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01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B613BB-DEAD-4FB5-8138-6BFBFCF08432}" type="datetimeFigureOut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09A2A3-C199-4C50-AD84-CEA8D055C61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8308B6-602E-4E23-9447-1211BA4AABF1}" type="datetimeFigureOut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86BECE-F91C-4D6B-A364-45B6E509558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C2B1C1-A137-44AF-B75D-BDAF72E3AD5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FD2D-2381-47B3-9229-1565A29A3681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363B-84E5-449D-AAB4-8A8C07BF70D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FED82-2D70-491E-9DC3-A542D9C84EFD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DD276-73FA-42AE-A1AA-0123EA1211E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945FD-869A-4D03-B38E-A78B18893A77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A8806-B0E9-4110-B2AA-059949790E1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9C69C-E118-42D4-9B5F-3EE5AA68A69C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589E2-9AD0-4D3B-8B86-8BAF9E02B3D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E7294-7667-489B-9D90-B82E67053731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68D8-76CC-4FE7-94A3-81B9B87C9F1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C1E7-6DAB-469F-A03D-65F6A6EE4979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BD7CE-3F1B-4CB4-8AB4-969EA8C2E54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DE3D-824A-4131-9AE2-9BADDD7F3EB2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B2B5-4849-4125-95CD-A32963AFC8E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5C76-EFB6-47F2-A58A-D69675110E43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1AEA-3F4C-417B-8583-B77AD551A5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F2BB0-6EAD-48A6-BA31-AE321E3A696F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758E8-4CC0-4E6C-B8A7-1F45D6B5AA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82A7F-5E54-4388-8D55-98DE2031719F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431" y="8561918"/>
            <a:ext cx="5715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ED371-4F68-48B5-80D3-4FB329556D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7A38-C903-4964-840C-04DF183492E0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6C5B-1E1C-4C6C-AD5E-B7A402544C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5600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56007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1918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5ED3F8-9295-4881-BCAE-67514F4C2711}" type="datetime1">
              <a:rPr lang="en-US"/>
              <a:pPr>
                <a:defRPr/>
              </a:pPr>
              <a:t>1/25/2012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1918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1918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50EB28-9C2D-4A46-866C-B63AC4F651B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7" r:id="rId2"/>
    <p:sldLayoutId id="2147484004" r:id="rId3"/>
    <p:sldLayoutId id="2147483998" r:id="rId4"/>
    <p:sldLayoutId id="2147484005" r:id="rId5"/>
    <p:sldLayoutId id="2147483999" r:id="rId6"/>
    <p:sldLayoutId id="2147484000" r:id="rId7"/>
    <p:sldLayoutId id="2147484006" r:id="rId8"/>
    <p:sldLayoutId id="2147484007" r:id="rId9"/>
    <p:sldLayoutId id="2147484001" r:id="rId10"/>
    <p:sldLayoutId id="21474840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Validation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user-friendly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5042" y="2059517"/>
            <a:ext cx="4860131" cy="2336800"/>
          </a:xfrm>
        </p:spPr>
        <p:txBody>
          <a:bodyPr/>
          <a:lstStyle/>
          <a:p>
            <a:pPr eaLnBrk="1" hangingPunct="1"/>
            <a:r>
              <a:rPr lang="en-CA" smtClean="0"/>
              <a:t>420-B63 Programmation Web Avancée</a:t>
            </a:r>
          </a:p>
          <a:p>
            <a:pPr eaLnBrk="1" hangingPunct="1"/>
            <a:r>
              <a:rPr lang="en-CA" sz="1600" smtClean="0"/>
              <a:t>Auteur : Frédéric Thériault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9D46A-F518-4DDF-BF03-14A72EF1C16E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But du laboratoire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580112"/>
            <a:ext cx="6254452" cy="2588106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En utilisant la page déjà intégrée, il s’agit de styliser certains éléments du formulaire. </a:t>
            </a:r>
          </a:p>
          <a:p>
            <a:pPr lvl="1">
              <a:defRPr/>
            </a:pPr>
            <a:r>
              <a:rPr lang="en-CA" dirty="0" err="1" smtClean="0"/>
              <a:t>Cette</a:t>
            </a:r>
            <a:r>
              <a:rPr lang="en-CA" dirty="0" smtClean="0"/>
              <a:t> page </a:t>
            </a:r>
            <a:r>
              <a:rPr lang="en-CA" dirty="0" err="1" smtClean="0"/>
              <a:t>possède</a:t>
            </a:r>
            <a:r>
              <a:rPr lang="en-CA" dirty="0" smtClean="0"/>
              <a:t> déjà </a:t>
            </a:r>
            <a:r>
              <a:rPr lang="en-CA" dirty="0" err="1" smtClean="0"/>
              <a:t>une</a:t>
            </a:r>
            <a:r>
              <a:rPr lang="en-CA" dirty="0" smtClean="0"/>
              <a:t> validation </a:t>
            </a:r>
            <a:r>
              <a:rPr lang="en-CA" dirty="0" err="1" smtClean="0"/>
              <a:t>cliente</a:t>
            </a:r>
            <a:r>
              <a:rPr lang="en-CA" dirty="0" smtClean="0"/>
              <a:t> en JS.</a:t>
            </a:r>
            <a:endParaRPr lang="fr-CA" dirty="0" smtClean="0"/>
          </a:p>
          <a:p>
            <a:pPr lvl="1">
              <a:defRPr/>
            </a:pPr>
            <a:endParaRPr lang="fr-CA" dirty="0" smtClean="0"/>
          </a:p>
          <a:p>
            <a:pPr lvl="1">
              <a:defRPr/>
            </a:pPr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45560-EF02-4F59-BC96-079409ECBA0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752" y="1907704"/>
            <a:ext cx="43910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1 : Couleur du texte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5580112"/>
            <a:ext cx="5925741" cy="3164170"/>
          </a:xfrm>
        </p:spPr>
        <p:txBody>
          <a:bodyPr/>
          <a:lstStyle/>
          <a:p>
            <a:pPr marL="550862" indent="-514350">
              <a:defRPr/>
            </a:pPr>
            <a:r>
              <a:rPr lang="en-US" dirty="0" smtClean="0"/>
              <a:t>En </a:t>
            </a:r>
            <a:r>
              <a:rPr lang="en-US" dirty="0" err="1" smtClean="0"/>
              <a:t>modifiant</a:t>
            </a:r>
            <a:r>
              <a:rPr lang="en-US" dirty="0" smtClean="0"/>
              <a:t> la validation déjà </a:t>
            </a:r>
            <a:r>
              <a:rPr lang="en-US" dirty="0" err="1" smtClean="0"/>
              <a:t>programmée</a:t>
            </a:r>
            <a:r>
              <a:rPr lang="en-US" dirty="0" smtClean="0"/>
              <a:t>,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devez</a:t>
            </a:r>
            <a:r>
              <a:rPr lang="en-US" dirty="0" smtClean="0"/>
              <a:t> faire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champ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valide</a:t>
            </a:r>
            <a:r>
              <a:rPr lang="en-US" dirty="0" smtClean="0"/>
              <a:t>, </a:t>
            </a:r>
            <a:r>
              <a:rPr lang="en-US" dirty="0" err="1" smtClean="0"/>
              <a:t>alors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r>
              <a:rPr lang="en-US" dirty="0" smtClean="0"/>
              <a:t> du champ </a:t>
            </a:r>
            <a:r>
              <a:rPr lang="en-US" dirty="0" err="1" smtClean="0"/>
              <a:t>devient</a:t>
            </a:r>
            <a:r>
              <a:rPr lang="en-US" dirty="0" smtClean="0"/>
              <a:t> rouge. </a:t>
            </a:r>
            <a:r>
              <a:rPr lang="en-US" dirty="0" err="1" smtClean="0"/>
              <a:t>Sinon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noir.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84495-F732-4CDE-B0F6-AB3E8183C1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760" y="1907704"/>
            <a:ext cx="42767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4016" y="366184"/>
            <a:ext cx="6669360" cy="1524000"/>
          </a:xfrm>
        </p:spPr>
        <p:txBody>
          <a:bodyPr/>
          <a:lstStyle/>
          <a:p>
            <a:r>
              <a:rPr lang="fr-CA" dirty="0" smtClean="0"/>
              <a:t>Étape 2 : Faire afficher le message d’aide au besoin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95F79-5875-4D06-9BB2-DAB93FAA0F7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26" y="2761084"/>
            <a:ext cx="67246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Étape</a:t>
            </a:r>
            <a:r>
              <a:rPr lang="en-CA" dirty="0" smtClean="0"/>
              <a:t> 2 : suite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89E2-9AD0-4D3B-8B86-8BAF9E02B3D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2900" y="3275856"/>
            <a:ext cx="5925741" cy="48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50862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80000"/>
              <a:buFont typeface="Wingdings 2" pitchFamily="18" charset="2"/>
              <a:buChar char=""/>
              <a:tabLst/>
              <a:defRPr/>
            </a:pPr>
            <a:r>
              <a:rPr kumimoji="0" lang="en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Actuellement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a </a:t>
            </a:r>
            <a:r>
              <a:rPr kumimoji="0" lang="en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boîte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bleue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qui </a:t>
            </a:r>
            <a:r>
              <a:rPr kumimoji="0" lang="en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affichée</a:t>
            </a:r>
            <a:r>
              <a:rPr kumimoji="0" lang="en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 bas de la page. </a:t>
            </a:r>
            <a:endParaRPr lang="en-CA" sz="3000" noProof="0" dirty="0" smtClean="0">
              <a:latin typeface="+mn-lt"/>
              <a:cs typeface="+mn-cs"/>
            </a:endParaRPr>
          </a:p>
          <a:p>
            <a:pPr marL="854075" lvl="1" indent="-514350" eaLnBrk="0" hangingPunct="0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90000"/>
              <a:buFont typeface="Wingdings 2" pitchFamily="18" charset="2"/>
              <a:buChar char=""/>
              <a:defRPr/>
            </a:pPr>
            <a:r>
              <a:rPr lang="en-CA" sz="2400" dirty="0" smtClean="0"/>
              <a:t>Par </a:t>
            </a:r>
            <a:r>
              <a:rPr lang="en-CA" sz="2400" dirty="0" err="1" smtClean="0"/>
              <a:t>défaut</a:t>
            </a:r>
            <a:r>
              <a:rPr lang="en-CA" sz="2400" dirty="0" smtClean="0"/>
              <a:t>, </a:t>
            </a:r>
            <a:r>
              <a:rPr lang="en-CA" sz="2400" dirty="0" err="1" smtClean="0"/>
              <a:t>elle</a:t>
            </a:r>
            <a:r>
              <a:rPr lang="en-CA" sz="2400" dirty="0" smtClean="0"/>
              <a:t> </a:t>
            </a:r>
            <a:r>
              <a:rPr lang="en-CA" sz="2400" dirty="0" err="1" smtClean="0"/>
              <a:t>doit</a:t>
            </a:r>
            <a:r>
              <a:rPr lang="en-CA" sz="2400" dirty="0" smtClean="0"/>
              <a:t> </a:t>
            </a:r>
            <a:r>
              <a:rPr lang="en-CA" sz="2400" dirty="0" err="1" smtClean="0"/>
              <a:t>être</a:t>
            </a:r>
            <a:r>
              <a:rPr lang="en-CA" sz="2400" dirty="0" smtClean="0"/>
              <a:t> </a:t>
            </a:r>
            <a:r>
              <a:rPr lang="en-CA" sz="2400" dirty="0" err="1" smtClean="0"/>
              <a:t>cachée</a:t>
            </a:r>
            <a:r>
              <a:rPr lang="en-CA" sz="2400" dirty="0" smtClean="0"/>
              <a:t>.</a:t>
            </a:r>
          </a:p>
          <a:p>
            <a:pPr marL="854075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90000"/>
              <a:buFont typeface="Wingdings 2" pitchFamily="18" charset="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usager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place son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curseur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l’image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d’interrogation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, la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boîte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affichée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haut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à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droite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l’image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54075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90000"/>
              <a:buFont typeface="Wingdings 2" pitchFamily="18" charset="2"/>
              <a:buChar char=""/>
              <a:tabLst/>
              <a:defRPr/>
            </a:pPr>
            <a:r>
              <a:rPr lang="en-CA" sz="2600" dirty="0" err="1" smtClean="0">
                <a:latin typeface="+mn-lt"/>
                <a:cs typeface="+mn-cs"/>
              </a:rPr>
              <a:t>Lorsque</a:t>
            </a:r>
            <a:r>
              <a:rPr lang="en-CA" sz="2600" dirty="0" smtClean="0">
                <a:latin typeface="+mn-lt"/>
                <a:cs typeface="+mn-cs"/>
              </a:rPr>
              <a:t> le </a:t>
            </a:r>
            <a:r>
              <a:rPr lang="en-CA" sz="2600" dirty="0" err="1" smtClean="0">
                <a:latin typeface="+mn-lt"/>
                <a:cs typeface="+mn-cs"/>
              </a:rPr>
              <a:t>curseur</a:t>
            </a:r>
            <a:r>
              <a:rPr lang="en-CA" sz="2600" dirty="0" smtClean="0">
                <a:latin typeface="+mn-lt"/>
                <a:cs typeface="+mn-cs"/>
              </a:rPr>
              <a:t> </a:t>
            </a:r>
            <a:r>
              <a:rPr lang="en-CA" sz="2600" dirty="0" err="1" smtClean="0">
                <a:latin typeface="+mn-lt"/>
                <a:cs typeface="+mn-cs"/>
              </a:rPr>
              <a:t>n’est</a:t>
            </a:r>
            <a:r>
              <a:rPr lang="en-CA" sz="2600" dirty="0" smtClean="0">
                <a:latin typeface="+mn-lt"/>
                <a:cs typeface="+mn-cs"/>
              </a:rPr>
              <a:t> plus </a:t>
            </a:r>
            <a:r>
              <a:rPr lang="en-CA" sz="2600" dirty="0" err="1" smtClean="0">
                <a:latin typeface="+mn-lt"/>
                <a:cs typeface="+mn-cs"/>
              </a:rPr>
              <a:t>sur</a:t>
            </a:r>
            <a:r>
              <a:rPr lang="en-CA" sz="2600" dirty="0" smtClean="0">
                <a:latin typeface="+mn-lt"/>
                <a:cs typeface="+mn-cs"/>
              </a:rPr>
              <a:t> </a:t>
            </a:r>
            <a:r>
              <a:rPr lang="en-CA" sz="2600" dirty="0" err="1" smtClean="0">
                <a:latin typeface="+mn-lt"/>
                <a:cs typeface="+mn-cs"/>
              </a:rPr>
              <a:t>l’image</a:t>
            </a:r>
            <a:r>
              <a:rPr lang="en-CA" sz="2600" dirty="0" smtClean="0">
                <a:latin typeface="+mn-lt"/>
                <a:cs typeface="+mn-cs"/>
              </a:rPr>
              <a:t>, </a:t>
            </a:r>
            <a:r>
              <a:rPr lang="en-CA" sz="2600" dirty="0" err="1" smtClean="0">
                <a:latin typeface="+mn-lt"/>
                <a:cs typeface="+mn-cs"/>
              </a:rPr>
              <a:t>alors</a:t>
            </a:r>
            <a:r>
              <a:rPr lang="en-CA" sz="2600" dirty="0" smtClean="0">
                <a:latin typeface="+mn-lt"/>
                <a:cs typeface="+mn-cs"/>
              </a:rPr>
              <a:t> la </a:t>
            </a:r>
            <a:r>
              <a:rPr lang="en-CA" sz="2600" dirty="0" err="1" smtClean="0">
                <a:latin typeface="+mn-lt"/>
                <a:cs typeface="+mn-cs"/>
              </a:rPr>
              <a:t>boîte</a:t>
            </a:r>
            <a:r>
              <a:rPr lang="en-CA" sz="2600" dirty="0" smtClean="0">
                <a:latin typeface="+mn-lt"/>
                <a:cs typeface="+mn-cs"/>
              </a:rPr>
              <a:t> </a:t>
            </a:r>
            <a:r>
              <a:rPr lang="en-CA" sz="2600" dirty="0" err="1" smtClean="0">
                <a:latin typeface="+mn-lt"/>
                <a:cs typeface="+mn-cs"/>
              </a:rPr>
              <a:t>disparait</a:t>
            </a:r>
            <a:r>
              <a:rPr lang="en-CA" sz="2600" dirty="0" smtClean="0">
                <a:latin typeface="+mn-lt"/>
                <a:cs typeface="+mn-cs"/>
              </a:rPr>
              <a:t> après un </a:t>
            </a:r>
            <a:r>
              <a:rPr lang="en-CA" sz="2600" dirty="0" err="1" smtClean="0">
                <a:latin typeface="+mn-lt"/>
                <a:cs typeface="+mn-cs"/>
              </a:rPr>
              <a:t>délai</a:t>
            </a:r>
            <a:r>
              <a:rPr lang="en-CA" sz="2600" dirty="0" smtClean="0">
                <a:latin typeface="+mn-lt"/>
                <a:cs typeface="+mn-cs"/>
              </a:rPr>
              <a:t> </a:t>
            </a:r>
            <a:r>
              <a:rPr lang="en-CA" sz="2600" dirty="0" err="1" smtClean="0">
                <a:latin typeface="+mn-lt"/>
                <a:cs typeface="+mn-cs"/>
              </a:rPr>
              <a:t>d’une</a:t>
            </a:r>
            <a:r>
              <a:rPr lang="en-CA" sz="2600" dirty="0" smtClean="0">
                <a:latin typeface="+mn-lt"/>
                <a:cs typeface="+mn-cs"/>
              </a:rPr>
              <a:t> </a:t>
            </a:r>
            <a:r>
              <a:rPr lang="en-CA" sz="2600" dirty="0" err="1" smtClean="0">
                <a:latin typeface="+mn-lt"/>
                <a:cs typeface="+mn-cs"/>
              </a:rPr>
              <a:t>seconde</a:t>
            </a:r>
            <a:r>
              <a:rPr lang="en-CA" sz="2600" dirty="0" smtClean="0">
                <a:latin typeface="+mn-lt"/>
                <a:cs typeface="+mn-cs"/>
              </a:rPr>
              <a:t>.</a:t>
            </a: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4075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90000"/>
              <a:buFont typeface="Wingdings 2" pitchFamily="18" charset="2"/>
              <a:buChar char=""/>
              <a:tabLst/>
              <a:defRPr/>
            </a:pP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2267744"/>
            <a:ext cx="3086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D:\p4Local\CVM\B63\Laboratoire - etudiant\03 - JS\Web\etudiant\images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1008" y="6156176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139</TotalTime>
  <Words>161</Words>
  <Application>Microsoft Office PowerPoint</Application>
  <PresentationFormat>Letter Paper (8.5x11 in)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Validation  user-friendly</vt:lpstr>
      <vt:lpstr>But du laboratoire</vt:lpstr>
      <vt:lpstr>Étape 1 : Couleur du texte</vt:lpstr>
      <vt:lpstr>Étape 2 : Faire afficher le message d’aide au besoin</vt:lpstr>
      <vt:lpstr>Étape 2 :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Fred</cp:lastModifiedBy>
  <cp:revision>80</cp:revision>
  <dcterms:created xsi:type="dcterms:W3CDTF">2009-07-16T01:48:16Z</dcterms:created>
  <dcterms:modified xsi:type="dcterms:W3CDTF">2012-01-26T02:46:32Z</dcterms:modified>
</cp:coreProperties>
</file>