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5"/>
  </p:notesMasterIdLst>
  <p:handoutMasterIdLst>
    <p:handoutMasterId r:id="rId6"/>
  </p:handoutMasterIdLst>
  <p:sldIdLst>
    <p:sldId id="256" r:id="rId2"/>
    <p:sldId id="273" r:id="rId3"/>
    <p:sldId id="274" r:id="rId4"/>
  </p:sldIdLst>
  <p:sldSz cx="6858000" cy="9144000" type="letter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968" y="-4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886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A7EE378D-D3A9-41A9-A6D1-C18FE03F179F}" type="datetimeFigureOut">
              <a:rPr lang="en-US"/>
              <a:pPr>
                <a:defRPr/>
              </a:pPr>
              <a:t>1/16/2012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26C7FE4E-3EB0-46D0-8350-F96E9F43C146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F7286786-9760-45A7-8FE0-BBF294B6FD12}" type="datetimeFigureOut">
              <a:rPr lang="en-US"/>
              <a:pPr>
                <a:defRPr/>
              </a:pPr>
              <a:t>1/16/2012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CA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CA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F30F1335-CB38-4C32-81C2-23A9B36BC47C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143125" y="685800"/>
            <a:ext cx="257175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FBAD6CD-A920-40DB-84DE-A14C24A49A46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CA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>
            <a:spLocks/>
          </p:cNvSpPr>
          <p:nvPr/>
        </p:nvSpPr>
        <p:spPr bwMode="auto">
          <a:xfrm>
            <a:off x="0" y="6335184"/>
            <a:ext cx="6858000" cy="281728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5" name="Freeform 4"/>
          <p:cNvSpPr>
            <a:spLocks/>
          </p:cNvSpPr>
          <p:nvPr/>
        </p:nvSpPr>
        <p:spPr bwMode="auto">
          <a:xfrm>
            <a:off x="4579144" y="0"/>
            <a:ext cx="2278856" cy="9144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321798" y="4450080"/>
            <a:ext cx="4860036" cy="3068320"/>
          </a:xfrm>
        </p:spPr>
        <p:txBody>
          <a:bodyPr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324788" y="2059749"/>
            <a:ext cx="4860036" cy="23368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686011-7C46-492C-8421-95E35DB5FC01}" type="datetime1">
              <a:rPr lang="en-US"/>
              <a:pPr>
                <a:defRPr/>
              </a:pPr>
              <a:t>1/16/2012</a:t>
            </a:fld>
            <a:endParaRPr lang="en-CA"/>
          </a:p>
        </p:txBody>
      </p:sp>
      <p:sp>
        <p:nvSpPr>
          <p:cNvPr id="7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8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10EFD2-5006-45EE-BA1F-F2EF17074554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BFBF2C-21A2-4AEC-9E44-C89EB230478D}" type="datetime1">
              <a:rPr lang="en-US"/>
              <a:pPr>
                <a:defRPr/>
              </a:pPr>
              <a:t>1/16/2012</a:t>
            </a:fld>
            <a:endParaRPr lang="en-CA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09ACB0-233C-4BF0-AC63-89FF3262379A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405E79-6F10-4145-B576-1BC3DC335177}" type="datetime1">
              <a:rPr lang="en-US"/>
              <a:pPr>
                <a:defRPr/>
              </a:pPr>
              <a:t>1/16/2012</a:t>
            </a:fld>
            <a:endParaRPr lang="en-CA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C020EB-6037-46A3-AEBB-52514333EF20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tx2">
                  <a:lumMod val="75000"/>
                </a:schemeClr>
              </a:buClr>
              <a:defRPr/>
            </a:lvl1pPr>
            <a:lvl2pPr>
              <a:buClr>
                <a:schemeClr val="tx2">
                  <a:lumMod val="75000"/>
                </a:schemeClr>
              </a:buClr>
              <a:defRPr/>
            </a:lvl2pPr>
            <a:lvl3pPr>
              <a:buClr>
                <a:schemeClr val="bg2">
                  <a:lumMod val="50000"/>
                </a:schemeClr>
              </a:buClr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BD1DDC-B13A-4565-9113-9913DE7D764C}" type="datetime1">
              <a:rPr lang="en-US"/>
              <a:pPr>
                <a:defRPr/>
              </a:pPr>
              <a:t>1/16/2012</a:t>
            </a:fld>
            <a:endParaRPr lang="en-CA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95CA7B-6F49-4DD8-9703-DEC9553EA6E2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>
            <a:spLocks/>
          </p:cNvSpPr>
          <p:nvPr/>
        </p:nvSpPr>
        <p:spPr bwMode="auto">
          <a:xfrm>
            <a:off x="0" y="6335184"/>
            <a:ext cx="6858000" cy="281728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5" name="Freeform 4"/>
          <p:cNvSpPr>
            <a:spLocks/>
          </p:cNvSpPr>
          <p:nvPr/>
        </p:nvSpPr>
        <p:spPr bwMode="auto">
          <a:xfrm>
            <a:off x="4579144" y="0"/>
            <a:ext cx="2278856" cy="9144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778450"/>
            <a:ext cx="4972050" cy="2435151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3314400"/>
            <a:ext cx="4972050" cy="1422251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237896-2286-4BF5-908C-1A6BDEC3B9A4}" type="datetime1">
              <a:rPr lang="en-US"/>
              <a:pPr>
                <a:defRPr/>
              </a:pPr>
              <a:t>1/16/2012</a:t>
            </a:fld>
            <a:endParaRPr lang="en-CA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C1EC18-9076-482E-B0E8-E5DA5E87DFC0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5600700" cy="1524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2743200" cy="6034617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00400" y="2133601"/>
            <a:ext cx="2743200" cy="6034617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9832B7-C4EE-4CC8-99F5-765813EB15FD}" type="datetime1">
              <a:rPr lang="en-US"/>
              <a:pPr>
                <a:defRPr/>
              </a:pPr>
              <a:t>1/16/2012</a:t>
            </a:fld>
            <a:endParaRPr lang="en-CA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708712-30BE-467C-86FD-DBFADAD624B0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7315200"/>
            <a:ext cx="3030141" cy="1117600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3483769" y="7315200"/>
            <a:ext cx="3031331" cy="1117600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42900" y="2022550"/>
            <a:ext cx="3030141" cy="52556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022550"/>
            <a:ext cx="3031331" cy="52556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0187FE-FC06-4C08-91E3-A3E265246F12}" type="datetime1">
              <a:rPr lang="en-US"/>
              <a:pPr>
                <a:defRPr/>
              </a:pPr>
              <a:t>1/16/2012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29589F-DB3F-4E00-85F1-453A2FB6B86C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5760"/>
            <a:ext cx="5602986" cy="1524000"/>
          </a:xfrm>
        </p:spPr>
        <p:txBody>
          <a:bodyPr/>
          <a:lstStyle>
            <a:lvl1pPr algn="l">
              <a:defRPr sz="4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EA2EA1-CED7-43E1-8065-643A62AF72A8}" type="datetime1">
              <a:rPr lang="en-US"/>
              <a:pPr>
                <a:defRPr/>
              </a:pPr>
              <a:t>1/16/2012</a:t>
            </a:fld>
            <a:endParaRPr lang="en-CA"/>
          </a:p>
        </p:txBody>
      </p:sp>
      <p:sp>
        <p:nvSpPr>
          <p:cNvPr id="4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5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20C666-C9FB-40E3-858F-F24BA76214D5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79B730-FFEC-460A-A395-DDC4C68C68F5}" type="datetime1">
              <a:rPr lang="en-US"/>
              <a:pPr>
                <a:defRPr/>
              </a:pPr>
              <a:t>1/16/2012</a:t>
            </a:fld>
            <a:endParaRPr lang="en-CA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075491-644E-47D8-B35A-61733DF05C52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1580704"/>
            <a:ext cx="2400300" cy="973667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42900" y="285899"/>
            <a:ext cx="2057400" cy="12192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" y="2641600"/>
            <a:ext cx="5314950" cy="508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BB3327-4445-4272-9E28-E51A2BAF378C}" type="datetime1">
              <a:rPr lang="en-US"/>
              <a:pPr>
                <a:defRPr/>
              </a:pPr>
              <a:t>1/16/2012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17431" y="8561918"/>
            <a:ext cx="571500" cy="48683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A4872E-6FF4-4797-90EB-2F9969D03602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7549" y="2274279"/>
            <a:ext cx="2290401" cy="1671744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99221" y="1359876"/>
            <a:ext cx="3086100" cy="54864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7550" y="3998354"/>
            <a:ext cx="2290400" cy="3551309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BB2021-9E73-4918-9EF4-EB4825E2804F}" type="datetime1">
              <a:rPr lang="en-US"/>
              <a:pPr>
                <a:defRPr/>
              </a:pPr>
              <a:t>1/16/2012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F4813F-FB62-4719-9942-6B9696410EC0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6335184"/>
            <a:ext cx="6858000" cy="281728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486400" y="0"/>
            <a:ext cx="1371600" cy="9144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28" name="Title Placeholder 8"/>
          <p:cNvSpPr>
            <a:spLocks noGrp="1"/>
          </p:cNvSpPr>
          <p:nvPr>
            <p:ph type="title"/>
          </p:nvPr>
        </p:nvSpPr>
        <p:spPr bwMode="auto">
          <a:xfrm>
            <a:off x="342900" y="366184"/>
            <a:ext cx="56007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9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342900" y="2133601"/>
            <a:ext cx="5600700" cy="6034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342900" y="8561918"/>
            <a:ext cx="1600200" cy="486833"/>
          </a:xfrm>
          <a:prstGeom prst="rect">
            <a:avLst/>
          </a:prstGeom>
        </p:spPr>
        <p:txBody>
          <a:bodyPr vert="horz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6EF011BF-5113-4CCD-A479-83B244CB99AA}" type="datetime1">
              <a:rPr lang="en-US"/>
              <a:pPr>
                <a:defRPr/>
              </a:pPr>
              <a:t>1/16/2012</a:t>
            </a:fld>
            <a:endParaRPr lang="en-CA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343150" y="8561918"/>
            <a:ext cx="2171700" cy="486833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6115050" y="8561918"/>
            <a:ext cx="571500" cy="486833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83107953-30C9-4EB6-8FBD-763BC22FCB0E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43" r:id="rId1"/>
    <p:sldLayoutId id="2147484237" r:id="rId2"/>
    <p:sldLayoutId id="2147484244" r:id="rId3"/>
    <p:sldLayoutId id="2147484238" r:id="rId4"/>
    <p:sldLayoutId id="2147484245" r:id="rId5"/>
    <p:sldLayoutId id="2147484239" r:id="rId6"/>
    <p:sldLayoutId id="2147484240" r:id="rId7"/>
    <p:sldLayoutId id="2147484246" r:id="rId8"/>
    <p:sldLayoutId id="2147484247" r:id="rId9"/>
    <p:sldLayoutId id="2147484241" r:id="rId10"/>
    <p:sldLayoutId id="2147484242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9pPr>
    </p:titleStyle>
    <p:bodyStyle>
      <a:lvl1pPr marL="419100" indent="-3825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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1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4888" indent="-2555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Arial" charset="0"/>
        <a:buChar char="○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79525" indent="-236538" algn="l" rtl="0" eaLnBrk="0" fontAlgn="base" hangingPunct="0">
        <a:spcBef>
          <a:spcPct val="20000"/>
        </a:spcBef>
        <a:spcAft>
          <a:spcPct val="0"/>
        </a:spcAft>
        <a:buClr>
          <a:srgbClr val="8D89A4"/>
        </a:buClr>
        <a:buSzPct val="9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89075" indent="-182563" algn="l" rtl="0" eaLnBrk="0" fontAlgn="base" hangingPunct="0">
        <a:spcBef>
          <a:spcPct val="20000"/>
        </a:spcBef>
        <a:spcAft>
          <a:spcPct val="0"/>
        </a:spcAft>
        <a:buClr>
          <a:srgbClr val="748560"/>
        </a:buClr>
        <a:buSzPct val="100000"/>
        <a:buFont typeface="Arial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CA" err="1" smtClean="0"/>
              <a:t>Amélioration</a:t>
            </a:r>
            <a:r>
              <a:rPr lang="en-CA" smtClean="0"/>
              <a:t> </a:t>
            </a:r>
            <a:r>
              <a:rPr lang="en-CA" err="1" smtClean="0"/>
              <a:t>du</a:t>
            </a:r>
            <a:r>
              <a:rPr lang="en-CA" smtClean="0"/>
              <a:t> </a:t>
            </a:r>
            <a:r>
              <a:rPr lang="en-CA" err="1" smtClean="0"/>
              <a:t>gestionnaire</a:t>
            </a:r>
            <a:r>
              <a:rPr lang="en-CA" smtClean="0"/>
              <a:t> de </a:t>
            </a:r>
            <a:r>
              <a:rPr lang="en-CA" err="1" smtClean="0"/>
              <a:t>contenu</a:t>
            </a:r>
            <a:r>
              <a:rPr lang="en-CA" smtClean="0"/>
              <a:t> </a:t>
            </a:r>
            <a:r>
              <a:rPr lang="en-CA" err="1" smtClean="0"/>
              <a:t>du</a:t>
            </a:r>
            <a:r>
              <a:rPr lang="en-CA" smtClean="0"/>
              <a:t> site CVMAQUA</a:t>
            </a:r>
            <a:endParaRPr lang="en-CA"/>
          </a:p>
        </p:txBody>
      </p:sp>
      <p:sp>
        <p:nvSpPr>
          <p:cNvPr id="7171" name="Subtitle 2"/>
          <p:cNvSpPr>
            <a:spLocks noGrp="1"/>
          </p:cNvSpPr>
          <p:nvPr>
            <p:ph type="subTitle" idx="1"/>
          </p:nvPr>
        </p:nvSpPr>
        <p:spPr>
          <a:xfrm>
            <a:off x="325042" y="2059517"/>
            <a:ext cx="4860131" cy="2336800"/>
          </a:xfrm>
        </p:spPr>
        <p:txBody>
          <a:bodyPr/>
          <a:lstStyle/>
          <a:p>
            <a:pPr eaLnBrk="1" hangingPunct="1"/>
            <a:r>
              <a:rPr lang="en-CA" smtClean="0"/>
              <a:t>420-B63 Programmation Web Avancée</a:t>
            </a:r>
          </a:p>
          <a:p>
            <a:pPr eaLnBrk="1" hangingPunct="1"/>
            <a:r>
              <a:rPr lang="en-CA" sz="1600" smtClean="0"/>
              <a:t>Auteur : Frédéric Thériault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8AEE09-BCA8-4FE4-968A-B6BE0503E24A}" type="slidenum">
              <a:rPr lang="en-CA" smtClean="0"/>
              <a:pPr>
                <a:defRPr/>
              </a:pPr>
              <a:t>1</a:t>
            </a:fld>
            <a:endParaRPr lang="en-CA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CVMAQUA – version 3.0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CA" dirty="0" err="1" smtClean="0"/>
              <a:t>Maintenant</a:t>
            </a:r>
            <a:r>
              <a:rPr lang="en-CA" dirty="0" smtClean="0"/>
              <a:t> </a:t>
            </a:r>
            <a:r>
              <a:rPr lang="en-CA" dirty="0" err="1" smtClean="0"/>
              <a:t>que</a:t>
            </a:r>
            <a:r>
              <a:rPr lang="en-CA" dirty="0" smtClean="0"/>
              <a:t> la base du </a:t>
            </a:r>
            <a:r>
              <a:rPr lang="en-CA" dirty="0" err="1" smtClean="0"/>
              <a:t>gestionnaire</a:t>
            </a:r>
            <a:r>
              <a:rPr lang="en-CA" dirty="0" smtClean="0"/>
              <a:t> de </a:t>
            </a:r>
            <a:r>
              <a:rPr lang="en-CA" dirty="0" err="1" smtClean="0"/>
              <a:t>contenu</a:t>
            </a:r>
            <a:r>
              <a:rPr lang="en-CA" dirty="0" smtClean="0"/>
              <a:t> </a:t>
            </a:r>
            <a:r>
              <a:rPr lang="en-CA" dirty="0" err="1" smtClean="0"/>
              <a:t>est</a:t>
            </a:r>
            <a:r>
              <a:rPr lang="en-CA" dirty="0" smtClean="0"/>
              <a:t> </a:t>
            </a:r>
            <a:r>
              <a:rPr lang="en-CA" dirty="0" err="1" smtClean="0"/>
              <a:t>terminée</a:t>
            </a:r>
            <a:r>
              <a:rPr lang="en-CA" dirty="0" smtClean="0"/>
              <a:t>, le webmaster du site Web </a:t>
            </a:r>
            <a:r>
              <a:rPr lang="en-CA" dirty="0" err="1" smtClean="0"/>
              <a:t>aimerait</a:t>
            </a:r>
            <a:r>
              <a:rPr lang="en-CA" dirty="0" smtClean="0"/>
              <a:t> </a:t>
            </a:r>
            <a:r>
              <a:rPr lang="en-CA" dirty="0" err="1" smtClean="0"/>
              <a:t>ajouter</a:t>
            </a:r>
            <a:r>
              <a:rPr lang="en-CA" dirty="0" smtClean="0"/>
              <a:t> </a:t>
            </a:r>
            <a:r>
              <a:rPr lang="en-CA" dirty="0" err="1" smtClean="0"/>
              <a:t>une</a:t>
            </a:r>
            <a:r>
              <a:rPr lang="en-CA" dirty="0" smtClean="0"/>
              <a:t> </a:t>
            </a:r>
            <a:r>
              <a:rPr lang="en-CA" dirty="0" err="1" smtClean="0"/>
              <a:t>fonctionnalité</a:t>
            </a:r>
            <a:endParaRPr lang="en-CA" dirty="0" smtClean="0"/>
          </a:p>
          <a:p>
            <a:pPr lvl="1">
              <a:defRPr/>
            </a:pPr>
            <a:r>
              <a:rPr lang="en-CA" dirty="0" err="1" smtClean="0"/>
              <a:t>Avoir</a:t>
            </a:r>
            <a:r>
              <a:rPr lang="en-CA" dirty="0" smtClean="0"/>
              <a:t> </a:t>
            </a:r>
            <a:r>
              <a:rPr lang="en-CA" dirty="0" err="1" smtClean="0"/>
              <a:t>une</a:t>
            </a:r>
            <a:r>
              <a:rPr lang="en-CA" dirty="0" smtClean="0"/>
              <a:t> </a:t>
            </a:r>
            <a:r>
              <a:rPr lang="en-CA" dirty="0" err="1" smtClean="0"/>
              <a:t>liste</a:t>
            </a:r>
            <a:r>
              <a:rPr lang="en-CA" dirty="0" smtClean="0"/>
              <a:t> de </a:t>
            </a:r>
            <a:r>
              <a:rPr lang="en-CA" dirty="0" err="1" smtClean="0"/>
              <a:t>produits</a:t>
            </a:r>
            <a:r>
              <a:rPr lang="en-CA" dirty="0" smtClean="0"/>
              <a:t> </a:t>
            </a:r>
            <a:r>
              <a:rPr lang="en-CA" dirty="0" err="1" smtClean="0"/>
              <a:t>qu’il</a:t>
            </a:r>
            <a:r>
              <a:rPr lang="en-CA" dirty="0" smtClean="0"/>
              <a:t> </a:t>
            </a:r>
            <a:r>
              <a:rPr lang="en-CA" dirty="0" err="1" smtClean="0"/>
              <a:t>peut</a:t>
            </a:r>
            <a:r>
              <a:rPr lang="en-CA" dirty="0" smtClean="0"/>
              <a:t> </a:t>
            </a:r>
            <a:r>
              <a:rPr lang="en-CA" dirty="0" err="1" smtClean="0"/>
              <a:t>afficher</a:t>
            </a:r>
            <a:r>
              <a:rPr lang="en-CA" dirty="0" smtClean="0"/>
              <a:t> </a:t>
            </a:r>
            <a:r>
              <a:rPr lang="en-CA" dirty="0" err="1" smtClean="0"/>
              <a:t>dans</a:t>
            </a:r>
            <a:r>
              <a:rPr lang="en-CA" dirty="0" smtClean="0"/>
              <a:t> </a:t>
            </a:r>
            <a:r>
              <a:rPr lang="en-CA" dirty="0" err="1" smtClean="0"/>
              <a:t>une</a:t>
            </a:r>
            <a:r>
              <a:rPr lang="en-CA" dirty="0" smtClean="0"/>
              <a:t> nouvelle page “</a:t>
            </a:r>
            <a:r>
              <a:rPr lang="en-CA" dirty="0" err="1" smtClean="0"/>
              <a:t>produits.php</a:t>
            </a:r>
            <a:r>
              <a:rPr lang="en-CA" dirty="0" smtClean="0"/>
              <a:t>”</a:t>
            </a:r>
          </a:p>
          <a:p>
            <a:pPr lvl="2">
              <a:defRPr/>
            </a:pPr>
            <a:r>
              <a:rPr lang="en-CA" dirty="0" smtClean="0"/>
              <a:t>Un </a:t>
            </a:r>
            <a:r>
              <a:rPr lang="en-CA" dirty="0" err="1" smtClean="0"/>
              <a:t>produit</a:t>
            </a:r>
            <a:r>
              <a:rPr lang="en-CA" dirty="0" smtClean="0"/>
              <a:t> </a:t>
            </a:r>
            <a:r>
              <a:rPr lang="en-CA" dirty="0" err="1" smtClean="0"/>
              <a:t>possède</a:t>
            </a:r>
            <a:r>
              <a:rPr lang="en-CA" dirty="0" smtClean="0"/>
              <a:t> :</a:t>
            </a:r>
          </a:p>
          <a:p>
            <a:pPr lvl="3">
              <a:defRPr/>
            </a:pPr>
            <a:r>
              <a:rPr lang="en-CA" dirty="0" smtClean="0"/>
              <a:t>Un prix, </a:t>
            </a:r>
          </a:p>
          <a:p>
            <a:pPr lvl="3">
              <a:defRPr/>
            </a:pPr>
            <a:r>
              <a:rPr lang="en-CA" dirty="0" err="1" smtClean="0"/>
              <a:t>une</a:t>
            </a:r>
            <a:r>
              <a:rPr lang="en-CA" dirty="0" smtClean="0"/>
              <a:t> description et </a:t>
            </a:r>
          </a:p>
          <a:p>
            <a:pPr lvl="3">
              <a:defRPr/>
            </a:pPr>
            <a:r>
              <a:rPr lang="en-CA" dirty="0" smtClean="0"/>
              <a:t>un nom.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11B9E5-9703-4399-B3B3-C01AFC69AE87}" type="slidenum">
              <a:rPr lang="en-CA" smtClean="0"/>
              <a:pPr>
                <a:defRPr/>
              </a:pPr>
              <a:t>2</a:t>
            </a:fld>
            <a:endParaRPr lang="en-CA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Ce qu’il faut faire</a:t>
            </a:r>
            <a:endParaRPr lang="fr-CA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8119" y="1595968"/>
            <a:ext cx="6669881" cy="6227233"/>
          </a:xfrm>
        </p:spPr>
        <p:txBody>
          <a:bodyPr/>
          <a:lstStyle/>
          <a:p>
            <a:pPr>
              <a:defRPr/>
            </a:pPr>
            <a:r>
              <a:rPr lang="en-CA" dirty="0" smtClean="0"/>
              <a:t>En </a:t>
            </a:r>
            <a:r>
              <a:rPr lang="en-CA" dirty="0" err="1" smtClean="0"/>
              <a:t>utilisant</a:t>
            </a:r>
            <a:r>
              <a:rPr lang="en-CA" dirty="0" smtClean="0"/>
              <a:t> Oracle, </a:t>
            </a:r>
            <a:r>
              <a:rPr lang="en-CA" dirty="0" err="1" smtClean="0"/>
              <a:t>vous</a:t>
            </a:r>
            <a:r>
              <a:rPr lang="en-CA" dirty="0" smtClean="0"/>
              <a:t> </a:t>
            </a:r>
            <a:r>
              <a:rPr lang="en-CA" dirty="0" err="1" smtClean="0"/>
              <a:t>devez</a:t>
            </a:r>
            <a:r>
              <a:rPr lang="en-CA" dirty="0" smtClean="0"/>
              <a:t> </a:t>
            </a:r>
            <a:r>
              <a:rPr lang="en-CA" dirty="0" err="1" smtClean="0"/>
              <a:t>créer</a:t>
            </a:r>
            <a:r>
              <a:rPr lang="en-CA" dirty="0" smtClean="0"/>
              <a:t> la table : CVMAQUA_PRODUITS</a:t>
            </a:r>
          </a:p>
          <a:p>
            <a:pPr>
              <a:defRPr/>
            </a:pPr>
            <a:r>
              <a:rPr lang="en-CA" dirty="0" smtClean="0"/>
              <a:t>Faire/utiliser la </a:t>
            </a:r>
            <a:r>
              <a:rPr lang="en-CA" dirty="0" err="1" smtClean="0"/>
              <a:t>classe</a:t>
            </a:r>
            <a:r>
              <a:rPr lang="en-CA" dirty="0" smtClean="0"/>
              <a:t> "Connection" </a:t>
            </a:r>
            <a:r>
              <a:rPr lang="en-CA" dirty="0" err="1" smtClean="0"/>
              <a:t>dans</a:t>
            </a:r>
            <a:r>
              <a:rPr lang="en-CA" dirty="0" smtClean="0"/>
              <a:t> le DAO</a:t>
            </a:r>
          </a:p>
          <a:p>
            <a:pPr>
              <a:defRPr/>
            </a:pPr>
            <a:r>
              <a:rPr lang="en-CA" dirty="0" err="1"/>
              <a:t>Dans</a:t>
            </a:r>
            <a:r>
              <a:rPr lang="en-CA" dirty="0"/>
              <a:t> la nouvelle page admin-</a:t>
            </a:r>
            <a:r>
              <a:rPr lang="en-CA" dirty="0" err="1"/>
              <a:t>produits.php</a:t>
            </a:r>
            <a:r>
              <a:rPr lang="en-CA" dirty="0"/>
              <a:t>, </a:t>
            </a:r>
            <a:r>
              <a:rPr lang="en-CA" dirty="0" err="1"/>
              <a:t>il</a:t>
            </a:r>
            <a:r>
              <a:rPr lang="en-CA" dirty="0"/>
              <a:t> </a:t>
            </a:r>
            <a:r>
              <a:rPr lang="en-CA" dirty="0" err="1"/>
              <a:t>s’agit</a:t>
            </a:r>
            <a:r>
              <a:rPr lang="en-CA" dirty="0"/>
              <a:t> </a:t>
            </a:r>
            <a:r>
              <a:rPr lang="en-CA" dirty="0" err="1"/>
              <a:t>d’ajouter</a:t>
            </a:r>
            <a:r>
              <a:rPr lang="en-CA" dirty="0"/>
              <a:t> des </a:t>
            </a:r>
            <a:r>
              <a:rPr lang="en-CA" dirty="0" err="1"/>
              <a:t>fonctionnalités</a:t>
            </a:r>
            <a:r>
              <a:rPr lang="en-CA" dirty="0"/>
              <a:t> pour :</a:t>
            </a:r>
          </a:p>
          <a:p>
            <a:pPr lvl="1">
              <a:defRPr/>
            </a:pPr>
            <a:r>
              <a:rPr lang="en-CA" dirty="0"/>
              <a:t>Modifier un </a:t>
            </a:r>
            <a:r>
              <a:rPr lang="en-CA" dirty="0" err="1"/>
              <a:t>produit</a:t>
            </a:r>
            <a:r>
              <a:rPr lang="en-CA" dirty="0"/>
              <a:t> </a:t>
            </a:r>
            <a:r>
              <a:rPr lang="en-CA" dirty="0" err="1"/>
              <a:t>existant</a:t>
            </a:r>
            <a:endParaRPr lang="en-CA" dirty="0"/>
          </a:p>
          <a:p>
            <a:pPr lvl="1">
              <a:defRPr/>
            </a:pPr>
            <a:r>
              <a:rPr lang="en-CA" dirty="0" err="1"/>
              <a:t>Supprimer</a:t>
            </a:r>
            <a:r>
              <a:rPr lang="en-CA" dirty="0"/>
              <a:t> un </a:t>
            </a:r>
            <a:r>
              <a:rPr lang="en-CA" dirty="0" err="1"/>
              <a:t>produit</a:t>
            </a:r>
            <a:r>
              <a:rPr lang="en-CA" dirty="0"/>
              <a:t> </a:t>
            </a:r>
            <a:r>
              <a:rPr lang="en-CA" dirty="0" err="1"/>
              <a:t>existant</a:t>
            </a:r>
            <a:endParaRPr lang="en-CA" dirty="0"/>
          </a:p>
          <a:p>
            <a:pPr lvl="1">
              <a:defRPr/>
            </a:pPr>
            <a:r>
              <a:rPr lang="en-CA" dirty="0" err="1"/>
              <a:t>Ajouter</a:t>
            </a:r>
            <a:r>
              <a:rPr lang="en-CA" dirty="0"/>
              <a:t> un </a:t>
            </a:r>
            <a:r>
              <a:rPr lang="en-CA" dirty="0" err="1"/>
              <a:t>produit</a:t>
            </a:r>
            <a:r>
              <a:rPr lang="en-CA" dirty="0"/>
              <a:t> </a:t>
            </a:r>
            <a:r>
              <a:rPr lang="en-CA" dirty="0" err="1"/>
              <a:t>existant</a:t>
            </a:r>
            <a:endParaRPr lang="en-CA" dirty="0"/>
          </a:p>
          <a:p>
            <a:pPr>
              <a:defRPr/>
            </a:pPr>
            <a:r>
              <a:rPr lang="en-CA" dirty="0" err="1"/>
              <a:t>Vous</a:t>
            </a:r>
            <a:r>
              <a:rPr lang="en-CA" dirty="0"/>
              <a:t> </a:t>
            </a:r>
            <a:r>
              <a:rPr lang="en-CA" dirty="0" err="1"/>
              <a:t>aurez</a:t>
            </a:r>
            <a:r>
              <a:rPr lang="en-CA" dirty="0"/>
              <a:t> </a:t>
            </a:r>
            <a:r>
              <a:rPr lang="en-CA" dirty="0" err="1"/>
              <a:t>donc</a:t>
            </a:r>
            <a:r>
              <a:rPr lang="en-CA" dirty="0"/>
              <a:t> </a:t>
            </a:r>
            <a:r>
              <a:rPr lang="en-CA" dirty="0" err="1"/>
              <a:t>besoin</a:t>
            </a:r>
            <a:r>
              <a:rPr lang="en-CA" dirty="0"/>
              <a:t> </a:t>
            </a:r>
            <a:r>
              <a:rPr lang="en-CA" dirty="0" err="1"/>
              <a:t>d’une</a:t>
            </a:r>
            <a:r>
              <a:rPr lang="en-CA" dirty="0"/>
              <a:t> nouvelle </a:t>
            </a:r>
            <a:r>
              <a:rPr lang="en-CA" dirty="0" err="1"/>
              <a:t>classe</a:t>
            </a:r>
            <a:r>
              <a:rPr lang="en-CA" dirty="0"/>
              <a:t> DAO: </a:t>
            </a:r>
            <a:r>
              <a:rPr lang="en-CA" dirty="0" err="1"/>
              <a:t>ProduitDAO</a:t>
            </a:r>
            <a:r>
              <a:rPr lang="en-CA" dirty="0" smtClean="0"/>
              <a:t>.</a:t>
            </a:r>
          </a:p>
          <a:p>
            <a:pPr>
              <a:defRPr/>
            </a:pPr>
            <a:r>
              <a:rPr lang="en-CA" dirty="0" smtClean="0"/>
              <a:t>Faire la page </a:t>
            </a:r>
            <a:r>
              <a:rPr lang="en-CA" dirty="0" err="1" smtClean="0"/>
              <a:t>produits.php</a:t>
            </a:r>
            <a:r>
              <a:rPr lang="en-CA" smtClean="0"/>
              <a:t>, accessible au public</a:t>
            </a:r>
            <a:endParaRPr lang="en-CA" dirty="0"/>
          </a:p>
          <a:p>
            <a:pPr>
              <a:defRPr/>
            </a:pPr>
            <a:endParaRPr lang="en-CA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B6DD37-7E11-4D9A-9828-EE6980E937F0}" type="slidenum">
              <a:rPr lang="en-CA" smtClean="0"/>
              <a:pPr>
                <a:defRPr/>
              </a:pPr>
              <a:t>3</a:t>
            </a:fld>
            <a:endParaRPr lang="en-CA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chnic">
  <a:themeElements>
    <a:clrScheme name="Custom 1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363432"/>
      </a:hlink>
      <a:folHlink>
        <a:srgbClr val="363432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533</TotalTime>
  <Words>140</Words>
  <Application>Microsoft Office PowerPoint</Application>
  <PresentationFormat>Letter Paper (8.5x11 in)</PresentationFormat>
  <Paragraphs>23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Franklin Gothic Book</vt:lpstr>
      <vt:lpstr>Wingdings 2</vt:lpstr>
      <vt:lpstr>Calibri</vt:lpstr>
      <vt:lpstr>Technic</vt:lpstr>
      <vt:lpstr>Amélioration du gestionnaire de contenu du site CVMAQUA</vt:lpstr>
      <vt:lpstr>CVMAQUA – version 3.0</vt:lpstr>
      <vt:lpstr>Ce qu’il faut faire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Fred</dc:creator>
  <cp:lastModifiedBy>Fred</cp:lastModifiedBy>
  <cp:revision>205</cp:revision>
  <dcterms:created xsi:type="dcterms:W3CDTF">2009-07-16T01:48:16Z</dcterms:created>
  <dcterms:modified xsi:type="dcterms:W3CDTF">2012-01-16T14:44:17Z</dcterms:modified>
</cp:coreProperties>
</file>