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B8462-D888-585A-D1F1-86A34C7CF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Тамагочи</a:t>
            </a:r>
            <a:r>
              <a:rPr lang="en-US" dirty="0"/>
              <a:t>. </a:t>
            </a:r>
            <a:r>
              <a:rPr lang="ru-RU" dirty="0"/>
              <a:t>Игра на</a:t>
            </a:r>
            <a:r>
              <a:rPr lang="en-US" dirty="0"/>
              <a:t> 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742321-6418-9B11-909E-FAC039FE3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Выполнял Степаков Георгий</a:t>
            </a:r>
          </a:p>
        </p:txBody>
      </p:sp>
    </p:spTree>
    <p:extLst>
      <p:ext uri="{BB962C8B-B14F-4D97-AF65-F5344CB8AC3E}">
        <p14:creationId xmlns:p14="http://schemas.microsoft.com/office/powerpoint/2010/main" val="428306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2AB83-1BE1-ED69-487B-9D37409C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BF774-F72C-C2D5-9ED5-49B49A41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Основной идеей проекта стало создание собственной игры при помощи среды программирования </a:t>
            </a:r>
            <a:r>
              <a:rPr lang="en-US" dirty="0"/>
              <a:t>Python</a:t>
            </a:r>
            <a:r>
              <a:rPr lang="ru-RU" dirty="0"/>
              <a:t>.</a:t>
            </a:r>
          </a:p>
          <a:p>
            <a:r>
              <a:rPr lang="ru-RU" dirty="0"/>
              <a:t>Принцип игры основан на работе старой приставки, которая была у многих в детстве.</a:t>
            </a:r>
          </a:p>
          <a:p>
            <a:r>
              <a:rPr lang="ru-RU" dirty="0"/>
              <a:t>Вам надо будет играть с выбранным вами персонажем в разные игры.</a:t>
            </a:r>
          </a:p>
        </p:txBody>
      </p:sp>
    </p:spTree>
    <p:extLst>
      <p:ext uri="{BB962C8B-B14F-4D97-AF65-F5344CB8AC3E}">
        <p14:creationId xmlns:p14="http://schemas.microsoft.com/office/powerpoint/2010/main" val="17610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9522D-4B1A-D6C9-74CD-A9DB2E23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F538AF-0842-DAE2-D3DA-5E6F5FA5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достижения цели необходимо выполнить следующие задачи:</a:t>
            </a:r>
          </a:p>
          <a:p>
            <a:r>
              <a:rPr lang="ru-RU" dirty="0"/>
              <a:t>Разработать код программы.</a:t>
            </a:r>
          </a:p>
          <a:p>
            <a:r>
              <a:rPr lang="ru-RU" dirty="0"/>
              <a:t>Создать настройки для пользователя.</a:t>
            </a:r>
          </a:p>
          <a:p>
            <a:r>
              <a:rPr lang="ru-RU" dirty="0"/>
              <a:t> Создать интерфейс пользователя.</a:t>
            </a:r>
          </a:p>
          <a:p>
            <a:r>
              <a:rPr lang="ru-RU" dirty="0"/>
              <a:t> Создать базу данных.</a:t>
            </a:r>
          </a:p>
          <a:p>
            <a:r>
              <a:rPr lang="ru-RU" dirty="0"/>
              <a:t> Провести проверку программы во всех возможных режимах.</a:t>
            </a:r>
          </a:p>
          <a:p>
            <a:r>
              <a:rPr lang="ru-RU" dirty="0"/>
              <a:t>Сделать выводы о возможных обновлениях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14162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1749D-8A06-5132-7DC0-63F2A23E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2A285-3DE2-0112-0308-60CB167C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1694"/>
            <a:ext cx="7729728" cy="3101983"/>
          </a:xfrm>
        </p:spPr>
        <p:txBody>
          <a:bodyPr/>
          <a:lstStyle/>
          <a:p>
            <a:r>
              <a:rPr lang="ru-RU" dirty="0"/>
              <a:t>Для реализации проекта выбран язык программирования </a:t>
            </a:r>
            <a:r>
              <a:rPr lang="en-US" dirty="0"/>
              <a:t>Python</a:t>
            </a:r>
            <a:r>
              <a:rPr lang="ru-RU" dirty="0"/>
              <a:t>, а среда программирования </a:t>
            </a:r>
            <a:r>
              <a:rPr lang="en-US" dirty="0"/>
              <a:t>Pycharm</a:t>
            </a:r>
            <a:r>
              <a:rPr lang="ru-RU" dirty="0"/>
              <a:t>;</a:t>
            </a:r>
          </a:p>
          <a:p>
            <a:r>
              <a:rPr lang="ru-RU" dirty="0"/>
              <a:t>Реализованы разные функции настроек;</a:t>
            </a:r>
          </a:p>
          <a:p>
            <a:r>
              <a:rPr lang="ru-RU" dirty="0"/>
              <a:t>Создан интерфейс пользователя;</a:t>
            </a:r>
          </a:p>
          <a:p>
            <a:r>
              <a:rPr lang="ru-RU" dirty="0"/>
              <a:t>Сделаны различные мини-игры для большего погружения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Проведена проверка программы во всех возможных режимах.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55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3768B-8BA9-3CBF-8540-0D41668F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69806-F4C6-7649-19D3-958487F0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32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999D1-586F-D302-660A-44FA9068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F4A85-559A-C4CD-ADAA-A0EDC1C1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Pygame</a:t>
            </a:r>
            <a:r>
              <a:rPr lang="ru-RU" dirty="0"/>
              <a:t>: </a:t>
            </a:r>
            <a:r>
              <a:rPr lang="ru-RU" dirty="0">
                <a:solidFill>
                  <a:srgbClr val="333333"/>
                </a:solidFill>
              </a:rPr>
              <a:t>П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опулярная библиотека для создания игр под различные устройства на Windows,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macOS</a:t>
            </a:r>
            <a:r>
              <a:rPr lang="ru-RU" b="0" i="0" dirty="0">
                <a:solidFill>
                  <a:srgbClr val="333333"/>
                </a:solidFill>
                <a:effectLst/>
              </a:rPr>
              <a:t>, Linux или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Android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. Она помогает разработчику не только описать геймплей, но и работать с клавиатурой, мышью, звуком и видео.</a:t>
            </a:r>
          </a:p>
          <a:p>
            <a:r>
              <a:rPr lang="en-US" dirty="0">
                <a:solidFill>
                  <a:srgbClr val="333333"/>
                </a:solidFill>
              </a:rPr>
              <a:t>Python</a:t>
            </a:r>
            <a:r>
              <a:rPr lang="ru-RU" dirty="0">
                <a:solidFill>
                  <a:srgbClr val="333333"/>
                </a:solidFill>
              </a:rPr>
              <a:t>: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Логика приложения написана на Python.</a:t>
            </a:r>
          </a:p>
          <a:p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Работа с файлами: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Приложение использует файловый ввод/вывод для хранения учетных данных пользователя, его счёта.</a:t>
            </a:r>
          </a:p>
          <a:p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0" i="0" dirty="0">
              <a:solidFill>
                <a:srgbClr val="333333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95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E6CA6-3274-191F-A34D-CC129730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70F20-46C3-F434-2BAD-346C8159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новых мини-игр</a:t>
            </a:r>
            <a:r>
              <a:rPr lang="en-US" dirty="0"/>
              <a:t>;</a:t>
            </a:r>
          </a:p>
          <a:p>
            <a:r>
              <a:rPr lang="ru-RU" dirty="0"/>
              <a:t>Создание красивого интерфейса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Расширение возможностей пользователя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50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517D7-EC9A-DE40-4296-E4D7B413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41BF3-FBB5-62D5-2E13-2A9F5C18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Считаю, что проектная работа достигла цели, так ка все поставленные задачи выполнены.</a:t>
            </a:r>
          </a:p>
          <a:p>
            <a:pPr marL="0" indent="0" algn="ctr">
              <a:buNone/>
            </a:pPr>
            <a:endParaRPr lang="ru-RU" sz="3600" dirty="0"/>
          </a:p>
          <a:p>
            <a:pPr marL="0" indent="0" algn="ctr">
              <a:buNone/>
            </a:pPr>
            <a:endParaRPr lang="ru-RU" sz="3600" dirty="0"/>
          </a:p>
          <a:p>
            <a:pPr marL="0" indent="0" algn="ctr">
              <a:buNone/>
            </a:pPr>
            <a:r>
              <a:rPr lang="ru-RU" sz="3600" dirty="0"/>
              <a:t>Спасибо за внимание, у меня всё!</a:t>
            </a:r>
          </a:p>
        </p:txBody>
      </p:sp>
    </p:spTree>
    <p:extLst>
      <p:ext uri="{BB962C8B-B14F-4D97-AF65-F5344CB8AC3E}">
        <p14:creationId xmlns:p14="http://schemas.microsoft.com/office/powerpoint/2010/main" val="226676612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18</TotalTime>
  <Words>239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Посылка</vt:lpstr>
      <vt:lpstr>Тамагочи. Игра на Pygame</vt:lpstr>
      <vt:lpstr>Введение</vt:lpstr>
      <vt:lpstr>Задачи</vt:lpstr>
      <vt:lpstr>Описание реализации</vt:lpstr>
      <vt:lpstr>Особенности приложения</vt:lpstr>
      <vt:lpstr>Использованные технологии</vt:lpstr>
      <vt:lpstr>Доработки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</cp:revision>
  <dcterms:created xsi:type="dcterms:W3CDTF">2025-01-27T15:45:11Z</dcterms:created>
  <dcterms:modified xsi:type="dcterms:W3CDTF">2025-01-27T16:03:55Z</dcterms:modified>
</cp:coreProperties>
</file>