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4EAA9-DF4D-44C1-8F84-D1E818D34700}" v="17" dt="2025-05-16T17:03:32.041"/>
    <p1510:client id="{4DA49F51-5A97-4539-B1E3-16A953439C42}" v="22" dt="2025-05-16T16:56:09.861"/>
    <p1510:client id="{536A82A0-E8CA-499A-AB20-78920208928A}" v="1773" dt="2025-05-16T16:54:43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Franklin Gothic"/>
              </a:rPr>
              <a:t>Проект: Сайт на языке Python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i="1" dirty="0"/>
              <a:t>Степаков Георгий и Шемякин Дмитрий </a:t>
            </a:r>
          </a:p>
        </p:txBody>
      </p:sp>
      <p:pic>
        <p:nvPicPr>
          <p:cNvPr id="4" name="Рисунок 3" descr="Смайлик С Улыбкой Картинка Лучшая Фото Подборка">
            <a:extLst>
              <a:ext uri="{FF2B5EF4-FFF2-40B4-BE49-F238E27FC236}">
                <a16:creationId xmlns:a16="http://schemas.microsoft.com/office/drawing/2014/main" id="{0211AF66-DCC5-6FC9-3B20-E5ADAC88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3" y="4334658"/>
            <a:ext cx="2124075" cy="2124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6EF8C-7E25-2645-3246-100D8895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latin typeface="Franklin Gothic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3A280-8EB1-7596-DDF3-4355C933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Franklin Gothic"/>
              </a:rPr>
              <a:t>На нашем сайте с помощью некоторых функций можно: генерировать случайные числа; бросать игральные кости; подбрасывать монетку и крутить колесо фортуны.</a:t>
            </a:r>
          </a:p>
          <a:p>
            <a:r>
              <a:rPr lang="ru-RU" dirty="0">
                <a:latin typeface="Franklin Gothic"/>
              </a:rPr>
              <a:t>Каждый день множеству людей приходится делать какой-либо выбор или сделать решение. Наш сайт помогает в этом людям, которые могут сгенерировать случайное число и решить свою проблему</a:t>
            </a:r>
            <a:r>
              <a:rPr lang="en-US" dirty="0">
                <a:latin typeface="Franklin Gothic"/>
              </a:rPr>
              <a:t>.</a:t>
            </a:r>
            <a:endParaRPr lang="ru-RU" dirty="0">
              <a:latin typeface="Franklin Gothic"/>
            </a:endParaRPr>
          </a:p>
        </p:txBody>
      </p:sp>
      <p:pic>
        <p:nvPicPr>
          <p:cNvPr id="4" name="Рисунок 3" descr="Картинки привет - красивые открытки бесплатно">
            <a:extLst>
              <a:ext uri="{FF2B5EF4-FFF2-40B4-BE49-F238E27FC236}">
                <a16:creationId xmlns:a16="http://schemas.microsoft.com/office/drawing/2014/main" id="{E315AA19-8ABD-9284-304E-836A0846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726" y="4815501"/>
            <a:ext cx="1543600" cy="16392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55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883E8-4EEC-6E3D-415B-2A037BAD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0"/>
            <a:ext cx="10515600" cy="1325563"/>
          </a:xfrm>
        </p:spPr>
        <p:txBody>
          <a:bodyPr/>
          <a:lstStyle/>
          <a:p>
            <a:r>
              <a:rPr lang="ru-RU" i="1" dirty="0">
                <a:latin typeface="Franklin Gothic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AFA96-DD31-3D73-3E7F-89458A5D1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712"/>
            <a:ext cx="10515600" cy="46792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latin typeface="Franklin Gothic"/>
              </a:rPr>
              <a:t>Колесо фортуны </a:t>
            </a:r>
            <a:r>
              <a:rPr lang="ru-RU" dirty="0">
                <a:latin typeface="Aptos"/>
              </a:rPr>
              <a:t>-</a:t>
            </a:r>
            <a:r>
              <a:rPr lang="ru-RU" dirty="0"/>
              <a:t> в этой функции мы создали поле, в которое вписываются поочередно варианты того, что должно быть на колесе фортуны. При вписывании числа или значения, нужно нажать кнопку "Обновить", чтобы данные появились на колесе. После нажать кнопку "Крутить" и ждать результатов.</a:t>
            </a:r>
          </a:p>
          <a:p>
            <a:endParaRPr lang="ru-RU" dirty="0">
              <a:latin typeface="Franklin Gothic"/>
            </a:endParaRPr>
          </a:p>
          <a:p>
            <a:endParaRPr lang="ru-RU" dirty="0">
              <a:latin typeface="Franklin Gothic"/>
            </a:endParaRPr>
          </a:p>
          <a:p>
            <a:r>
              <a:rPr lang="ru-RU" dirty="0">
                <a:latin typeface="Franklin Gothic"/>
              </a:rPr>
              <a:t>Игральные кости </a:t>
            </a:r>
            <a:r>
              <a:rPr lang="ru-RU" dirty="0">
                <a:latin typeface="Aptos"/>
              </a:rPr>
              <a:t>-</a:t>
            </a:r>
            <a:r>
              <a:rPr lang="ru-RU" dirty="0"/>
              <a:t> при нажатии на кнопку "Бросить кости", в нижней части показывается количество очков на каждом из кубиков. Также результаты выпадения записываются в поле "История бросков", где также пишется время выпадения очков</a:t>
            </a:r>
          </a:p>
        </p:txBody>
      </p:sp>
      <p:pic>
        <p:nvPicPr>
          <p:cNvPr id="8" name="Рисунок 7" descr="Premium Vector | Colorful fortune wheel. 3d Realistic wheel of fortune ...">
            <a:extLst>
              <a:ext uri="{FF2B5EF4-FFF2-40B4-BE49-F238E27FC236}">
                <a16:creationId xmlns:a16="http://schemas.microsoft.com/office/drawing/2014/main" id="{10A0C453-F8C7-9E1B-8DA2-93FA9FF7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69" y="2952526"/>
            <a:ext cx="762413" cy="7624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 descr="Большие игральные кости &quot;desk accessory dice&quot; (Eichholtz) серебристый ...">
            <a:extLst>
              <a:ext uri="{FF2B5EF4-FFF2-40B4-BE49-F238E27FC236}">
                <a16:creationId xmlns:a16="http://schemas.microsoft.com/office/drawing/2014/main" id="{03014EBC-1C12-88CF-42E0-F58E2654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89" y="5484612"/>
            <a:ext cx="861904" cy="861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259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F7F82-4679-F490-D16C-EAB25EF8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5"/>
            <a:ext cx="10515600" cy="1325563"/>
          </a:xfrm>
        </p:spPr>
        <p:txBody>
          <a:bodyPr/>
          <a:lstStyle/>
          <a:p>
            <a:r>
              <a:rPr lang="ru-RU" i="1" dirty="0">
                <a:latin typeface="Franklin Gothic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ED9C2-EA88-78EC-C02F-A7090F0B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657"/>
            <a:ext cx="105156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>
                <a:latin typeface="Franklin Gothic"/>
              </a:rPr>
              <a:t>Генератор чисел </a:t>
            </a:r>
            <a:r>
              <a:rPr lang="ru-RU" dirty="0">
                <a:latin typeface="Aptos"/>
              </a:rPr>
              <a:t>- в данной функции можно записать минимальное и максимальное число, в диапазоне которых пользователь хочет сгенерировать число. После нажатия кнопки "Сгенерировать" результаты также, как и в прошлой функции, записываются в поле "История генераций" с указанием времени.</a:t>
            </a:r>
          </a:p>
          <a:p>
            <a:endParaRPr lang="ru-RU" dirty="0">
              <a:latin typeface="Aptos"/>
            </a:endParaRPr>
          </a:p>
          <a:p>
            <a:endParaRPr lang="ru-RU" dirty="0">
              <a:latin typeface="Aptos"/>
            </a:endParaRPr>
          </a:p>
          <a:p>
            <a:endParaRPr lang="ru-RU" dirty="0">
              <a:latin typeface="Aptos"/>
            </a:endParaRPr>
          </a:p>
          <a:p>
            <a:r>
              <a:rPr lang="ru-RU" dirty="0">
                <a:latin typeface="Franklin Gothic"/>
              </a:rPr>
              <a:t>Бросание монетки </a:t>
            </a:r>
            <a:r>
              <a:rPr lang="ru-RU" dirty="0">
                <a:latin typeface="Aptos"/>
              </a:rPr>
              <a:t>- мы добавили несколько картинок с изображением монетки, при нажатии кнопки "Подбросить" появляется изображение монетки со стороной Орла или Решки. Также внизу выписывается результат выпадения.</a:t>
            </a:r>
          </a:p>
        </p:txBody>
      </p:sp>
      <p:pic>
        <p:nvPicPr>
          <p:cNvPr id="4" name="Рисунок 3" descr="Красивые Цифры Картинки фото в формате jpeg, бесподобные красочные ...">
            <a:extLst>
              <a:ext uri="{FF2B5EF4-FFF2-40B4-BE49-F238E27FC236}">
                <a16:creationId xmlns:a16="http://schemas.microsoft.com/office/drawing/2014/main" id="{EE83BF15-D2F8-1112-35D8-66D24032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67" y="2732292"/>
            <a:ext cx="1295092" cy="8403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 descr="3d монета PNG , Монета, 3d, Деньги PNG картинки и пнг PSD рисунок для  бесплатной загрузки">
            <a:extLst>
              <a:ext uri="{FF2B5EF4-FFF2-40B4-BE49-F238E27FC236}">
                <a16:creationId xmlns:a16="http://schemas.microsoft.com/office/drawing/2014/main" id="{8E36EF4A-1733-0920-92DE-4956E42F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67" y="5282535"/>
            <a:ext cx="975546" cy="975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217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E44A7-B0D8-3A89-221B-E94FC7CB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"/>
              </a:rPr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DEB191-12E8-6BBE-713A-1DE42E45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На нашем сайте также присутствует функция Регистрации, в которой можно ввести Имя, Фамилию, Почту и Пароль, который хочет установить пользователь. Функция предоставляет возможность загрузить собственный аватар. Также пароль запоминается, поэтому при входе в аккаунт лучше не забывать его.</a:t>
            </a:r>
          </a:p>
        </p:txBody>
      </p:sp>
      <p:pic>
        <p:nvPicPr>
          <p:cNvPr id="5" name="Рисунок 4" descr="Прописка и регистрация после получения ВНЖ в 2025 году">
            <a:extLst>
              <a:ext uri="{FF2B5EF4-FFF2-40B4-BE49-F238E27FC236}">
                <a16:creationId xmlns:a16="http://schemas.microsoft.com/office/drawing/2014/main" id="{7A75199A-9484-D45F-A4D0-78DD9040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95" y="4427411"/>
            <a:ext cx="3908263" cy="2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1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BD42-8DAC-B571-1B2D-F57C5BC4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latin typeface="Franklin Gothic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05BAD-8348-D59A-5317-5B64443B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Franklin Gothic"/>
              </a:rPr>
              <a:t>Исходя из Введения и Описания проекта можно сделать вывод, что в будущем проект может иметь намного больше функций и дополнительных возможностей для их реализации. Можно создавать все более интересные способы для создания других функций.</a:t>
            </a:r>
          </a:p>
        </p:txBody>
      </p:sp>
      <p:pic>
        <p:nvPicPr>
          <p:cNvPr id="4" name="Рисунок 3" descr="Прощание для презентации - фото и картинки abrakadabra.fun">
            <a:extLst>
              <a:ext uri="{FF2B5EF4-FFF2-40B4-BE49-F238E27FC236}">
                <a16:creationId xmlns:a16="http://schemas.microsoft.com/office/drawing/2014/main" id="{C5385B3D-4A78-9AAA-FF87-80334B26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341" y="4176405"/>
            <a:ext cx="214312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394637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Franklin Gothic</vt:lpstr>
      <vt:lpstr>Тема Office</vt:lpstr>
      <vt:lpstr>Проект: Сайт на языке Python</vt:lpstr>
      <vt:lpstr>Введение</vt:lpstr>
      <vt:lpstr>Описание</vt:lpstr>
      <vt:lpstr>Описание</vt:lpstr>
      <vt:lpstr>Описание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301</cp:revision>
  <dcterms:created xsi:type="dcterms:W3CDTF">2025-05-16T14:02:09Z</dcterms:created>
  <dcterms:modified xsi:type="dcterms:W3CDTF">2025-05-17T12:44:14Z</dcterms:modified>
</cp:coreProperties>
</file>