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0CA9-434A-CB44-910C-853B5127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291419-7AD2-0D4D-A1FF-0EC86317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D43F3-6BE7-6A48-A998-89AE65F1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57AB3-5B16-1A4B-916D-9F7AD04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B6B32-6F3B-F841-AFC8-0C4B8EBF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726A7-B2DD-6343-B964-16854E8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4E3EB-84D5-9245-9408-6A82615D5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AAFED-D49D-2247-BC78-6A7C0F4C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85CAE-25F6-744A-B0BF-7AE9F6D5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163BD-89E5-6B44-982A-0D11E48D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0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48FD6-DA5A-914E-A847-62D466694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B2B1F-1318-D042-9322-90E6453C1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3E7DB-0FBB-7A40-AA3E-C7AC4B50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81298-562D-B148-9AA2-FF3EFF93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DDC85-E3B4-D146-BE3A-54654E5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E419-47CC-C441-959E-D75F5A31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9CC34-9028-EC4E-8D4C-80C0054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AB3B6-4A05-6C49-9D77-142FFB83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35706-8E52-6447-9B68-9B0C77D3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2B47-FE39-4643-AF2A-4A3552C2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779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0F9-6654-5742-A3C2-B475C261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D9AD6-3297-7B43-AE9A-C03C58F2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0C91F-06D4-BE49-B34B-E258D4A3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F24EA-FD03-2442-9C4A-00D7116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C1074-AADC-A844-80BF-80E56344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67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B88D-0FEB-5443-B2EA-8CBA5556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A4A8F-9C10-FF49-8D7D-69CB7DD7B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070DC-EDD8-D24E-BD6C-7DDC495C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12C67-BD78-834B-82DA-838C912B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1E806-22AE-8042-849C-57D83E52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4C097-113D-DB43-9A7F-AC27F518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6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1271-0633-674F-B925-AE142492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D0F0A-E93B-5345-A6AA-995F6EB9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63C1F-A1C6-554D-BD34-7433B79D4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725D65-6D7F-8344-BF4E-10110F573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728525-7899-704E-9493-C60B9473F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B7441-1A86-1942-8582-CB1DD551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FBA8EF-9CD3-494A-8DF8-CD452AE5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A804C4-7A89-B04C-8F8B-E669C8D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0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3C51B-B75B-2B42-A726-5C12D44A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2F3ED-2F8D-7440-A393-D35286DE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4A1FB7-011E-9040-B9BD-2C593E01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FF5187-01AE-9743-A0DE-E9065FE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56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02CBEA-7D8C-874E-A6C9-CA52AF39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961200-DF2D-FC4C-8295-3023CD14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841A2-DF61-FF42-BF8B-2656623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15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344AF-E49E-394B-8A2E-44C9F04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79E02-D899-4A4D-82D0-B59FC5B9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A990A-3758-3F40-84CD-7958E36C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46F0F-B6F6-9548-9621-632A5CCF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0AB78-B4C2-7440-AC3F-40FEFEA7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40A09-D4A0-6243-A85B-BE2D8392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69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4B4C1-82C6-794D-8D63-457854D0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19C6CF-D7DC-0E4F-A936-BEEA6F0FB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890FC-9D20-EC44-B444-4C0955C7F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3C911-1386-4745-9564-F4A926BA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7A9DA-E885-9343-87AC-1743265E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E7AD4-9FA6-324B-BB0E-BB172CC8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065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B450-F79C-B041-BC74-944475CA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F0144-5E7F-3843-A87B-C9D6C360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2CA14-F06E-F645-9992-C935D3BA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9E66-AFEB-C348-B047-A2E9FB3C0D3A}" type="datetimeFigureOut">
              <a:rPr kumimoji="1" lang="ko-KR" altLang="en-US" smtClean="0"/>
              <a:t>2021. 4. 18.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49F67-2368-4A44-86E4-A111A9A0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9CFC8-C22F-FF42-AA65-989EA656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5B33-0942-EA4B-9D9A-657F19573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065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55DFC7-9219-ED48-B05D-74A9726F6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Timer pump</a:t>
            </a:r>
            <a:endParaRPr kumimoji="1"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DB3B74D-76FD-5A4E-8CC8-11370C346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Project2 – device1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49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7377B5-36FB-FB49-9FF9-DAD296A72C26}"/>
              </a:ext>
            </a:extLst>
          </p:cNvPr>
          <p:cNvSpPr/>
          <p:nvPr/>
        </p:nvSpPr>
        <p:spPr>
          <a:xfrm>
            <a:off x="4028303" y="3237470"/>
            <a:ext cx="3385751" cy="8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ESP8266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97DFC-4F04-9B49-90C5-EF91F2FC6B24}"/>
              </a:ext>
            </a:extLst>
          </p:cNvPr>
          <p:cNvSpPr/>
          <p:nvPr/>
        </p:nvSpPr>
        <p:spPr>
          <a:xfrm>
            <a:off x="3373395" y="926757"/>
            <a:ext cx="4955059" cy="17793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8888 8888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o o o o o o o o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98BD3F-C6D2-894E-AFC8-3E727F395130}"/>
              </a:ext>
            </a:extLst>
          </p:cNvPr>
          <p:cNvSpPr/>
          <p:nvPr/>
        </p:nvSpPr>
        <p:spPr>
          <a:xfrm>
            <a:off x="4794422" y="4942703"/>
            <a:ext cx="1927654" cy="1087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Relay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5CCCBA-93C8-0743-82EA-B330B3B4CD15}"/>
              </a:ext>
            </a:extLst>
          </p:cNvPr>
          <p:cNvSpPr/>
          <p:nvPr/>
        </p:nvSpPr>
        <p:spPr>
          <a:xfrm>
            <a:off x="1136822" y="2916195"/>
            <a:ext cx="1705232" cy="171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5v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8FF5F-0D91-E946-8712-1ED8C21BA07C}"/>
              </a:ext>
            </a:extLst>
          </p:cNvPr>
          <p:cNvSpPr/>
          <p:nvPr/>
        </p:nvSpPr>
        <p:spPr>
          <a:xfrm>
            <a:off x="9045146" y="1124464"/>
            <a:ext cx="2310714" cy="4670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B38C90-3355-344C-B6D6-E032A1D3EEF5}"/>
              </a:ext>
            </a:extLst>
          </p:cNvPr>
          <p:cNvSpPr/>
          <p:nvPr/>
        </p:nvSpPr>
        <p:spPr>
          <a:xfrm>
            <a:off x="9514703" y="1977081"/>
            <a:ext cx="1396313" cy="13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667502-FC2B-174D-8437-2FC95ABC6E5B}"/>
              </a:ext>
            </a:extLst>
          </p:cNvPr>
          <p:cNvSpPr/>
          <p:nvPr/>
        </p:nvSpPr>
        <p:spPr>
          <a:xfrm>
            <a:off x="9502346" y="3774989"/>
            <a:ext cx="1396313" cy="1383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C1BBB250-BA66-B544-8C56-F94B6E13ECBE}"/>
              </a:ext>
            </a:extLst>
          </p:cNvPr>
          <p:cNvSpPr/>
          <p:nvPr/>
        </p:nvSpPr>
        <p:spPr>
          <a:xfrm>
            <a:off x="2211859" y="259492"/>
            <a:ext cx="2965622" cy="345989"/>
          </a:xfrm>
          <a:prstGeom prst="wedgeRectCallout">
            <a:avLst>
              <a:gd name="adj1" fmla="val 62729"/>
              <a:gd name="adj2" fmla="val 26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가동 시간</a:t>
            </a:r>
            <a:r>
              <a:rPr kumimoji="1" lang="en-US" altLang="ko-KR" dirty="0"/>
              <a:t>(</a:t>
            </a:r>
            <a:r>
              <a:rPr kumimoji="1" lang="ko-KR" altLang="en-US" dirty="0"/>
              <a:t>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4" name="사각형 설명선[R] 13">
            <a:extLst>
              <a:ext uri="{FF2B5EF4-FFF2-40B4-BE49-F238E27FC236}">
                <a16:creationId xmlns:a16="http://schemas.microsoft.com/office/drawing/2014/main" id="{705A19C8-35C8-5545-BEBC-819A143E8232}"/>
              </a:ext>
            </a:extLst>
          </p:cNvPr>
          <p:cNvSpPr/>
          <p:nvPr/>
        </p:nvSpPr>
        <p:spPr>
          <a:xfrm>
            <a:off x="6722075" y="172995"/>
            <a:ext cx="3188043" cy="612648"/>
          </a:xfrm>
          <a:prstGeom prst="wedgeRectCallout">
            <a:avLst>
              <a:gd name="adj1" fmla="val -62693"/>
              <a:gd name="adj2" fmla="val 141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쉬는 시간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5" name="사각형 설명선[R] 14">
            <a:extLst>
              <a:ext uri="{FF2B5EF4-FFF2-40B4-BE49-F238E27FC236}">
                <a16:creationId xmlns:a16="http://schemas.microsoft.com/office/drawing/2014/main" id="{C76B6D07-FBDE-A747-95A7-92C36A63F84F}"/>
              </a:ext>
            </a:extLst>
          </p:cNvPr>
          <p:cNvSpPr/>
          <p:nvPr/>
        </p:nvSpPr>
        <p:spPr>
          <a:xfrm>
            <a:off x="259493" y="1668162"/>
            <a:ext cx="2891480" cy="612648"/>
          </a:xfrm>
          <a:prstGeom prst="wedgeRectCallout">
            <a:avLst>
              <a:gd name="adj1" fmla="val 107907"/>
              <a:gd name="adj2" fmla="val 24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시간 설정 버튼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동작</a:t>
            </a:r>
            <a:r>
              <a:rPr kumimoji="1" lang="en-US" altLang="ko-KR" dirty="0"/>
              <a:t>/</a:t>
            </a:r>
            <a:r>
              <a:rPr kumimoji="1" lang="ko-KR" altLang="en-US" dirty="0"/>
              <a:t>쉼의 </a:t>
            </a:r>
            <a:r>
              <a:rPr kumimoji="1" lang="ko-KR" altLang="en-US" dirty="0" err="1"/>
              <a:t>각자리</a:t>
            </a:r>
            <a:r>
              <a:rPr kumimoji="1" lang="en-US" altLang="ko-KR" dirty="0"/>
              <a:t>+1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8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7E3D8-A97C-6740-BC25-08FE1DB4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동작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26DAD-1D7E-704A-A5C2-D294D0CE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reset </a:t>
            </a:r>
            <a:r>
              <a:rPr kumimoji="1" lang="ko-KR" altLang="en-US" dirty="0"/>
              <a:t>시키면 가동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쉼 순서로 동작한다</a:t>
            </a:r>
            <a:r>
              <a:rPr kumimoji="1" lang="en-US" altLang="ko-KR"/>
              <a:t>.</a:t>
            </a:r>
          </a:p>
          <a:p>
            <a:r>
              <a:rPr kumimoji="1" lang="ko-KR" altLang="en-US" dirty="0"/>
              <a:t>초기 구동 시 </a:t>
            </a:r>
            <a:r>
              <a:rPr kumimoji="1" lang="en-US" altLang="ko-KR" dirty="0" err="1"/>
              <a:t>ip</a:t>
            </a:r>
            <a:r>
              <a:rPr kumimoji="1" lang="en-US" altLang="ko-KR" dirty="0"/>
              <a:t> address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가동</a:t>
            </a:r>
            <a:r>
              <a:rPr kumimoji="1" lang="en-US" altLang="ko-KR" dirty="0"/>
              <a:t>/</a:t>
            </a:r>
            <a:r>
              <a:rPr kumimoji="1" lang="ko-KR" altLang="en-US" dirty="0"/>
              <a:t>쉼 시간은 작동 중일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초씩 줄어든다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동작 중이 아닐 때는 설정 시간을 보여준다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</Words>
  <Application>Microsoft Macintosh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Timer pump</vt:lpstr>
      <vt:lpstr>PowerPoint 프레젠테이션</vt:lpstr>
      <vt:lpstr>동작 설명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pump</dc:title>
  <dc:creator>Yongbum Lee</dc:creator>
  <cp:lastModifiedBy>Yongbum Lee</cp:lastModifiedBy>
  <cp:revision>5</cp:revision>
  <dcterms:created xsi:type="dcterms:W3CDTF">2021-04-18T03:54:37Z</dcterms:created>
  <dcterms:modified xsi:type="dcterms:W3CDTF">2021-04-18T04:38:34Z</dcterms:modified>
</cp:coreProperties>
</file>