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1EFB-3BBB-43BA-8D2D-1CD1FC725F1B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63B23-DF4B-418A-836C-4E87E0EC7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E66E3C-ED2D-42A5-BFB6-7C391A86B918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2B10-CB49-48ED-BEE2-07770C722DC8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45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C68E-AE56-404D-9900-49326116640B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7339-8B91-4F72-B921-E56A7A49BF2B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24B4-83DA-4442-A82F-95340B2D9E03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4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69CB-817C-44B1-A6FB-2E7DB1AB2302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8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A7AEB-55D2-4D08-96B5-E3299B908A07}" type="datetime1">
              <a:rPr lang="ru-RU" smtClean="0"/>
              <a:t>02.11.2023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7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DD9E-0114-4456-87ED-CD6EC6450519}" type="datetime1">
              <a:rPr lang="ru-RU" smtClean="0"/>
              <a:t>02.11.2023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8B4DE-73A8-4747-8FD1-E8A1C9EDB882}" type="datetime1">
              <a:rPr lang="ru-RU" smtClean="0"/>
              <a:t>02.11.2023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7A5F-BA9C-4FAA-BD30-B9A1B4FC39B9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82-0C25-4D29-867D-22005D5A258D}" type="datetime1">
              <a:rPr lang="ru-RU" smtClean="0"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7577D3-1ACD-4DCA-B4CD-7465E9E95DA6}" type="datetime1">
              <a:rPr lang="ru-RU" smtClean="0"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E6BD1C-975C-425C-A8A3-D682A3E9B41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7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354F4-ACF8-2CFC-88B1-EAFF93AF8042}"/>
              </a:ext>
            </a:extLst>
          </p:cNvPr>
          <p:cNvSpPr txBox="1"/>
          <p:nvPr/>
        </p:nvSpPr>
        <p:spPr>
          <a:xfrm>
            <a:off x="427031" y="4690685"/>
            <a:ext cx="606681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2я </a:t>
            </a:r>
            <a:r>
              <a:rPr lang="en-US" sz="46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работа</a:t>
            </a:r>
            <a:endParaRPr lang="en-US" sz="46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Естественный</a:t>
            </a:r>
            <a:r>
              <a:rPr lang="en-US" sz="46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Язык</a:t>
            </a:r>
            <a:endParaRPr lang="en-US" sz="46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54F7A-61A7-B9BF-75B4-5EC322332CE5}"/>
              </a:ext>
            </a:extLst>
          </p:cNvPr>
          <p:cNvSpPr txBox="1"/>
          <p:nvPr/>
        </p:nvSpPr>
        <p:spPr>
          <a:xfrm>
            <a:off x="427031" y="6153810"/>
            <a:ext cx="6066818" cy="7557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/>
              <a:t>Реализация</a:t>
            </a:r>
            <a:r>
              <a:rPr lang="en-US" dirty="0"/>
              <a:t> </a:t>
            </a:r>
            <a:r>
              <a:rPr lang="en-US" dirty="0" err="1"/>
              <a:t>метода</a:t>
            </a:r>
            <a:r>
              <a:rPr lang="en-US" dirty="0"/>
              <a:t> </a:t>
            </a:r>
            <a:r>
              <a:rPr lang="en-US" i="1" dirty="0" err="1"/>
              <a:t>авто</a:t>
            </a:r>
            <a:r>
              <a:rPr lang="en-US" i="1" dirty="0"/>
              <a:t> </a:t>
            </a:r>
            <a:r>
              <a:rPr lang="en-US" i="1" dirty="0" err="1"/>
              <a:t>реферирования</a:t>
            </a:r>
            <a:r>
              <a:rPr lang="en-US" dirty="0"/>
              <a:t> </a:t>
            </a:r>
            <a:r>
              <a:rPr lang="en-US" b="1" dirty="0"/>
              <a:t>ACSI-Matic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59A9D-86D3-AB85-275E-CFB439F6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1" r="39461" b="-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96165-08F3-46B8-8621-DEC8E9CAE7C5}"/>
              </a:ext>
            </a:extLst>
          </p:cNvPr>
          <p:cNvSpPr txBox="1"/>
          <p:nvPr/>
        </p:nvSpPr>
        <p:spPr>
          <a:xfrm>
            <a:off x="9669101" y="6373640"/>
            <a:ext cx="23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ru-RU" dirty="0"/>
              <a:t>Автор: Орлов Георгий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49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D53005-EF09-6DA0-D442-FFD1E2C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5B70D-020F-FDD7-18B5-6AF8A3D59A95}"/>
              </a:ext>
            </a:extLst>
          </p:cNvPr>
          <p:cNvSpPr txBox="1"/>
          <p:nvPr/>
        </p:nvSpPr>
        <p:spPr>
          <a:xfrm>
            <a:off x="3711922" y="448437"/>
            <a:ext cx="45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Начальный текст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292182-79C3-E6A5-667A-581A3089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6" y="1157312"/>
            <a:ext cx="10990907" cy="48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D53005-EF09-6DA0-D442-FFD1E2C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5B70D-020F-FDD7-18B5-6AF8A3D59A95}"/>
              </a:ext>
            </a:extLst>
          </p:cNvPr>
          <p:cNvSpPr txBox="1"/>
          <p:nvPr/>
        </p:nvSpPr>
        <p:spPr>
          <a:xfrm>
            <a:off x="3711922" y="448437"/>
            <a:ext cx="45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Конечный текст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681AC2-3849-A8DB-50B8-74CEBD4B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78" y="1441481"/>
            <a:ext cx="5029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9569B-EC33-32B7-4CA7-CFE1221EF576}"/>
              </a:ext>
            </a:extLst>
          </p:cNvPr>
          <p:cNvSpPr txBox="1"/>
          <p:nvPr/>
        </p:nvSpPr>
        <p:spPr>
          <a:xfrm>
            <a:off x="7354454" y="640080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FDA199F-0271-9CC6-3348-217193B2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699753"/>
            <a:ext cx="5459470" cy="54594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D53005-EF09-6DA0-D442-FFD1E2C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5E6BD1C-975C-425C-A8A3-D682A3E9B414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B2CB7F-83C3-45F9-FF32-CACEADD0BC55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Конечная цель метода </a:t>
            </a:r>
            <a:r>
              <a:rPr lang="en-US" b="1"/>
              <a:t>ACSI-Matic</a:t>
            </a:r>
            <a:r>
              <a:rPr lang="en-US"/>
              <a:t> - создание краткого содержания текста.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Этот метод использует статистический анализ текста для создания краткого содержания. В частности, он использует алгоритм, который выделяет наиболее важные предложения в тексте и объединяет их в краткое содержание.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Этот метод был разработан для использования в системе ACSI-Matic, которая была создана для автоматического создания кратких содержаний текстов военной разведки.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92D4BD50-25C1-F703-3635-DA88F32FC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EC436A-8CF8-C5C8-8C0A-C106BB0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5E6BD1C-975C-425C-A8A3-D682A3E9B41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8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1971F-95AC-3DC9-5436-F652F340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96532F-7E86-26E2-DB2F-3BF21531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8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B05BFB19-669B-436A-9E38-5011D6F93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5214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13DE7D-4710-463F-9A37-FC3DA82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127" y="826324"/>
            <a:ext cx="9813205" cy="52142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1971F-95AC-3DC9-5436-F652F3402661}"/>
              </a:ext>
            </a:extLst>
          </p:cNvPr>
          <p:cNvSpPr>
            <a:spLocks/>
          </p:cNvSpPr>
          <p:nvPr/>
        </p:nvSpPr>
        <p:spPr>
          <a:xfrm>
            <a:off x="9059042" y="5508184"/>
            <a:ext cx="747801" cy="210685"/>
          </a:xfrm>
          <a:prstGeom prst="rect">
            <a:avLst/>
          </a:prstGeom>
        </p:spPr>
        <p:txBody>
          <a:bodyPr/>
          <a:lstStyle/>
          <a:p>
            <a:pPr defTabSz="347472">
              <a:spcAft>
                <a:spcPts val="600"/>
              </a:spcAft>
            </a:pPr>
            <a:fld id="{E5E6BD1C-975C-425C-A8A3-D682A3E9B414}" type="slidenum">
              <a:rPr lang="ru-RU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47472">
                <a:spcAft>
                  <a:spcPts val="600"/>
                </a:spcAft>
              </a:pPr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38A99F-3310-C301-3147-9825BB7E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14" y="1148056"/>
            <a:ext cx="885168" cy="4462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807E82-9EFE-5CB2-F1A5-DCCBB56E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20" y="1148056"/>
            <a:ext cx="3526042" cy="519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83038-7E0D-07B6-3F4B-27E83AC8FE14}"/>
              </a:ext>
            </a:extLst>
          </p:cNvPr>
          <p:cNvSpPr txBox="1"/>
          <p:nvPr/>
        </p:nvSpPr>
        <p:spPr>
          <a:xfrm>
            <a:off x="3989838" y="3476509"/>
            <a:ext cx="3462737" cy="30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7472">
              <a:spcAft>
                <a:spcPts val="600"/>
              </a:spcAft>
            </a:pPr>
            <a:r>
              <a:rPr lang="ru-RU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Файлы, и чтение из них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5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B9E8F3-234A-2AAC-72D2-89ED628EC2DC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Моя процедура автоматического определения числа n</a:t>
            </a: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C922C-082C-4029-47E8-6093467F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364158"/>
            <a:ext cx="10917644" cy="248376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68784ED-15FE-6766-4772-1A9C679D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5E6BD1C-975C-425C-A8A3-D682A3E9B414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FAA08-CB4F-200A-511F-10E831C422CC}"/>
              </a:ext>
            </a:extLst>
          </p:cNvPr>
          <p:cNvSpPr txBox="1"/>
          <p:nvPr/>
        </p:nvSpPr>
        <p:spPr>
          <a:xfrm>
            <a:off x="8021490" y="585216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>
                <a:solidFill>
                  <a:srgbClr val="FFFFFF"/>
                </a:solidFill>
              </a:rPr>
              <a:t>Токенизация, и создание частоты слов в текста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1149EA-20F0-2FF9-1AD8-34C846672D86}"/>
              </a:ext>
            </a:extLst>
          </p:cNvPr>
          <p:cNvSpPr>
            <a:spLocks/>
          </p:cNvSpPr>
          <p:nvPr/>
        </p:nvSpPr>
        <p:spPr>
          <a:xfrm>
            <a:off x="6320676" y="4815861"/>
            <a:ext cx="570513" cy="160736"/>
          </a:xfrm>
          <a:prstGeom prst="rect">
            <a:avLst/>
          </a:prstGeom>
        </p:spPr>
        <p:txBody>
          <a:bodyPr/>
          <a:lstStyle/>
          <a:p>
            <a:pPr defTabSz="264993">
              <a:spcAft>
                <a:spcPts val="378"/>
              </a:spcAft>
            </a:pPr>
            <a:fld id="{E5E6BD1C-975C-425C-A8A3-D682A3E9B414}" type="slidenum">
              <a:rPr lang="ru-RU" sz="104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264993">
                <a:spcAft>
                  <a:spcPts val="378"/>
                </a:spcAft>
              </a:pPr>
              <a:t>6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E430429-8126-6E40-06D7-156A89CF83A0}"/>
              </a:ext>
            </a:extLst>
          </p:cNvPr>
          <p:cNvGrpSpPr/>
          <p:nvPr/>
        </p:nvGrpSpPr>
        <p:grpSpPr>
          <a:xfrm>
            <a:off x="762000" y="3023857"/>
            <a:ext cx="5955838" cy="2739267"/>
            <a:chOff x="1024128" y="3481602"/>
            <a:chExt cx="2539401" cy="1167946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065E3EFF-CF2A-DB5F-ED28-2C11615E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28" y="3481602"/>
              <a:ext cx="1568289" cy="239988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4A12CCF-D4FD-A628-5773-A6479359D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128" y="3845869"/>
              <a:ext cx="2539401" cy="803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03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E3117-A52B-9F28-8D4D-899CF5989F37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Присвоение оценки каждому предложению, и выбор топа предложений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F6327-FDC2-2CFE-DF63-9FE4567D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802507"/>
            <a:ext cx="5369052" cy="96642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537A3D-A428-134E-A2C7-FE6876EA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641102"/>
            <a:ext cx="5341140" cy="12892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8DF0C5-F90D-2B6C-202D-8B3ABAB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5E6BD1C-975C-425C-A8A3-D682A3E9B414}" type="slidenum">
              <a:rPr lang="en-US" kern="1200">
                <a:solidFill>
                  <a:srgbClr val="FFFFFF">
                    <a:alpha val="80000"/>
                  </a:srgb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>
              <a:solidFill>
                <a:srgbClr val="FFFFFF">
                  <a:alpha val="80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68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D53005-EF09-6DA0-D442-FFD1E2C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9A1C2C-418D-393D-83BE-8A00FFD0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9" y="531324"/>
            <a:ext cx="3629449" cy="3718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F42DC-5D72-EC94-37EF-5E6C56BB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9" y="4901086"/>
            <a:ext cx="11135762" cy="130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7E3A3-B5D4-D410-8460-C74051D0D256}"/>
              </a:ext>
            </a:extLst>
          </p:cNvPr>
          <p:cNvSpPr txBox="1"/>
          <p:nvPr/>
        </p:nvSpPr>
        <p:spPr>
          <a:xfrm>
            <a:off x="6228784" y="1493822"/>
            <a:ext cx="298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Пример работы программы: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75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D53005-EF09-6DA0-D442-FFD1E2C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BD1C-975C-425C-A8A3-D682A3E9B414}" type="slidenum">
              <a:rPr lang="ru-RU" smtClean="0"/>
              <a:t>9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8C277-FBCE-6BC8-DCF0-AEC81F39A7AF}"/>
              </a:ext>
            </a:extLst>
          </p:cNvPr>
          <p:cNvSpPr txBox="1"/>
          <p:nvPr/>
        </p:nvSpPr>
        <p:spPr>
          <a:xfrm>
            <a:off x="3675708" y="1471479"/>
            <a:ext cx="45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Запись результата в файл: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7CA0C8-01BA-F340-62AA-6B207A30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3033032"/>
            <a:ext cx="31527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134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Орлов Георгий</dc:creator>
  <cp:lastModifiedBy>Орлов Георгий</cp:lastModifiedBy>
  <cp:revision>4</cp:revision>
  <dcterms:created xsi:type="dcterms:W3CDTF">2023-11-02T06:14:44Z</dcterms:created>
  <dcterms:modified xsi:type="dcterms:W3CDTF">2023-11-02T06:46:23Z</dcterms:modified>
</cp:coreProperties>
</file>