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2acd92e2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2acd92e2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acd92e2a5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acd92e2a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acd92e2a5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acd92e2a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acd92e2a5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acd92e2a5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acd92e2a5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acd92e2a5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acd92e2a5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acd92e2a5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2acd92e2a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acd92e2a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acd92e2a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acd92e2a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acd92e2a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acd92e2a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cd92e2a5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cd92e2a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acd92e2a5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acd92e2a5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acd92e2a5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2acd92e2a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2acd92e2a5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2acd92e2a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acd92e2a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acd92e2a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545700" y="1984538"/>
            <a:ext cx="4052600" cy="117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body" idx="1"/>
          </p:nvPr>
        </p:nvSpPr>
        <p:spPr>
          <a:xfrm>
            <a:off x="311700" y="3423325"/>
            <a:ext cx="8520600" cy="1145400"/>
          </a:xfrm>
          <a:prstGeom prst="rect">
            <a:avLst/>
          </a:prstGeom>
        </p:spPr>
        <p:txBody>
          <a:bodyPr spcFirstLastPara="1" wrap="square" lIns="91425" tIns="91425" rIns="91425" bIns="91425" anchor="t" anchorCtr="0">
            <a:normAutofit/>
          </a:bodyPr>
          <a:lstStyle/>
          <a:p>
            <a:pPr marL="0" lvl="0" indent="457200" algn="just" rtl="0">
              <a:lnSpc>
                <a:spcPct val="107916"/>
              </a:lnSpc>
              <a:spcBef>
                <a:spcPts val="0"/>
              </a:spcBef>
              <a:spcAft>
                <a:spcPts val="800"/>
              </a:spcAft>
              <a:buNone/>
            </a:pPr>
            <a:r>
              <a:rPr lang="en" sz="1600">
                <a:solidFill>
                  <a:schemeClr val="dk1"/>
                </a:solidFill>
                <a:latin typeface="Times New Roman"/>
                <a:ea typeface="Times New Roman"/>
                <a:cs typeface="Times New Roman"/>
                <a:sym typeface="Times New Roman"/>
              </a:rPr>
              <a:t>After clicking update attendance button.It shows login successfully thank u fo visiting and it update attendance as 1.</a:t>
            </a:r>
            <a:endParaRPr sz="2300"/>
          </a:p>
        </p:txBody>
      </p:sp>
      <p:pic>
        <p:nvPicPr>
          <p:cNvPr id="113" name="Google Shape;113;p22"/>
          <p:cNvPicPr preferRelativeResize="0"/>
          <p:nvPr/>
        </p:nvPicPr>
        <p:blipFill>
          <a:blip r:embed="rId3">
            <a:alphaModFix/>
          </a:blip>
          <a:stretch>
            <a:fillRect/>
          </a:stretch>
        </p:blipFill>
        <p:spPr>
          <a:xfrm>
            <a:off x="1140225" y="629275"/>
            <a:ext cx="6421750" cy="255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body" idx="1"/>
          </p:nvPr>
        </p:nvSpPr>
        <p:spPr>
          <a:xfrm>
            <a:off x="311700" y="3389250"/>
            <a:ext cx="8520600" cy="1179600"/>
          </a:xfrm>
          <a:prstGeom prst="rect">
            <a:avLst/>
          </a:prstGeom>
        </p:spPr>
        <p:txBody>
          <a:bodyPr spcFirstLastPara="1" wrap="square" lIns="91425" tIns="91425" rIns="91425" bIns="91425" anchor="t" anchorCtr="0">
            <a:normAutofit/>
          </a:bodyPr>
          <a:lstStyle/>
          <a:p>
            <a:pPr marL="0" lvl="0" indent="0" algn="l" rtl="0">
              <a:lnSpc>
                <a:spcPct val="107916"/>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After clicking the salary button.it shows the salary for attended days.the presented days is 2 and per each day 1500(2*1500=3000).</a:t>
            </a:r>
            <a:endParaRPr sz="150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sz="2200">
              <a:latin typeface="Times New Roman"/>
              <a:ea typeface="Times New Roman"/>
              <a:cs typeface="Times New Roman"/>
              <a:sym typeface="Times New Roman"/>
            </a:endParaRPr>
          </a:p>
        </p:txBody>
      </p:sp>
      <p:pic>
        <p:nvPicPr>
          <p:cNvPr id="119" name="Google Shape;119;p23"/>
          <p:cNvPicPr preferRelativeResize="0"/>
          <p:nvPr/>
        </p:nvPicPr>
        <p:blipFill>
          <a:blip r:embed="rId3">
            <a:alphaModFix/>
          </a:blip>
          <a:stretch>
            <a:fillRect/>
          </a:stretch>
        </p:blipFill>
        <p:spPr>
          <a:xfrm>
            <a:off x="2132450" y="390850"/>
            <a:ext cx="5770125" cy="275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152400" y="152400"/>
            <a:ext cx="8635825" cy="3918125"/>
          </a:xfrm>
          <a:prstGeom prst="rect">
            <a:avLst/>
          </a:prstGeom>
          <a:noFill/>
          <a:ln>
            <a:noFill/>
          </a:ln>
        </p:spPr>
      </p:pic>
      <p:sp>
        <p:nvSpPr>
          <p:cNvPr id="125" name="Google Shape;125;p24"/>
          <p:cNvSpPr txBox="1"/>
          <p:nvPr/>
        </p:nvSpPr>
        <p:spPr>
          <a:xfrm>
            <a:off x="545000" y="4291925"/>
            <a:ext cx="8277300" cy="6648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800"/>
              </a:spcAft>
              <a:buClr>
                <a:schemeClr val="dk1"/>
              </a:buClr>
              <a:buSzPts val="1100"/>
              <a:buFont typeface="Arial"/>
              <a:buNone/>
            </a:pPr>
            <a:r>
              <a:rPr lang="en" sz="1500">
                <a:solidFill>
                  <a:schemeClr val="dk1"/>
                </a:solidFill>
                <a:latin typeface="Times New Roman"/>
                <a:ea typeface="Times New Roman"/>
                <a:cs typeface="Times New Roman"/>
                <a:sym typeface="Times New Roman"/>
              </a:rPr>
              <a:t>After clicking the salary button.it shows the salary for attended days.the presented days is 2 and per each day 500(1*500=500).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pic>
        <p:nvPicPr>
          <p:cNvPr id="131" name="Google Shape;131;p25"/>
          <p:cNvPicPr preferRelativeResize="0"/>
          <p:nvPr/>
        </p:nvPicPr>
        <p:blipFill>
          <a:blip r:embed="rId3">
            <a:alphaModFix/>
          </a:blip>
          <a:stretch>
            <a:fillRect/>
          </a:stretch>
        </p:blipFill>
        <p:spPr>
          <a:xfrm>
            <a:off x="1583050" y="1155613"/>
            <a:ext cx="5570175" cy="283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6"/>
          <p:cNvPicPr preferRelativeResize="0"/>
          <p:nvPr/>
        </p:nvPicPr>
        <p:blipFill>
          <a:blip r:embed="rId3">
            <a:alphaModFix/>
          </a:blip>
          <a:stretch>
            <a:fillRect/>
          </a:stretch>
        </p:blipFill>
        <p:spPr>
          <a:xfrm>
            <a:off x="1146950" y="2091250"/>
            <a:ext cx="7258050" cy="3152700"/>
          </a:xfrm>
          <a:prstGeom prst="rect">
            <a:avLst/>
          </a:prstGeom>
          <a:noFill/>
          <a:ln>
            <a:noFill/>
          </a:ln>
        </p:spPr>
      </p:pic>
      <p:pic>
        <p:nvPicPr>
          <p:cNvPr id="137" name="Google Shape;137;p26"/>
          <p:cNvPicPr preferRelativeResize="0"/>
          <p:nvPr/>
        </p:nvPicPr>
        <p:blipFill rotWithShape="1">
          <a:blip r:embed="rId4">
            <a:alphaModFix/>
          </a:blip>
          <a:srcRect r="67477"/>
          <a:stretch/>
        </p:blipFill>
        <p:spPr>
          <a:xfrm>
            <a:off x="7980925" y="285750"/>
            <a:ext cx="855675" cy="762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631500" y="3623075"/>
            <a:ext cx="39405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u="sng" dirty="0"/>
              <a:t>Team Members</a:t>
            </a:r>
            <a:r>
              <a:rPr lang="en" b="1" dirty="0"/>
              <a:t>  </a:t>
            </a:r>
            <a:endParaRPr b="1" dirty="0"/>
          </a:p>
          <a:p>
            <a:pPr marL="0" lvl="0" indent="0" algn="ctr" rtl="0">
              <a:spcBef>
                <a:spcPts val="0"/>
              </a:spcBef>
              <a:spcAft>
                <a:spcPts val="0"/>
              </a:spcAft>
              <a:buNone/>
            </a:pPr>
            <a:endParaRPr b="1" dirty="0"/>
          </a:p>
          <a:p>
            <a:pPr marL="914400" lvl="0" indent="0" algn="l" rtl="0">
              <a:spcBef>
                <a:spcPts val="0"/>
              </a:spcBef>
              <a:spcAft>
                <a:spcPts val="0"/>
              </a:spcAft>
              <a:buNone/>
            </a:pPr>
            <a:r>
              <a:rPr lang="en" b="1" dirty="0"/>
              <a:t>G.Tharun Teja(20K45A0405)</a:t>
            </a:r>
            <a:endParaRPr b="1" dirty="0"/>
          </a:p>
          <a:p>
            <a:pPr marL="914400" lvl="0" indent="0" algn="l" rtl="0">
              <a:spcBef>
                <a:spcPts val="0"/>
              </a:spcBef>
              <a:spcAft>
                <a:spcPts val="0"/>
              </a:spcAft>
              <a:buNone/>
            </a:pPr>
            <a:r>
              <a:rPr lang="en" b="1" dirty="0"/>
              <a:t>A.Vinay Kumar(20K45A0401)</a:t>
            </a:r>
            <a:endParaRPr b="1" dirty="0"/>
          </a:p>
        </p:txBody>
      </p:sp>
      <p:cxnSp>
        <p:nvCxnSpPr>
          <p:cNvPr id="60" name="Google Shape;60;p14"/>
          <p:cNvCxnSpPr/>
          <p:nvPr/>
        </p:nvCxnSpPr>
        <p:spPr>
          <a:xfrm>
            <a:off x="5061350" y="3889775"/>
            <a:ext cx="0" cy="1210800"/>
          </a:xfrm>
          <a:prstGeom prst="straightConnector1">
            <a:avLst/>
          </a:prstGeom>
          <a:noFill/>
          <a:ln w="38100" cap="flat" cmpd="sng">
            <a:solidFill>
              <a:srgbClr val="595959"/>
            </a:solidFill>
            <a:prstDash val="solid"/>
            <a:round/>
            <a:headEnd type="none" w="med" len="med"/>
            <a:tailEnd type="none" w="med" len="med"/>
          </a:ln>
        </p:spPr>
      </p:cxnSp>
      <p:sp>
        <p:nvSpPr>
          <p:cNvPr id="61" name="Google Shape;61;p14"/>
          <p:cNvSpPr txBox="1"/>
          <p:nvPr/>
        </p:nvSpPr>
        <p:spPr>
          <a:xfrm>
            <a:off x="3705900" y="785475"/>
            <a:ext cx="1732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t>Team - 5</a:t>
            </a:r>
            <a:endParaRPr sz="2800" b="1"/>
          </a:p>
        </p:txBody>
      </p:sp>
      <p:sp>
        <p:nvSpPr>
          <p:cNvPr id="62" name="Google Shape;62;p14"/>
          <p:cNvSpPr txBox="1"/>
          <p:nvPr/>
        </p:nvSpPr>
        <p:spPr>
          <a:xfrm>
            <a:off x="1703150" y="2002625"/>
            <a:ext cx="5637300" cy="446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800"/>
              </a:spcAft>
              <a:buClr>
                <a:schemeClr val="dk1"/>
              </a:buClr>
              <a:buSzPts val="1100"/>
              <a:buFont typeface="Arial"/>
              <a:buNone/>
            </a:pPr>
            <a:r>
              <a:rPr lang="en" sz="1700" b="1">
                <a:solidFill>
                  <a:schemeClr val="dk1"/>
                </a:solidFill>
                <a:latin typeface="Times New Roman"/>
                <a:ea typeface="Times New Roman"/>
                <a:cs typeface="Times New Roman"/>
                <a:sym typeface="Times New Roman"/>
              </a:rPr>
              <a:t>EMPLOYEE ATTENDANCE BASED SALARY</a:t>
            </a:r>
            <a:endParaRPr sz="2900" b="1">
              <a:latin typeface="Times New Roman"/>
              <a:ea typeface="Times New Roman"/>
              <a:cs typeface="Times New Roman"/>
              <a:sym typeface="Times New Roman"/>
            </a:endParaRPr>
          </a:p>
        </p:txBody>
      </p:sp>
      <p:pic>
        <p:nvPicPr>
          <p:cNvPr id="63" name="Google Shape;63;p14"/>
          <p:cNvPicPr preferRelativeResize="0"/>
          <p:nvPr/>
        </p:nvPicPr>
        <p:blipFill rotWithShape="1">
          <a:blip r:embed="rId3">
            <a:alphaModFix/>
          </a:blip>
          <a:srcRect r="67477"/>
          <a:stretch/>
        </p:blipFill>
        <p:spPr>
          <a:xfrm>
            <a:off x="7980925" y="285750"/>
            <a:ext cx="855675" cy="762450"/>
          </a:xfrm>
          <a:prstGeom prst="rect">
            <a:avLst/>
          </a:prstGeom>
          <a:noFill/>
          <a:ln>
            <a:noFill/>
          </a:ln>
        </p:spPr>
      </p:pic>
      <p:sp>
        <p:nvSpPr>
          <p:cNvPr id="64" name="Google Shape;64;p14"/>
          <p:cNvSpPr txBox="1"/>
          <p:nvPr/>
        </p:nvSpPr>
        <p:spPr>
          <a:xfrm>
            <a:off x="5550700" y="3300950"/>
            <a:ext cx="3203400" cy="191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u="sng">
                <a:solidFill>
                  <a:srgbClr val="000000"/>
                </a:solidFill>
              </a:rPr>
              <a:t>Supervisor</a:t>
            </a:r>
            <a:endParaRPr b="1" u="sng">
              <a:solidFill>
                <a:srgbClr val="000000"/>
              </a:solidFill>
            </a:endParaRPr>
          </a:p>
          <a:p>
            <a:pPr marL="0" lvl="0" indent="0" algn="ctr" rtl="0">
              <a:spcBef>
                <a:spcPts val="0"/>
              </a:spcBef>
              <a:spcAft>
                <a:spcPts val="0"/>
              </a:spcAft>
              <a:buNone/>
            </a:pPr>
            <a:r>
              <a:rPr lang="en" b="1">
                <a:solidFill>
                  <a:srgbClr val="000000"/>
                </a:solidFill>
              </a:rPr>
              <a:t> </a:t>
            </a:r>
            <a:endParaRPr b="1">
              <a:solidFill>
                <a:srgbClr val="000000"/>
              </a:solidFill>
            </a:endParaRPr>
          </a:p>
          <a:p>
            <a:pPr marL="0" marR="18415" lvl="0" indent="457200" algn="just" rtl="0">
              <a:lnSpc>
                <a:spcPct val="150000"/>
              </a:lnSpc>
              <a:spcBef>
                <a:spcPts val="0"/>
              </a:spcBef>
              <a:spcAft>
                <a:spcPts val="0"/>
              </a:spcAft>
              <a:buClr>
                <a:schemeClr val="dk1"/>
              </a:buClr>
              <a:buSzPts val="1100"/>
              <a:buFont typeface="Arial"/>
              <a:buNone/>
            </a:pPr>
            <a:r>
              <a:rPr lang="en" sz="1600" b="1">
                <a:solidFill>
                  <a:schemeClr val="dk1"/>
                </a:solidFill>
                <a:latin typeface="Times New Roman"/>
                <a:ea typeface="Times New Roman"/>
                <a:cs typeface="Times New Roman"/>
                <a:sym typeface="Times New Roman"/>
              </a:rPr>
              <a:t>Dr. K. Ravi Chaitanya</a:t>
            </a:r>
            <a:r>
              <a:rPr lang="en" sz="1100" b="1">
                <a:solidFill>
                  <a:schemeClr val="dk1"/>
                </a:solidFill>
                <a:latin typeface="Times New Roman"/>
                <a:ea typeface="Times New Roman"/>
                <a:cs typeface="Times New Roman"/>
                <a:sym typeface="Times New Roman"/>
              </a:rPr>
              <a:t>, </a:t>
            </a:r>
            <a:endParaRPr sz="1100" b="1">
              <a:solidFill>
                <a:schemeClr val="dk1"/>
              </a:solidFill>
              <a:latin typeface="Times New Roman"/>
              <a:ea typeface="Times New Roman"/>
              <a:cs typeface="Times New Roman"/>
              <a:sym typeface="Times New Roman"/>
            </a:endParaRPr>
          </a:p>
          <a:p>
            <a:pPr marL="0" marR="18415" lvl="0" indent="457200" algn="just" rtl="0">
              <a:lnSpc>
                <a:spcPct val="150000"/>
              </a:lnSpc>
              <a:spcBef>
                <a:spcPts val="1000"/>
              </a:spcBef>
              <a:spcAft>
                <a:spcPts val="0"/>
              </a:spcAft>
              <a:buClr>
                <a:schemeClr val="dk1"/>
              </a:buClr>
              <a:buSzPts val="1100"/>
              <a:buFont typeface="Arial"/>
              <a:buNone/>
            </a:pPr>
            <a:r>
              <a:rPr lang="en" sz="1300" b="1">
                <a:solidFill>
                  <a:schemeClr val="dk1"/>
                </a:solidFill>
                <a:latin typeface="Times New Roman"/>
                <a:ea typeface="Times New Roman"/>
                <a:cs typeface="Times New Roman"/>
                <a:sym typeface="Times New Roman"/>
              </a:rPr>
              <a:t>Assistant Professor in CSE</a:t>
            </a:r>
            <a:endParaRPr sz="1550" b="1">
              <a:highlight>
                <a:srgbClr val="FFFFFF"/>
              </a:highlight>
            </a:endParaRPr>
          </a:p>
          <a:p>
            <a:pPr marL="0" lvl="0" indent="0" algn="ctr" rtl="0">
              <a:spcBef>
                <a:spcPts val="1000"/>
              </a:spcBef>
              <a:spcAft>
                <a:spcPts val="0"/>
              </a:spcAft>
              <a:buClr>
                <a:srgbClr val="000000"/>
              </a:buClr>
              <a:buSzPts val="1100"/>
              <a:buFont typeface="Arial"/>
              <a:buNone/>
            </a:pPr>
            <a:endParaRPr sz="1000" b="1">
              <a:solidFill>
                <a:srgbClr val="000000"/>
              </a:solidFill>
              <a:highlight>
                <a:srgbClr val="FFFFFF"/>
              </a:highlight>
            </a:endParaRPr>
          </a:p>
          <a:p>
            <a:pPr marL="0" lvl="0" indent="0" algn="l" rtl="0">
              <a:spcBef>
                <a:spcPts val="0"/>
              </a:spcBef>
              <a:spcAft>
                <a:spcPts val="0"/>
              </a:spcAft>
              <a:buNone/>
            </a:pP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457200" algn="just" rtl="0">
              <a:lnSpc>
                <a:spcPct val="150000"/>
              </a:lnSpc>
              <a:spcBef>
                <a:spcPts val="0"/>
              </a:spcBef>
              <a:spcAft>
                <a:spcPts val="800"/>
              </a:spcAft>
              <a:buClr>
                <a:schemeClr val="dk1"/>
              </a:buClr>
              <a:buSzPts val="1100"/>
              <a:buFont typeface="Arial"/>
              <a:buNone/>
            </a:pPr>
            <a:r>
              <a:rPr lang="en" sz="1300" dirty="0">
                <a:solidFill>
                  <a:schemeClr val="dk1"/>
                </a:solidFill>
                <a:highlight>
                  <a:srgbClr val="FFFFFF"/>
                </a:highlight>
                <a:latin typeface="Times New Roman"/>
                <a:ea typeface="Times New Roman"/>
                <a:cs typeface="Times New Roman"/>
                <a:sym typeface="Times New Roman"/>
              </a:rPr>
              <a:t>Staff Attendance System is a simple windows based attendance system that was specifically developed for small and medium scale companies. This software helps to manage the workforce and attendance and calculates the salary for attending days in an easier way. This software application can manage the recordings, control and monitor the attendance. The significance of this application is to make sure that the staff members attendance management and calculation of salary for attend days. Currently, there is no proper system to monitor the staff attendance at some companies. Some companies still use the paper based system to store the records of the employees. With the implementation of this system, paper based systems will be eliminated. This research will help the Administrator to manage recordings, monitoring and tracking the attendance of the employees. It provides an accurate attendance every day and accurate salary calculation management for the employees in order to sign in and sign out their attendance. In this paper, the Employee Attendance Based Salary System was developed using java programming language</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a:latin typeface="Times New Roman"/>
                <a:ea typeface="Times New Roman"/>
                <a:cs typeface="Times New Roman"/>
                <a:sym typeface="Times New Roman"/>
              </a:rPr>
              <a:t>IMPLEMENTATION</a:t>
            </a:r>
            <a:endParaRPr sz="2200">
              <a:latin typeface="Times New Roman"/>
              <a:ea typeface="Times New Roman"/>
              <a:cs typeface="Times New Roman"/>
              <a:sym typeface="Times New Roman"/>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6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implementation of our application we used.</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JFrame, JLabel, JButton, JComboBox and other methods.</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By integrating all these things we designed our application.</a:t>
            </a:r>
            <a:endParaRPr>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Application:</a:t>
            </a:r>
            <a:endParaRPr>
              <a:latin typeface="Times New Roman"/>
              <a:ea typeface="Times New Roman"/>
              <a:cs typeface="Times New Roman"/>
              <a:sym typeface="Times New Roman"/>
            </a:endParaRPr>
          </a:p>
        </p:txBody>
      </p:sp>
      <p:pic>
        <p:nvPicPr>
          <p:cNvPr id="82" name="Google Shape;82;p17"/>
          <p:cNvPicPr preferRelativeResize="0"/>
          <p:nvPr/>
        </p:nvPicPr>
        <p:blipFill>
          <a:blip r:embed="rId3">
            <a:alphaModFix/>
          </a:blip>
          <a:stretch>
            <a:fillRect/>
          </a:stretch>
        </p:blipFill>
        <p:spPr>
          <a:xfrm>
            <a:off x="1396575" y="1186550"/>
            <a:ext cx="4724750" cy="2185675"/>
          </a:xfrm>
          <a:prstGeom prst="rect">
            <a:avLst/>
          </a:prstGeom>
          <a:noFill/>
          <a:ln>
            <a:noFill/>
          </a:ln>
        </p:spPr>
      </p:pic>
      <p:sp>
        <p:nvSpPr>
          <p:cNvPr id="83" name="Google Shape;83;p17"/>
          <p:cNvSpPr txBox="1"/>
          <p:nvPr/>
        </p:nvSpPr>
        <p:spPr>
          <a:xfrm>
            <a:off x="6557100" y="1532825"/>
            <a:ext cx="216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4" name="Google Shape;84;p17"/>
          <p:cNvSpPr txBox="1"/>
          <p:nvPr/>
        </p:nvSpPr>
        <p:spPr>
          <a:xfrm>
            <a:off x="510950" y="3712850"/>
            <a:ext cx="74769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It asks username and password.</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Employee1 :</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Username:tharun</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password:1234</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152400" y="152400"/>
            <a:ext cx="8397400" cy="440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1837463" y="574025"/>
            <a:ext cx="5469075" cy="2866325"/>
          </a:xfrm>
          <a:prstGeom prst="rect">
            <a:avLst/>
          </a:prstGeom>
          <a:noFill/>
          <a:ln>
            <a:noFill/>
          </a:ln>
        </p:spPr>
      </p:pic>
      <p:sp>
        <p:nvSpPr>
          <p:cNvPr id="95" name="Google Shape;95;p19"/>
          <p:cNvSpPr txBox="1"/>
          <p:nvPr/>
        </p:nvSpPr>
        <p:spPr>
          <a:xfrm>
            <a:off x="340625" y="3440350"/>
            <a:ext cx="6267600" cy="163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It asks username and password.</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Employee2:</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Username:vinay</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password:5678</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LOGIN ERROR:</a:t>
            </a:r>
            <a:endParaRPr b="1">
              <a:latin typeface="Times New Roman"/>
              <a:ea typeface="Times New Roman"/>
              <a:cs typeface="Times New Roman"/>
              <a:sym typeface="Times New Roman"/>
            </a:endParaRPr>
          </a:p>
        </p:txBody>
      </p:sp>
      <p:pic>
        <p:nvPicPr>
          <p:cNvPr id="101" name="Google Shape;101;p20"/>
          <p:cNvPicPr preferRelativeResize="0"/>
          <p:nvPr/>
        </p:nvPicPr>
        <p:blipFill>
          <a:blip r:embed="rId3">
            <a:alphaModFix/>
          </a:blip>
          <a:stretch>
            <a:fillRect/>
          </a:stretch>
        </p:blipFill>
        <p:spPr>
          <a:xfrm>
            <a:off x="1923675" y="1090025"/>
            <a:ext cx="4752650" cy="322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378163" y="604975"/>
            <a:ext cx="6387675" cy="2852400"/>
          </a:xfrm>
          <a:prstGeom prst="rect">
            <a:avLst/>
          </a:prstGeom>
          <a:noFill/>
          <a:ln>
            <a:noFill/>
          </a:ln>
        </p:spPr>
      </p:pic>
      <p:sp>
        <p:nvSpPr>
          <p:cNvPr id="107" name="Google Shape;107;p21"/>
          <p:cNvSpPr txBox="1"/>
          <p:nvPr/>
        </p:nvSpPr>
        <p:spPr>
          <a:xfrm>
            <a:off x="398400" y="3832075"/>
            <a:ext cx="8347200" cy="800400"/>
          </a:xfrm>
          <a:prstGeom prst="rect">
            <a:avLst/>
          </a:prstGeom>
          <a:noFill/>
          <a:ln>
            <a:noFill/>
          </a:ln>
        </p:spPr>
        <p:txBody>
          <a:bodyPr spcFirstLastPara="1" wrap="square" lIns="91425" tIns="91425" rIns="91425" bIns="91425" anchor="t" anchorCtr="0">
            <a:noAutofit/>
          </a:bodyPr>
          <a:lstStyle/>
          <a:p>
            <a:pPr marL="0" lvl="0" indent="457200" algn="just"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This is the employee details of employee 1 it consists of basic information.By clicking the update attendance we get marks successfully page.</a:t>
            </a:r>
            <a:endParaRPr>
              <a:solidFill>
                <a:schemeClr val="dk1"/>
              </a:solidFill>
              <a:latin typeface="Times New Roman"/>
              <a:ea typeface="Times New Roman"/>
              <a:cs typeface="Times New Roman"/>
              <a:sym typeface="Times New Roman"/>
            </a:endParaRPr>
          </a:p>
          <a:p>
            <a:pPr marL="0" lvl="0" indent="0" algn="just" rtl="0">
              <a:lnSpc>
                <a:spcPct val="107916"/>
              </a:lnSpc>
              <a:spcBef>
                <a:spcPts val="800"/>
              </a:spcBef>
              <a:spcAft>
                <a:spcPts val="80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Words>
  <Application>Microsoft Office PowerPoint</Application>
  <PresentationFormat>On-screen Show (16:9)</PresentationFormat>
  <Paragraphs>31</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Times New Roman</vt:lpstr>
      <vt:lpstr>Simple Light</vt:lpstr>
      <vt:lpstr>PowerPoint Presentation</vt:lpstr>
      <vt:lpstr>PowerPoint Presentation</vt:lpstr>
      <vt:lpstr>Abstract:</vt:lpstr>
      <vt:lpstr>IMPLEMENTATION</vt:lpstr>
      <vt:lpstr>Application:</vt:lpstr>
      <vt:lpstr>PowerPoint Presentation</vt:lpstr>
      <vt:lpstr>PowerPoint Presentation</vt:lpstr>
      <vt:lpstr>LOGIN ERROR:</vt:lpstr>
      <vt:lpstr>PowerPoint Presentation</vt:lpstr>
      <vt:lpstr>PowerPoint Presentation</vt:lpstr>
      <vt:lpstr>PowerPoint Presentation</vt:lpstr>
      <vt:lpstr>PowerPoint Presentation</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tharun teja</cp:lastModifiedBy>
  <cp:revision>1</cp:revision>
  <dcterms:modified xsi:type="dcterms:W3CDTF">2024-01-09T14:02:34Z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2024-01-09T14:02:34Z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7e3d11bc-cb78-4e1c-a246-ca3b5f50c830</vt:lpwstr>
  </property>
  <property fmtid="{D5CDD505-2E9C-101B-9397-08002B2CF9AE}" pid="7" name="MSIP_Label_defa4170-0d19-0005-0004-bc88714345d2_ActionId">
    <vt:lpwstr>d05b6ee2-a0a7-4e9f-9309-432287388cdf</vt:lpwstr>
  </property>
  <property fmtid="{D5CDD505-2E9C-101B-9397-08002B2CF9AE}" pid="8" name="MSIP_Label_defa4170-0d19-0005-0004-bc88714345d2_ContentBits">
    <vt:lpwstr>0</vt:lpwstr>
  </property>
</Properties>
</file>