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kaoshi" initials="C" lastIdx="1" clrIdx="0">
    <p:extLst>
      <p:ext uri="{19B8F6BF-5375-455C-9EA6-DF929625EA0E}">
        <p15:presenceInfo xmlns:p15="http://schemas.microsoft.com/office/powerpoint/2012/main" userId="Chikaos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7T07:54:16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CCA6-724E-45AC-8F13-A875B0D9BA90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9418-EA35-4687-A05B-AD2A2C99023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86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CCA6-724E-45AC-8F13-A875B0D9BA90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9418-EA35-4687-A05B-AD2A2C990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1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CCA6-724E-45AC-8F13-A875B0D9BA90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9418-EA35-4687-A05B-AD2A2C990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203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CCA6-724E-45AC-8F13-A875B0D9BA90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9418-EA35-4687-A05B-AD2A2C99023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2401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CCA6-724E-45AC-8F13-A875B0D9BA90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9418-EA35-4687-A05B-AD2A2C990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43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CCA6-724E-45AC-8F13-A875B0D9BA90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9418-EA35-4687-A05B-AD2A2C99023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598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CCA6-724E-45AC-8F13-A875B0D9BA90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9418-EA35-4687-A05B-AD2A2C990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037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CCA6-724E-45AC-8F13-A875B0D9BA90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9418-EA35-4687-A05B-AD2A2C990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300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CCA6-724E-45AC-8F13-A875B0D9BA90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9418-EA35-4687-A05B-AD2A2C990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0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CCA6-724E-45AC-8F13-A875B0D9BA90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9418-EA35-4687-A05B-AD2A2C990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CCA6-724E-45AC-8F13-A875B0D9BA90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9418-EA35-4687-A05B-AD2A2C990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5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CCA6-724E-45AC-8F13-A875B0D9BA90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9418-EA35-4687-A05B-AD2A2C990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45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CCA6-724E-45AC-8F13-A875B0D9BA90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9418-EA35-4687-A05B-AD2A2C990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95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CCA6-724E-45AC-8F13-A875B0D9BA90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9418-EA35-4687-A05B-AD2A2C990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0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CCA6-724E-45AC-8F13-A875B0D9BA90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9418-EA35-4687-A05B-AD2A2C990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6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CCA6-724E-45AC-8F13-A875B0D9BA90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9418-EA35-4687-A05B-AD2A2C990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92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CCA6-724E-45AC-8F13-A875B0D9BA90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9418-EA35-4687-A05B-AD2A2C990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2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6CCCA6-724E-45AC-8F13-A875B0D9BA90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B559418-EA35-4687-A05B-AD2A2C990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365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2DGP 2</a:t>
            </a:r>
            <a:r>
              <a:rPr lang="ko-KR" altLang="en-US" dirty="0" smtClean="0"/>
              <a:t>차 발표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2013180004</a:t>
            </a:r>
            <a:r>
              <a:rPr lang="ko-KR" altLang="en-US" dirty="0" smtClean="0"/>
              <a:t> 김대훈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69547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81"/>
    </mc:Choice>
    <mc:Fallback>
      <p:transition spd="slow" advTm="238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7394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게임 컨셉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253116" y="868105"/>
          <a:ext cx="676893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8934">
                  <a:extLst>
                    <a:ext uri="{9D8B030D-6E8A-4147-A177-3AD203B41FA5}">
                      <a16:colId xmlns:a16="http://schemas.microsoft.com/office/drawing/2014/main" val="4049856183"/>
                    </a:ext>
                  </a:extLst>
                </a:gridCol>
              </a:tblGrid>
              <a:tr h="503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 smtClean="0"/>
                        <a:t>낚아라 그리고 먹고 살아 남아라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4238"/>
                  </a:ext>
                </a:extLst>
              </a:tr>
            </a:tbl>
          </a:graphicData>
        </a:graphic>
      </p:graphicFrame>
      <p:pic>
        <p:nvPicPr>
          <p:cNvPr id="6" name="그림 5" descr="&lt;strong&gt;낚시&lt;/strong&gt; - 위키백과, 우리 모두의 백과사전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671" y="1663770"/>
            <a:ext cx="3689824" cy="3689824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3880694" y="5402499"/>
          <a:ext cx="3513777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3777">
                  <a:extLst>
                    <a:ext uri="{9D8B030D-6E8A-4147-A177-3AD203B41FA5}">
                      <a16:colId xmlns:a16="http://schemas.microsoft.com/office/drawing/2014/main" val="3535657133"/>
                    </a:ext>
                  </a:extLst>
                </a:gridCol>
              </a:tblGrid>
              <a:tr h="1743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사진 출처 </a:t>
                      </a:r>
                      <a:r>
                        <a:rPr lang="en-US" altLang="ko-KR" sz="800" dirty="0" smtClean="0"/>
                        <a:t>: https://ko.wikipedia.org/wiki/%EB%82%9A%EC%8B%9C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12539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786298" y="573047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42082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키보드와 마우스를 이용한 이동 및 낚시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00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시간이 지날수록 줄어드는 허기를 낚은 물고기를 먹고 생존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13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753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54"/>
    </mc:Choice>
    <mc:Fallback>
      <p:transition spd="slow" advTm="835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215"/>
          </a:xfrm>
        </p:spPr>
        <p:txBody>
          <a:bodyPr>
            <a:normAutofit/>
          </a:bodyPr>
          <a:lstStyle/>
          <a:p>
            <a:r>
              <a:rPr lang="ko-KR" altLang="en-US" dirty="0"/>
              <a:t>개</a:t>
            </a:r>
            <a:r>
              <a:rPr lang="ko-KR" altLang="en-US" dirty="0" smtClean="0"/>
              <a:t>발 범위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679283"/>
              </p:ext>
            </p:extLst>
          </p:nvPr>
        </p:nvGraphicFramePr>
        <p:xfrm>
          <a:off x="1610426" y="1153115"/>
          <a:ext cx="8127999" cy="535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919">
                  <a:extLst>
                    <a:ext uri="{9D8B030D-6E8A-4147-A177-3AD203B41FA5}">
                      <a16:colId xmlns:a16="http://schemas.microsoft.com/office/drawing/2014/main" val="661034066"/>
                    </a:ext>
                  </a:extLst>
                </a:gridCol>
                <a:gridCol w="3537747">
                  <a:extLst>
                    <a:ext uri="{9D8B030D-6E8A-4147-A177-3AD203B41FA5}">
                      <a16:colId xmlns:a16="http://schemas.microsoft.com/office/drawing/2014/main" val="17354480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19528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최소 범위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추가 범위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8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플레이어 컨트롤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방향</a:t>
                      </a:r>
                      <a:r>
                        <a:rPr lang="ko-KR" altLang="en-US" sz="1400" baseline="0" dirty="0" smtClean="0"/>
                        <a:t> 이동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마우스 위치에 낚싯대를 던짐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자연스러운 움직임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689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캐릭터의 근력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허기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등의 </a:t>
                      </a:r>
                      <a:r>
                        <a:rPr lang="ko-KR" altLang="en-US" sz="1400" baseline="0" dirty="0" err="1" smtClean="0"/>
                        <a:t>능력치</a:t>
                      </a:r>
                      <a:r>
                        <a:rPr lang="ko-KR" altLang="en-US" sz="1400" baseline="0" dirty="0" smtClean="0"/>
                        <a:t> 설정</a:t>
                      </a:r>
                      <a:endParaRPr lang="en-US" altLang="ko-KR" sz="1400" baseline="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467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물고기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다양한 종류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종류별로 제한시간이 다름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특정 오브젝트 주변에서만 나타나는 물고기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09474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단일 스테이지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넓은 바다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바위 같은 오브젝트 배치</a:t>
                      </a:r>
                      <a:r>
                        <a:rPr lang="ko-KR" altLang="en-US" sz="1400" baseline="0" dirty="0" smtClean="0"/>
                        <a:t> 및 지역 별 바다를 구현</a:t>
                      </a:r>
                      <a:endParaRPr lang="en-US" altLang="ko-KR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49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게임 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낚시 실패 시 허기가 큰 폭으로 감소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낚은 물고기를 먹는 것으로 허기 회복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스테이지의 임의의 위치에 상인이 등장하고 상인은 지속적으로 위치를 바꿈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허기가 </a:t>
                      </a:r>
                      <a:r>
                        <a:rPr lang="en-US" altLang="ko-KR" sz="1400" dirty="0" smtClean="0"/>
                        <a:t>0</a:t>
                      </a:r>
                      <a:r>
                        <a:rPr lang="ko-KR" altLang="en-US" sz="1400" dirty="0" smtClean="0"/>
                        <a:t>이 되면 게임이 끝남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물고기를 낚을 때 마다 캐릭터의 </a:t>
                      </a:r>
                      <a:r>
                        <a:rPr lang="ko-KR" altLang="en-US" sz="1400" dirty="0" err="1" smtClean="0"/>
                        <a:t>능력치가</a:t>
                      </a:r>
                      <a:r>
                        <a:rPr lang="ko-KR" altLang="en-US" sz="1400" dirty="0" smtClean="0"/>
                        <a:t> 임의로 증가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게임이 진행될 수 록 허기가 큰 폭으로 감소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낚은 물고기를 먹기 위해 별도의 아이템이 필요하고 그 아이템을 상인에게 </a:t>
                      </a:r>
                      <a:r>
                        <a:rPr lang="ko-KR" altLang="en-US" sz="1400" baseline="0" dirty="0" err="1" smtClean="0"/>
                        <a:t>구해야함</a:t>
                      </a:r>
                      <a:endParaRPr lang="en-US" altLang="ko-KR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1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난이도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난이도</a:t>
                      </a:r>
                      <a:r>
                        <a:rPr lang="ko-KR" altLang="en-US" sz="1400" baseline="0" dirty="0" smtClean="0"/>
                        <a:t> 증가 시 물고기를 낚는데 드는 제한시간 감소 및 허기의 감소량 증가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312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사운드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배경음악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낚싯대를 던지는 소리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물 튀는 소리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등 최소 </a:t>
                      </a:r>
                      <a:r>
                        <a:rPr lang="en-US" altLang="ko-KR" sz="1400" baseline="0" dirty="0" smtClean="0"/>
                        <a:t>3</a:t>
                      </a:r>
                      <a:r>
                        <a:rPr lang="ko-KR" altLang="en-US" sz="1400" baseline="0" dirty="0" smtClean="0"/>
                        <a:t>종 이상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20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낚싯대를 던지는 모션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찌의 모션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캐릭터의 방향에 따른 모션</a:t>
                      </a:r>
                      <a:r>
                        <a:rPr lang="en-US" altLang="ko-KR" sz="1400" baseline="0" dirty="0" smtClean="0"/>
                        <a:t>,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81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92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44"/>
    </mc:Choice>
    <mc:Fallback>
      <p:transition spd="slow" advTm="754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997" y="198872"/>
            <a:ext cx="10515600" cy="59677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656518"/>
              </p:ext>
            </p:extLst>
          </p:nvPr>
        </p:nvGraphicFramePr>
        <p:xfrm>
          <a:off x="417095" y="795653"/>
          <a:ext cx="11495043" cy="5795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775">
                  <a:extLst>
                    <a:ext uri="{9D8B030D-6E8A-4147-A177-3AD203B41FA5}">
                      <a16:colId xmlns:a16="http://schemas.microsoft.com/office/drawing/2014/main" val="1566627917"/>
                    </a:ext>
                  </a:extLst>
                </a:gridCol>
                <a:gridCol w="2578714">
                  <a:extLst>
                    <a:ext uri="{9D8B030D-6E8A-4147-A177-3AD203B41FA5}">
                      <a16:colId xmlns:a16="http://schemas.microsoft.com/office/drawing/2014/main" val="1173037716"/>
                    </a:ext>
                  </a:extLst>
                </a:gridCol>
                <a:gridCol w="7574554">
                  <a:extLst>
                    <a:ext uri="{9D8B030D-6E8A-4147-A177-3AD203B41FA5}">
                      <a16:colId xmlns:a16="http://schemas.microsoft.com/office/drawing/2014/main" val="261224505"/>
                    </a:ext>
                  </a:extLst>
                </a:gridCol>
              </a:tblGrid>
              <a:tr h="32656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주차</a:t>
                      </a:r>
                      <a:endParaRPr lang="en-US" altLang="ko-KR" sz="110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수집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리소스 수집 및 정보 수집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310716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결과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70% </a:t>
                      </a:r>
                      <a:r>
                        <a:rPr lang="ko-KR" altLang="en-US" sz="1100" baseline="0" dirty="0" smtClean="0"/>
                        <a:t>몇 가지 리소스 추가 필요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디테일 업 필요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56994"/>
                  </a:ext>
                </a:extLst>
              </a:tr>
              <a:tr h="575377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기본 오브젝트 배치</a:t>
                      </a:r>
                      <a:endParaRPr lang="ko-KR" altLang="en-US" sz="1100" dirty="0"/>
                    </a:p>
                    <a:p>
                      <a:pPr latinLnBrk="1"/>
                      <a:r>
                        <a:rPr lang="ko-KR" altLang="en-US" sz="1100" dirty="0" smtClean="0"/>
                        <a:t>플레이어 및 물고기 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클래스 생성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바다 와 바위 등 배경 오브젝트 배치</a:t>
                      </a:r>
                      <a:endParaRPr lang="ko-KR" altLang="en-US" sz="1100" dirty="0"/>
                    </a:p>
                    <a:p>
                      <a:pPr latinLnBrk="1"/>
                      <a:r>
                        <a:rPr lang="ko-KR" altLang="en-US" sz="1100" dirty="0" smtClean="0"/>
                        <a:t>플레이어와 물고기 클래스 생성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6416"/>
                  </a:ext>
                </a:extLst>
              </a:tr>
              <a:tr h="407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결과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100% </a:t>
                      </a:r>
                      <a:r>
                        <a:rPr lang="ko-KR" altLang="en-US" sz="1100" baseline="0" dirty="0" smtClean="0"/>
                        <a:t>배경과 기본오브젝트 배치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완료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플레이어와 물고기 클래스 생성 완료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692307"/>
                  </a:ext>
                </a:extLst>
              </a:tr>
              <a:tr h="40755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1100" dirty="0" smtClean="0"/>
                        <a:t>마우스와 키보드 입력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마우스 이동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클릭 등으로 낚싯대를 던지고 물고기가 미끼를 물었을 때 키보드 입력으로 물고기를 낚을 수 있도록 구현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3154"/>
                  </a:ext>
                </a:extLst>
              </a:tr>
              <a:tr h="407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결과 </a:t>
                      </a:r>
                      <a:r>
                        <a:rPr lang="en-US" altLang="ko-KR" sz="1100" dirty="0" smtClean="0"/>
                        <a:t>80% </a:t>
                      </a:r>
                      <a:r>
                        <a:rPr lang="ko-KR" altLang="en-US" sz="1100" dirty="0" smtClean="0"/>
                        <a:t>마우스 이동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클릭으로 낚시하기 완료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키보드 입력으로 낚시를 시작하는 구현 필요</a:t>
                      </a:r>
                      <a:r>
                        <a:rPr lang="en-US" altLang="ko-KR" sz="1100" baseline="0" dirty="0" smtClean="0"/>
                        <a:t>, 8</a:t>
                      </a:r>
                      <a:r>
                        <a:rPr lang="ko-KR" altLang="en-US" sz="1100" baseline="0" dirty="0" smtClean="0"/>
                        <a:t>방향 이동 필요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116667"/>
                  </a:ext>
                </a:extLst>
              </a:tr>
              <a:tr h="48770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중간점검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플레이어를 배치하고 정상적인 플레이가 진행될 수 있는지 구현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911"/>
                  </a:ext>
                </a:extLst>
              </a:tr>
              <a:tr h="407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결과</a:t>
                      </a:r>
                      <a:r>
                        <a:rPr lang="en-US" altLang="ko-KR" sz="1100" dirty="0" smtClean="0"/>
                        <a:t>: 80% </a:t>
                      </a:r>
                      <a:r>
                        <a:rPr lang="ko-KR" altLang="en-US" sz="1100" dirty="0" smtClean="0"/>
                        <a:t>정상적인 플레이는 가능하나 바위같은 오브젝트와의 충돌 체크 필요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502208"/>
                  </a:ext>
                </a:extLst>
              </a:tr>
              <a:tr h="40755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5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추가 구현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방향키 입력을 통해 플레이어의 위치를 이동시키고 그에 따라 다른 물고기가 등장하도록 하고 필요한 메뉴를 구현 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489994"/>
                  </a:ext>
                </a:extLst>
              </a:tr>
              <a:tr h="407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결과 </a:t>
                      </a:r>
                      <a:r>
                        <a:rPr lang="en-US" altLang="ko-KR" sz="1100" dirty="0" smtClean="0"/>
                        <a:t>: 70%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구역마다 다른 물고기의 출현 및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메뉴 구현 필요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777636"/>
                  </a:ext>
                </a:extLst>
              </a:tr>
              <a:tr h="40755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6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낚시 대상 관련 추가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물고기 뿐만 아닌 다른</a:t>
                      </a:r>
                      <a:r>
                        <a:rPr lang="ko-KR" altLang="en-US" sz="1100" baseline="0" dirty="0" smtClean="0"/>
                        <a:t> 무언가를 낚을 수 있도록 구현 및 필요하다면 추가적인 리소스 수집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882087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결과 </a:t>
                      </a:r>
                      <a:r>
                        <a:rPr lang="en-US" altLang="ko-KR" sz="1100" dirty="0" smtClean="0"/>
                        <a:t>: 100%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물고기 뿐이 아닌 쓰레기도 낚임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503835"/>
                  </a:ext>
                </a:extLst>
              </a:tr>
              <a:tr h="743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7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시작과 종료 처리</a:t>
                      </a:r>
                      <a:r>
                        <a:rPr lang="ko-KR" altLang="en-US" sz="1100" baseline="0" dirty="0" smtClean="0"/>
                        <a:t> 및 게임의 목표 설정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게임의 시작과 종료를 처리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단순히 물고기를 낚는 것이 아닌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실질적인 목표를 설정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제한시간동안 낚는다</a:t>
                      </a:r>
                      <a:r>
                        <a:rPr lang="en-US" altLang="ko-KR" sz="1100" baseline="0" dirty="0" smtClean="0"/>
                        <a:t>? </a:t>
                      </a:r>
                      <a:r>
                        <a:rPr lang="ko-KR" altLang="en-US" sz="1100" baseline="0" dirty="0" smtClean="0"/>
                        <a:t>자금을 일정량 번다</a:t>
                      </a:r>
                      <a:r>
                        <a:rPr lang="en-US" altLang="ko-KR" sz="1100" baseline="0" dirty="0" smtClean="0"/>
                        <a:t>? </a:t>
                      </a:r>
                      <a:r>
                        <a:rPr lang="ko-KR" altLang="en-US" sz="1100" baseline="0" dirty="0" smtClean="0"/>
                        <a:t>등등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59524"/>
                  </a:ext>
                </a:extLst>
              </a:tr>
              <a:tr h="2916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8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마무리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최종 점검 및 </a:t>
                      </a:r>
                      <a:r>
                        <a:rPr lang="ko-KR" altLang="en-US" sz="1100" dirty="0" err="1" smtClean="0"/>
                        <a:t>릴리즈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437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245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050"/>
    </mc:Choice>
    <mc:Fallback>
      <p:transition spd="slow" advTm="3305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6518" y="189652"/>
            <a:ext cx="8534400" cy="782937"/>
          </a:xfrm>
        </p:spPr>
        <p:txBody>
          <a:bodyPr/>
          <a:lstStyle/>
          <a:p>
            <a:r>
              <a:rPr lang="en-US" altLang="ko-KR" dirty="0" smtClean="0"/>
              <a:t>GIT </a:t>
            </a:r>
            <a:r>
              <a:rPr lang="en-US" altLang="ko-KR" smtClean="0"/>
              <a:t>COMMIT </a:t>
            </a:r>
            <a:r>
              <a:rPr lang="ko-KR" altLang="en-US" dirty="0" smtClean="0"/>
              <a:t>통계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66" y="1169590"/>
            <a:ext cx="6944694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2" y="557017"/>
            <a:ext cx="8534400" cy="1507067"/>
          </a:xfrm>
        </p:spPr>
        <p:txBody>
          <a:bodyPr/>
          <a:lstStyle/>
          <a:p>
            <a:r>
              <a:rPr lang="ko-KR" altLang="en-US" dirty="0" smtClean="0"/>
              <a:t>게임 실행 영상</a:t>
            </a:r>
            <a:endParaRPr lang="ko-KR" altLang="en-US" dirty="0"/>
          </a:p>
        </p:txBody>
      </p:sp>
      <p:pic>
        <p:nvPicPr>
          <p:cNvPr id="3" name="게임시연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33110" y="557017"/>
            <a:ext cx="75438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166</TotalTime>
  <Words>415</Words>
  <Application>Microsoft Office PowerPoint</Application>
  <PresentationFormat>와이드스크린</PresentationFormat>
  <Paragraphs>78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HY중고딕</vt:lpstr>
      <vt:lpstr>Century Gothic</vt:lpstr>
      <vt:lpstr>Wingdings 3</vt:lpstr>
      <vt:lpstr>슬라이스</vt:lpstr>
      <vt:lpstr>2DGP 2차 발표 </vt:lpstr>
      <vt:lpstr>게임 컨셉</vt:lpstr>
      <vt:lpstr>개발 범위</vt:lpstr>
      <vt:lpstr>개발 계획</vt:lpstr>
      <vt:lpstr>GIT COMMIT 통계</vt:lpstr>
      <vt:lpstr>게임 실행 영상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2차 발표</dc:title>
  <dc:creator>김대훈</dc:creator>
  <cp:lastModifiedBy>김대훈</cp:lastModifiedBy>
  <cp:revision>10</cp:revision>
  <dcterms:created xsi:type="dcterms:W3CDTF">2017-11-20T14:04:30Z</dcterms:created>
  <dcterms:modified xsi:type="dcterms:W3CDTF">2017-11-21T13:47:29Z</dcterms:modified>
</cp:coreProperties>
</file>