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aoshi" initials="C" lastIdx="1" clrIdx="0">
    <p:extLst>
      <p:ext uri="{19B8F6BF-5375-455C-9EA6-DF929625EA0E}">
        <p15:presenceInfo xmlns:p15="http://schemas.microsoft.com/office/powerpoint/2012/main" userId="Chikao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7T07:54:16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1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2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0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8937BC-2A2D-4D5F-A280-2B4F10A05B68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43CF-B5ED-4800-AD19-9D185AC1E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2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881"/>
          </a:xfrm>
        </p:spPr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702530"/>
            <a:ext cx="8176953" cy="42810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2013080004 </a:t>
            </a:r>
            <a:r>
              <a:rPr lang="ko-KR" altLang="en-US" sz="2800" dirty="0" smtClean="0">
                <a:solidFill>
                  <a:schemeClr val="tx1"/>
                </a:solidFill>
              </a:rPr>
              <a:t>김대훈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39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컨셉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6717"/>
              </p:ext>
            </p:extLst>
          </p:nvPr>
        </p:nvGraphicFramePr>
        <p:xfrm>
          <a:off x="2253116" y="868105"/>
          <a:ext cx="67689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934">
                  <a:extLst>
                    <a:ext uri="{9D8B030D-6E8A-4147-A177-3AD203B41FA5}">
                      <a16:colId xmlns:a16="http://schemas.microsoft.com/office/drawing/2014/main" val="4049856183"/>
                    </a:ext>
                  </a:extLst>
                </a:gridCol>
              </a:tblGrid>
              <a:tr h="503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낚아라 그리고 먹고 살아 남아라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238"/>
                  </a:ext>
                </a:extLst>
              </a:tr>
            </a:tbl>
          </a:graphicData>
        </a:graphic>
      </p:graphicFrame>
      <p:pic>
        <p:nvPicPr>
          <p:cNvPr id="6" name="그림 5" descr="&lt;strong&gt;낚시&lt;/strong&gt; - 위키백과, 우리 모두의 백과사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71" y="1663770"/>
            <a:ext cx="3689824" cy="368982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08510"/>
              </p:ext>
            </p:extLst>
          </p:nvPr>
        </p:nvGraphicFramePr>
        <p:xfrm>
          <a:off x="3880694" y="5402499"/>
          <a:ext cx="351377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777">
                  <a:extLst>
                    <a:ext uri="{9D8B030D-6E8A-4147-A177-3AD203B41FA5}">
                      <a16:colId xmlns:a16="http://schemas.microsoft.com/office/drawing/2014/main" val="3535657133"/>
                    </a:ext>
                  </a:extLst>
                </a:gridCol>
              </a:tblGrid>
              <a:tr h="174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사진 출처 </a:t>
                      </a:r>
                      <a:r>
                        <a:rPr lang="en-US" altLang="ko-KR" sz="800" dirty="0" smtClean="0"/>
                        <a:t>: https://ko.wikipedia.org/wiki/%EB%82%9A%EC%8B%9C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253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7760"/>
              </p:ext>
            </p:extLst>
          </p:nvPr>
        </p:nvGraphicFramePr>
        <p:xfrm>
          <a:off x="1786298" y="57304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4208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키보드와 마우스를 이용한 이동 및 낚시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지날수록 줄어드는 허기를 낚은 물고기를 먹고 생존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1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397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메인 게임 화면 구성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4" y="1056322"/>
            <a:ext cx="6660717" cy="5081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56" y="1056322"/>
            <a:ext cx="1778924" cy="6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캐릭터의 허기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086495" y="1246909"/>
            <a:ext cx="307569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0" y="1662545"/>
            <a:ext cx="1454727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인벤토리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키를 눌러 </a:t>
            </a:r>
            <a:r>
              <a:rPr lang="ko-KR" altLang="en-US" sz="1200" dirty="0" err="1" smtClean="0"/>
              <a:t>토글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7" name="오른쪽 화살표 6"/>
          <p:cNvSpPr/>
          <p:nvPr/>
        </p:nvSpPr>
        <p:spPr>
          <a:xfrm rot="10800000">
            <a:off x="9054781" y="1899457"/>
            <a:ext cx="238848" cy="14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6044" y="5087389"/>
            <a:ext cx="1180407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938547" y="5228705"/>
            <a:ext cx="29094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03520" y="1899457"/>
            <a:ext cx="1213658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플레이어와 </a:t>
            </a:r>
            <a:r>
              <a:rPr lang="ko-KR" altLang="en-US" sz="1600" dirty="0"/>
              <a:t>뗏</a:t>
            </a:r>
            <a:r>
              <a:rPr lang="ko-KR" altLang="en-US" sz="1600" dirty="0" smtClean="0"/>
              <a:t>목</a:t>
            </a: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>
          <a:xfrm>
            <a:off x="5724422" y="2552007"/>
            <a:ext cx="285680" cy="15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51514" y="2942705"/>
            <a:ext cx="515389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찌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408218" y="3059084"/>
            <a:ext cx="241069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82938" y="2834639"/>
            <a:ext cx="1604357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낚은 물고기</a:t>
            </a: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7514705" y="2552007"/>
            <a:ext cx="374073" cy="15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8958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진행 흐름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8427"/>
            <a:ext cx="2686397" cy="205720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404851" y="1679171"/>
            <a:ext cx="191193" cy="191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5789" y="1008428"/>
            <a:ext cx="4330931" cy="947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5789" y="1032840"/>
            <a:ext cx="433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마우스를 이동하여 낚시바늘을 던질 위치를 정하고</a:t>
            </a:r>
            <a:endParaRPr lang="en-US" altLang="ko-KR" dirty="0" smtClean="0"/>
          </a:p>
          <a:p>
            <a:r>
              <a:rPr lang="ko-KR" altLang="en-US" dirty="0" smtClean="0"/>
              <a:t>마우스 클릭으로 낚시바늘을 던짐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873731" y="2435629"/>
            <a:ext cx="4031673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4596" y="3225338"/>
            <a:ext cx="461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낚시바늘을 던진 위치에 찌가 보이고</a:t>
            </a:r>
            <a:endParaRPr lang="en-US" altLang="ko-KR" dirty="0" smtClean="0"/>
          </a:p>
          <a:p>
            <a:r>
              <a:rPr lang="ko-KR" altLang="en-US" dirty="0" smtClean="0"/>
              <a:t>물고기가 바늘을 물면 캐릭터의 머리 위에 느낌표가 뜨게 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0" y="1782037"/>
            <a:ext cx="3212869" cy="24551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24596" y="3164470"/>
            <a:ext cx="4522124" cy="98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8" y="4247506"/>
            <a:ext cx="3116134" cy="237744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0800000">
            <a:off x="3931920" y="4247506"/>
            <a:ext cx="4031673" cy="266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31919" y="4771505"/>
            <a:ext cx="4031674" cy="1477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31919" y="4771504"/>
            <a:ext cx="403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동안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키를 눌러 빨간 선이 노란 사각형 안에 있게 하면 낚시 성공</a:t>
            </a:r>
            <a:endParaRPr lang="en-US" altLang="ko-KR" dirty="0" smtClean="0"/>
          </a:p>
          <a:p>
            <a:r>
              <a:rPr lang="ko-KR" altLang="en-US" dirty="0" smtClean="0"/>
              <a:t>낚은 물고기는 자동으로 </a:t>
            </a:r>
            <a:r>
              <a:rPr lang="ko-KR" altLang="en-US" dirty="0" err="1" smtClean="0"/>
              <a:t>인벤토리에</a:t>
            </a:r>
            <a:r>
              <a:rPr lang="ko-KR" altLang="en-US" dirty="0" smtClean="0"/>
              <a:t> 들어 감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035232" y="4910450"/>
            <a:ext cx="466899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space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 진행 흐름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" y="1020381"/>
            <a:ext cx="2504354" cy="19049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00153" y="1020381"/>
            <a:ext cx="4272742" cy="106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낚은 물고기를 먹어 시간이 흐름에 따라 감소하는 허기를 회복 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허기는 시간이 흐를 수록 감소하는 폭이 점점 커짐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93" y="2277688"/>
            <a:ext cx="3165403" cy="24115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399905" y="2385753"/>
            <a:ext cx="4172990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24349" y="3316778"/>
            <a:ext cx="3948546" cy="137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허기가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되면 캐릭터가 쓰러지고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게임이 끝남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215"/>
          </a:xfrm>
        </p:spPr>
        <p:txBody>
          <a:bodyPr>
            <a:normAutofit/>
          </a:bodyPr>
          <a:lstStyle/>
          <a:p>
            <a:r>
              <a:rPr lang="ko-KR" altLang="en-US" smtClean="0"/>
              <a:t>계발 범위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70488"/>
              </p:ext>
            </p:extLst>
          </p:nvPr>
        </p:nvGraphicFramePr>
        <p:xfrm>
          <a:off x="1610426" y="1153115"/>
          <a:ext cx="8127999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19">
                  <a:extLst>
                    <a:ext uri="{9D8B030D-6E8A-4147-A177-3AD203B41FA5}">
                      <a16:colId xmlns:a16="http://schemas.microsoft.com/office/drawing/2014/main" val="661034066"/>
                    </a:ext>
                  </a:extLst>
                </a:gridCol>
                <a:gridCol w="3537747">
                  <a:extLst>
                    <a:ext uri="{9D8B030D-6E8A-4147-A177-3AD203B41FA5}">
                      <a16:colId xmlns:a16="http://schemas.microsoft.com/office/drawing/2014/main" val="173544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952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마우스 위치에 낚싯대를 던짐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 방위 자연스러운 움직임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근력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허기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등의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설정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물고기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종류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종류별로 제한시간이 다름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오브젝트 주변에서만 나타나는 물고기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947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단일 스테이지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넓은 바다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바위 같은 오브젝트 배치</a:t>
                      </a:r>
                      <a:r>
                        <a:rPr lang="ko-KR" altLang="en-US" sz="1400" baseline="0" dirty="0" smtClean="0"/>
                        <a:t> 및 지역 별 바다를 구현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49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낚시 실패 시 허기가 큰 폭으로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낚은 물고기를 먹는 것으로 허기 회복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스테이지의 임의의 위치에 상인이 등장하고 상인은 지속적으로 위치를 바꿈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허기가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게임이 끝남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물고기를 낚을 때 마다 캐릭터의 </a:t>
                      </a:r>
                      <a:r>
                        <a:rPr lang="ko-KR" altLang="en-US" sz="1400" dirty="0" err="1" smtClean="0"/>
                        <a:t>능력치가</a:t>
                      </a:r>
                      <a:r>
                        <a:rPr lang="ko-KR" altLang="en-US" sz="1400" dirty="0" smtClean="0"/>
                        <a:t> 임의로 증가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게임이 진행될 수 록 허기가 큰 폭으로 감소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낚은 물고기를 먹기 위해 별도의 아이템이 필요하고 그 아이템을 상인에게 </a:t>
                      </a:r>
                      <a:r>
                        <a:rPr lang="ko-KR" altLang="en-US" sz="1400" baseline="0" dirty="0" err="1" smtClean="0"/>
                        <a:t>구해야함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ko-KR" altLang="en-US" sz="1400" baseline="0" dirty="0" smtClean="0"/>
                        <a:t> 증가 시 물고기를 낚는데 드는 제한시간 감소 및 허기의 감소량 증가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낚싯대를 던지는 소리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물 튀는 소리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 최소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낚싯대를 던지는 모션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찌의 모션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캐릭터의 방향에 따른 모션</a:t>
                      </a:r>
                      <a:r>
                        <a:rPr lang="en-US" altLang="ko-KR" sz="1400" baseline="0" dirty="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계발 계획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8927"/>
              </p:ext>
            </p:extLst>
          </p:nvPr>
        </p:nvGraphicFramePr>
        <p:xfrm>
          <a:off x="1551050" y="1105614"/>
          <a:ext cx="8127999" cy="49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">
                  <a:extLst>
                    <a:ext uri="{9D8B030D-6E8A-4147-A177-3AD203B41FA5}">
                      <a16:colId xmlns:a16="http://schemas.microsoft.com/office/drawing/2014/main" val="1566627917"/>
                    </a:ext>
                  </a:extLst>
                </a:gridCol>
                <a:gridCol w="2749138">
                  <a:extLst>
                    <a:ext uri="{9D8B030D-6E8A-4147-A177-3AD203B41FA5}">
                      <a16:colId xmlns:a16="http://schemas.microsoft.com/office/drawing/2014/main" val="1173037716"/>
                    </a:ext>
                  </a:extLst>
                </a:gridCol>
                <a:gridCol w="4323277">
                  <a:extLst>
                    <a:ext uri="{9D8B030D-6E8A-4147-A177-3AD203B41FA5}">
                      <a16:colId xmlns:a16="http://schemas.microsoft.com/office/drawing/2014/main" val="261224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리소스 수집 및 정보 수집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1071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오브젝트 배치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ko-KR" altLang="en-US" sz="1400" dirty="0" smtClean="0"/>
                        <a:t>플레이어 및 물고기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바다 와 바위 등 배경 오브젝트 배치</a:t>
                      </a:r>
                      <a:endParaRPr lang="ko-KR" altLang="en-US" sz="1400" dirty="0"/>
                    </a:p>
                    <a:p>
                      <a:pPr latinLnBrk="1"/>
                      <a:r>
                        <a:rPr lang="ko-KR" altLang="en-US" sz="1400" dirty="0" smtClean="0"/>
                        <a:t>플레이어와 물고기 클래스 생성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마우스와 키보드 입력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마우스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클릭 등으로 낚싯대를 던지고 물고기가 미끼를 물었을 때 키보드 입력으로 물고기를 낚을 수 있도록 구현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중간점검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플레이어를 배치하고 정상적인 플레이가 진행될 수 있는지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911"/>
                  </a:ext>
                </a:extLst>
              </a:tr>
              <a:tr h="778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방향키 입력을 통해 플레이어의 위치를 이동시키고 그에 따라 다른 물고기가 등장하도록 하고 필요한 메뉴를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8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낚시 대상 관련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물고기 뿐만 아닌 다른</a:t>
                      </a:r>
                      <a:r>
                        <a:rPr lang="ko-KR" altLang="en-US" sz="1400" baseline="0" dirty="0" smtClean="0"/>
                        <a:t> 무언가를 낚을 수 있도록 구현 및 필요하다면 추가적인 리소스 수집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8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시작과 종료 처리</a:t>
                      </a:r>
                      <a:r>
                        <a:rPr lang="ko-KR" altLang="en-US" sz="1400" baseline="0" dirty="0" smtClean="0"/>
                        <a:t> 및 게임의 목표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게임의 시작과 종료를 처리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단순히 물고기를 낚는 것이 아닌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실질적인 목표를 설정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제한시간동안 낚는다</a:t>
                      </a:r>
                      <a:r>
                        <a:rPr lang="en-US" altLang="ko-KR" sz="1400" baseline="0" dirty="0" smtClean="0"/>
                        <a:t>? </a:t>
                      </a:r>
                      <a:r>
                        <a:rPr lang="ko-KR" altLang="en-US" sz="1400" baseline="0" dirty="0" smtClean="0"/>
                        <a:t>자금을 일정량 번다</a:t>
                      </a:r>
                      <a:r>
                        <a:rPr lang="en-US" altLang="ko-KR" sz="1400" baseline="0" dirty="0" smtClean="0"/>
                        <a:t>? </a:t>
                      </a:r>
                      <a:r>
                        <a:rPr lang="ko-KR" altLang="en-US" sz="1400" baseline="0" dirty="0" smtClean="0"/>
                        <a:t>등등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마무리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3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1863" y="2317710"/>
            <a:ext cx="8534400" cy="150706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704" y="365125"/>
            <a:ext cx="10754096" cy="62646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51753"/>
              </p:ext>
            </p:extLst>
          </p:nvPr>
        </p:nvGraphicFramePr>
        <p:xfrm>
          <a:off x="1598550" y="1295619"/>
          <a:ext cx="8128000" cy="38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769">
                  <a:extLst>
                    <a:ext uri="{9D8B030D-6E8A-4147-A177-3AD203B41FA5}">
                      <a16:colId xmlns:a16="http://schemas.microsoft.com/office/drawing/2014/main" val="4214405986"/>
                    </a:ext>
                  </a:extLst>
                </a:gridCol>
                <a:gridCol w="4899231">
                  <a:extLst>
                    <a:ext uri="{9D8B030D-6E8A-4147-A177-3AD203B41FA5}">
                      <a16:colId xmlns:a16="http://schemas.microsoft.com/office/drawing/2014/main" val="968192498"/>
                    </a:ext>
                  </a:extLst>
                </a:gridCol>
              </a:tblGrid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647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컨셉이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82516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1174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10995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9"/>
                  </a:ext>
                </a:extLst>
              </a:tr>
              <a:tr h="63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실행 가능한가</a:t>
                      </a:r>
                      <a:r>
                        <a:rPr lang="en-US" altLang="ko-KR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2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326</TotalTime>
  <Words>486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Century Gothic</vt:lpstr>
      <vt:lpstr>Wingdings 3</vt:lpstr>
      <vt:lpstr>슬라이스</vt:lpstr>
      <vt:lpstr>2DGP 1차 발표</vt:lpstr>
      <vt:lpstr>게임 컨셉</vt:lpstr>
      <vt:lpstr>메인 게임 화면 구성</vt:lpstr>
      <vt:lpstr>게임 진행 흐름</vt:lpstr>
      <vt:lpstr>게임 진행 흐름</vt:lpstr>
      <vt:lpstr>계발 범위</vt:lpstr>
      <vt:lpstr>계발 계획</vt:lpstr>
      <vt:lpstr>감사합니다</vt:lpstr>
      <vt:lpstr>자체평가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Chikaoshi</dc:creator>
  <cp:lastModifiedBy>김대훈</cp:lastModifiedBy>
  <cp:revision>21</cp:revision>
  <dcterms:created xsi:type="dcterms:W3CDTF">2017-10-15T11:03:59Z</dcterms:created>
  <dcterms:modified xsi:type="dcterms:W3CDTF">2017-11-19T03:16:34Z</dcterms:modified>
</cp:coreProperties>
</file>