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80" r:id="rId18"/>
    <p:sldId id="273" r:id="rId19"/>
    <p:sldId id="274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수정 계획" id="{AD2DA4A9-0954-494D-883D-4553D9C1960A}">
          <p14:sldIdLst>
            <p14:sldId id="257"/>
          </p14:sldIdLst>
        </p14:section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1"/>
            <p14:sldId id="262"/>
            <p14:sldId id="266"/>
            <p14:sldId id="267"/>
            <p14:sldId id="268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72"/>
            <p14:sldId id="280"/>
            <p14:sldId id="273"/>
            <p14:sldId id="274"/>
          </p14:sldIdLst>
        </p14:section>
        <p14:section name="개발 내용" id="{E37DB16D-FE8F-4FDD-8A57-7B9207AF7C8F}">
          <p14:sldIdLst>
            <p14:sldId id="279"/>
            <p14:sldId id="275"/>
            <p14:sldId id="276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388" dt="2018-12-09T14:42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7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도균 윤" userId="8a3b07cad855ff48" providerId="LiveId" clId="{886040D6-1D68-4BF4-B6AF-014E5E60BCF9}"/>
    <pc:docChg chg="undo redo custSel mod addSld delSld modSld sldOrd modMainMaster modSection">
      <pc:chgData name="도균 윤" userId="8a3b07cad855ff48" providerId="LiveId" clId="{886040D6-1D68-4BF4-B6AF-014E5E60BCF9}" dt="2018-12-09T14:42:23.530" v="3823"/>
      <pc:docMkLst>
        <pc:docMk/>
      </pc:docMkLst>
      <pc:sldChg chg="add del">
        <pc:chgData name="도균 윤" userId="8a3b07cad855ff48" providerId="LiveId" clId="{886040D6-1D68-4BF4-B6AF-014E5E60BCF9}" dt="2018-12-08T15:43:38.604" v="4"/>
        <pc:sldMkLst>
          <pc:docMk/>
          <pc:sldMk cId="0" sldId="256"/>
        </pc:sldMkLst>
      </pc:sldChg>
      <pc:sldChg chg="add del">
        <pc:chgData name="도균 윤" userId="8a3b07cad855ff48" providerId="LiveId" clId="{886040D6-1D68-4BF4-B6AF-014E5E60BCF9}" dt="2018-12-08T15:43:21.480" v="2" actId="2696"/>
        <pc:sldMkLst>
          <pc:docMk/>
          <pc:sldMk cId="2901151919" sldId="256"/>
        </pc:sldMkLst>
      </pc:sldChg>
      <pc:sldChg chg="delSp modSp add">
        <pc:chgData name="도균 윤" userId="8a3b07cad855ff48" providerId="LiveId" clId="{886040D6-1D68-4BF4-B6AF-014E5E60BCF9}" dt="2018-12-09T10:51:30.895" v="1969" actId="20577"/>
        <pc:sldMkLst>
          <pc:docMk/>
          <pc:sldMk cId="0" sldId="25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7"/>
            <ac:spMk id="2" creationId="{E893B17A-9619-4A5F-8087-D85FF6130963}"/>
          </ac:spMkLst>
        </pc:spChg>
        <pc:spChg chg="mod">
          <ac:chgData name="도균 윤" userId="8a3b07cad855ff48" providerId="LiveId" clId="{886040D6-1D68-4BF4-B6AF-014E5E60BCF9}" dt="2018-12-09T10:51:30.895" v="1969" actId="20577"/>
          <ac:spMkLst>
            <pc:docMk/>
            <pc:sldMk cId="0" sldId="257"/>
            <ac:spMk id="116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58"/>
        </pc:sldMkLst>
        <pc:spChg chg="add del mod">
          <ac:chgData name="도균 윤" userId="8a3b07cad855ff48" providerId="LiveId" clId="{886040D6-1D68-4BF4-B6AF-014E5E60BCF9}" dt="2018-12-08T17:14:21.727" v="1417" actId="478"/>
          <ac:spMkLst>
            <pc:docMk/>
            <pc:sldMk cId="0" sldId="258"/>
            <ac:spMk id="2" creationId="{FF798159-D2B2-413C-AD06-7BFC694BD7E4}"/>
          </ac:spMkLst>
        </pc:spChg>
        <pc:spChg chg="add del mod">
          <ac:chgData name="도균 윤" userId="8a3b07cad855ff48" providerId="LiveId" clId="{886040D6-1D68-4BF4-B6AF-014E5E60BCF9}" dt="2018-12-08T17:14:56.986" v="1422" actId="478"/>
          <ac:spMkLst>
            <pc:docMk/>
            <pc:sldMk cId="0" sldId="258"/>
            <ac:spMk id="3" creationId="{3BB40ADD-47D2-4386-8D21-4791DC8E2155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8"/>
            <ac:spMk id="4" creationId="{9BC8E232-5CEF-4C13-A941-DDD41AAB7CBF}"/>
          </ac:spMkLst>
        </pc:spChg>
        <pc:spChg chg="mod">
          <ac:chgData name="도균 윤" userId="8a3b07cad855ff48" providerId="LiveId" clId="{886040D6-1D68-4BF4-B6AF-014E5E60BCF9}" dt="2018-12-08T17:15:15.309" v="1424" actId="20577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7:01.391" v="1431" actId="2711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5:46.967" v="1428" actId="20577"/>
          <ac:spMkLst>
            <pc:docMk/>
            <pc:sldMk cId="0" sldId="258"/>
            <ac:spMk id="123" creationId="{00000000-0000-0000-0000-000000000000}"/>
          </ac:spMkLst>
        </pc:spChg>
      </pc:sldChg>
      <pc:sldChg chg="addSp delSp modSp add mod setBg delDesignElem">
        <pc:chgData name="도균 윤" userId="8a3b07cad855ff48" providerId="LiveId" clId="{886040D6-1D68-4BF4-B6AF-014E5E60BCF9}" dt="2018-12-08T17:17:42.531" v="1432"/>
        <pc:sldMkLst>
          <pc:docMk/>
          <pc:sldMk cId="0" sldId="259"/>
        </pc:sldMkLst>
        <pc:spChg chg="add del mod">
          <ac:chgData name="도균 윤" userId="8a3b07cad855ff48" providerId="LiveId" clId="{886040D6-1D68-4BF4-B6AF-014E5E60BCF9}" dt="2018-12-08T15:49:06.809" v="15" actId="478"/>
          <ac:spMkLst>
            <pc:docMk/>
            <pc:sldMk cId="0" sldId="259"/>
            <ac:spMk id="2" creationId="{1FC23396-A34E-41C8-87E2-3306F43DCACA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9"/>
            <ac:spMk id="3" creationId="{53354872-1767-4E79-8706-DD85B35243FD}"/>
          </ac:spMkLst>
        </pc:spChg>
        <pc:spChg chg="add del mod">
          <ac:chgData name="도균 윤" userId="8a3b07cad855ff48" providerId="LiveId" clId="{886040D6-1D68-4BF4-B6AF-014E5E60BCF9}" dt="2018-12-08T15:51:07.971" v="223" actId="478"/>
          <ac:spMkLst>
            <pc:docMk/>
            <pc:sldMk cId="0" sldId="259"/>
            <ac:spMk id="5" creationId="{57EA13CE-D10E-4BAE-88DB-D49EDA9B261B}"/>
          </ac:spMkLst>
        </pc:spChg>
        <pc:spChg chg="add del">
          <ac:chgData name="도균 윤" userId="8a3b07cad855ff48" providerId="LiveId" clId="{886040D6-1D68-4BF4-B6AF-014E5E60BCF9}" dt="2018-12-08T15:54:02.722" v="268"/>
          <ac:spMkLst>
            <pc:docMk/>
            <pc:sldMk cId="0" sldId="259"/>
            <ac:spMk id="70" creationId="{089A69AF-D57B-49B4-886C-D4A5DC194421}"/>
          </ac:spMkLst>
        </pc:spChg>
        <pc:spChg chg="add del">
          <ac:chgData name="도균 윤" userId="8a3b07cad855ff48" providerId="LiveId" clId="{886040D6-1D68-4BF4-B6AF-014E5E60BCF9}" dt="2018-12-08T15:54:02.722" v="268"/>
          <ac:spMkLst>
            <pc:docMk/>
            <pc:sldMk cId="0" sldId="259"/>
            <ac:spMk id="72" creationId="{CABDC08D-6093-4397-92D4-54D00E2BB1C2}"/>
          </ac:spMkLst>
        </pc:spChg>
        <pc:spChg chg="mod">
          <ac:chgData name="도균 윤" userId="8a3b07cad855ff48" providerId="LiveId" clId="{886040D6-1D68-4BF4-B6AF-014E5E60BCF9}" dt="2018-12-08T16:48:46.129" v="963" actId="255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2:04.795" v="1404" actId="6549"/>
          <ac:spMkLst>
            <pc:docMk/>
            <pc:sldMk cId="0" sldId="259"/>
            <ac:spMk id="129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5:51:06.662" v="222" actId="478"/>
          <ac:spMkLst>
            <pc:docMk/>
            <pc:sldMk cId="0" sldId="259"/>
            <ac:spMk id="130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60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0"/>
            <ac:spMk id="2" creationId="{8A5CB3E7-0230-424D-BB32-939659B09CAA}"/>
          </ac:spMkLst>
        </pc:spChg>
        <pc:spChg chg="add del">
          <ac:chgData name="도균 윤" userId="8a3b07cad855ff48" providerId="LiveId" clId="{886040D6-1D68-4BF4-B6AF-014E5E60BCF9}" dt="2018-12-08T16:02:06.225" v="345"/>
          <ac:spMkLst>
            <pc:docMk/>
            <pc:sldMk cId="0" sldId="260"/>
            <ac:spMk id="6" creationId="{1565623C-1A42-4E40-94C1-B6936CCB88BA}"/>
          </ac:spMkLst>
        </pc:spChg>
        <pc:spChg chg="add mod">
          <ac:chgData name="도균 윤" userId="8a3b07cad855ff48" providerId="LiveId" clId="{886040D6-1D68-4BF4-B6AF-014E5E60BCF9}" dt="2018-12-08T16:02:26.548" v="359"/>
          <ac:spMkLst>
            <pc:docMk/>
            <pc:sldMk cId="0" sldId="260"/>
            <ac:spMk id="7" creationId="{762FD908-F87D-4F47-BC41-22319CC843FF}"/>
          </ac:spMkLst>
        </pc:spChg>
        <pc:spChg chg="mod">
          <ac:chgData name="도균 윤" userId="8a3b07cad855ff48" providerId="LiveId" clId="{886040D6-1D68-4BF4-B6AF-014E5E60BCF9}" dt="2018-12-08T16:47:48.067" v="961" actId="12"/>
          <ac:spMkLst>
            <pc:docMk/>
            <pc:sldMk cId="0" sldId="260"/>
            <ac:spMk id="136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4:02.043" v="613" actId="1076"/>
          <ac:picMkLst>
            <pc:docMk/>
            <pc:sldMk cId="0" sldId="260"/>
            <ac:picMk id="137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6:24:03.523" v="614" actId="1076"/>
          <ac:picMkLst>
            <pc:docMk/>
            <pc:sldMk cId="0" sldId="260"/>
            <ac:picMk id="138" creationId="{00000000-0000-0000-0000-000000000000}"/>
          </ac:picMkLst>
        </pc:picChg>
      </pc:sldChg>
      <pc:sldChg chg="addSp delSp modSp add modNotesTx">
        <pc:chgData name="도균 윤" userId="8a3b07cad855ff48" providerId="LiveId" clId="{886040D6-1D68-4BF4-B6AF-014E5E60BCF9}" dt="2018-12-08T17:17:42.531" v="1432"/>
        <pc:sldMkLst>
          <pc:docMk/>
          <pc:sldMk cId="0" sldId="261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1"/>
            <ac:spMk id="2" creationId="{CE6C5342-E6C4-4B8D-8144-4F05E49F3D99}"/>
          </ac:spMkLst>
        </pc:spChg>
        <pc:spChg chg="add del">
          <ac:chgData name="도균 윤" userId="8a3b07cad855ff48" providerId="LiveId" clId="{886040D6-1D68-4BF4-B6AF-014E5E60BCF9}" dt="2018-12-08T16:02:11.911" v="346" actId="478"/>
          <ac:spMkLst>
            <pc:docMk/>
            <pc:sldMk cId="0" sldId="261"/>
            <ac:spMk id="5" creationId="{88F06974-EFE5-4BEE-B1A3-ED6717747D14}"/>
          </ac:spMkLst>
        </pc:spChg>
        <pc:spChg chg="add mod">
          <ac:chgData name="도균 윤" userId="8a3b07cad855ff48" providerId="LiveId" clId="{886040D6-1D68-4BF4-B6AF-014E5E60BCF9}" dt="2018-12-08T16:02:35.221" v="376"/>
          <ac:spMkLst>
            <pc:docMk/>
            <pc:sldMk cId="0" sldId="261"/>
            <ac:spMk id="6" creationId="{DA17C4D8-3087-4875-B12B-E5C8514ABCE9}"/>
          </ac:spMkLst>
        </pc:spChg>
        <pc:spChg chg="mod">
          <ac:chgData name="도균 윤" userId="8a3b07cad855ff48" providerId="LiveId" clId="{886040D6-1D68-4BF4-B6AF-014E5E60BCF9}" dt="2018-12-08T16:47:44.547" v="959" actId="12"/>
          <ac:spMkLst>
            <pc:docMk/>
            <pc:sldMk cId="0" sldId="261"/>
            <ac:spMk id="144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4:14.719" v="616" actId="1582"/>
          <ac:picMkLst>
            <pc:docMk/>
            <pc:sldMk cId="0" sldId="261"/>
            <ac:picMk id="145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62"/>
        </pc:sldMkLst>
        <pc:spChg chg="add mod">
          <ac:chgData name="도균 윤" userId="8a3b07cad855ff48" providerId="LiveId" clId="{886040D6-1D68-4BF4-B6AF-014E5E60BCF9}" dt="2018-12-08T16:28:27.441" v="833" actId="113"/>
          <ac:spMkLst>
            <pc:docMk/>
            <pc:sldMk cId="0" sldId="262"/>
            <ac:spMk id="2" creationId="{7783C5AB-5E33-4C6D-A58F-F52C6286951F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2"/>
            <ac:spMk id="3" creationId="{2120716D-50B0-430C-B622-DDF129CCDD63}"/>
          </ac:spMkLst>
        </pc:spChg>
        <pc:spChg chg="add mod">
          <ac:chgData name="도균 윤" userId="8a3b07cad855ff48" providerId="LiveId" clId="{886040D6-1D68-4BF4-B6AF-014E5E60BCF9}" dt="2018-12-08T16:01:05.999" v="322" actId="255"/>
          <ac:spMkLst>
            <pc:docMk/>
            <pc:sldMk cId="0" sldId="262"/>
            <ac:spMk id="6" creationId="{8DC0C48E-1C81-4F79-8EE2-9FD613DF000B}"/>
          </ac:spMkLst>
        </pc:spChg>
        <pc:spChg chg="add mod">
          <ac:chgData name="도균 윤" userId="8a3b07cad855ff48" providerId="LiveId" clId="{886040D6-1D68-4BF4-B6AF-014E5E60BCF9}" dt="2018-12-08T17:03:38.249" v="1344" actId="208"/>
          <ac:spMkLst>
            <pc:docMk/>
            <pc:sldMk cId="0" sldId="262"/>
            <ac:spMk id="8" creationId="{C76B2159-83AC-4FC3-800B-2D81BF883054}"/>
          </ac:spMkLst>
        </pc:spChg>
        <pc:spChg chg="mod">
          <ac:chgData name="도균 윤" userId="8a3b07cad855ff48" providerId="LiveId" clId="{886040D6-1D68-4BF4-B6AF-014E5E60BCF9}" dt="2018-12-08T16:47:41.852" v="957" actId="12"/>
          <ac:spMkLst>
            <pc:docMk/>
            <pc:sldMk cId="0" sldId="262"/>
            <ac:spMk id="151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6:27:27.653" v="819" actId="478"/>
          <ac:spMkLst>
            <pc:docMk/>
            <pc:sldMk cId="0" sldId="262"/>
            <ac:spMk id="152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8:52.908" v="836" actId="1582"/>
          <ac:picMkLst>
            <pc:docMk/>
            <pc:sldMk cId="0" sldId="262"/>
            <ac:picMk id="153" creationId="{00000000-0000-0000-0000-000000000000}"/>
          </ac:picMkLst>
        </pc:picChg>
      </pc:sldChg>
      <pc:sldChg chg="addSp delSp modSp add ord">
        <pc:chgData name="도균 윤" userId="8a3b07cad855ff48" providerId="LiveId" clId="{886040D6-1D68-4BF4-B6AF-014E5E60BCF9}" dt="2018-12-09T14:41:32.999" v="3798"/>
        <pc:sldMkLst>
          <pc:docMk/>
          <pc:sldMk cId="0" sldId="263"/>
        </pc:sldMkLst>
        <pc:spChg chg="add del mod">
          <ac:chgData name="도균 윤" userId="8a3b07cad855ff48" providerId="LiveId" clId="{886040D6-1D68-4BF4-B6AF-014E5E60BCF9}" dt="2018-12-08T16:01:22.716" v="324" actId="478"/>
          <ac:spMkLst>
            <pc:docMk/>
            <pc:sldMk cId="0" sldId="263"/>
            <ac:spMk id="3" creationId="{ADC9FF4B-AEEC-4378-818C-C629072E8190}"/>
          </ac:spMkLst>
        </pc:spChg>
        <pc:spChg chg="add mod">
          <ac:chgData name="도균 윤" userId="8a3b07cad855ff48" providerId="LiveId" clId="{886040D6-1D68-4BF4-B6AF-014E5E60BCF9}" dt="2018-12-09T13:19:52.567" v="3115" actId="1036"/>
          <ac:spMkLst>
            <pc:docMk/>
            <pc:sldMk cId="0" sldId="263"/>
            <ac:spMk id="4" creationId="{D9FC5E08-F399-49DE-AB64-E50DD6FA0FC3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3"/>
            <ac:spMk id="5" creationId="{91FD9EAE-C56C-4478-BD27-41238888AD3C}"/>
          </ac:spMkLst>
        </pc:spChg>
        <pc:spChg chg="add mod">
          <ac:chgData name="도균 윤" userId="8a3b07cad855ff48" providerId="LiveId" clId="{886040D6-1D68-4BF4-B6AF-014E5E60BCF9}" dt="2018-12-09T13:17:07.824" v="2891" actId="1076"/>
          <ac:spMkLst>
            <pc:docMk/>
            <pc:sldMk cId="0" sldId="263"/>
            <ac:spMk id="6" creationId="{CD196359-A408-45BE-A732-9FF6F5D3ACF9}"/>
          </ac:spMkLst>
        </pc:spChg>
        <pc:spChg chg="add">
          <ac:chgData name="도균 윤" userId="8a3b07cad855ff48" providerId="LiveId" clId="{886040D6-1D68-4BF4-B6AF-014E5E60BCF9}" dt="2018-12-08T16:01:23.275" v="325"/>
          <ac:spMkLst>
            <pc:docMk/>
            <pc:sldMk cId="0" sldId="263"/>
            <ac:spMk id="7" creationId="{E511CBAA-507F-4CC5-99DC-5B07EAD3C166}"/>
          </ac:spMkLst>
        </pc:spChg>
        <pc:spChg chg="add del mod">
          <ac:chgData name="도균 윤" userId="8a3b07cad855ff48" providerId="LiveId" clId="{886040D6-1D68-4BF4-B6AF-014E5E60BCF9}" dt="2018-12-08T17:07:09.864" v="1383" actId="478"/>
          <ac:spMkLst>
            <pc:docMk/>
            <pc:sldMk cId="0" sldId="263"/>
            <ac:spMk id="8" creationId="{4E5D7194-97A5-46A6-AB09-9BCD316CE0CA}"/>
          </ac:spMkLst>
        </pc:spChg>
        <pc:spChg chg="add del mod">
          <ac:chgData name="도균 윤" userId="8a3b07cad855ff48" providerId="LiveId" clId="{886040D6-1D68-4BF4-B6AF-014E5E60BCF9}" dt="2018-12-08T16:47:24.849" v="951"/>
          <ac:spMkLst>
            <pc:docMk/>
            <pc:sldMk cId="0" sldId="263"/>
            <ac:spMk id="10" creationId="{ABCAF03D-F51D-49FD-8D87-71378DC90D5A}"/>
          </ac:spMkLst>
        </pc:spChg>
        <pc:spChg chg="add del">
          <ac:chgData name="도균 윤" userId="8a3b07cad855ff48" providerId="LiveId" clId="{886040D6-1D68-4BF4-B6AF-014E5E60BCF9}" dt="2018-12-08T16:46:55.108" v="940"/>
          <ac:spMkLst>
            <pc:docMk/>
            <pc:sldMk cId="0" sldId="263"/>
            <ac:spMk id="11" creationId="{8185C7C6-AD07-48F8-B301-2FD598F94FD1}"/>
          </ac:spMkLst>
        </pc:spChg>
        <pc:spChg chg="add">
          <ac:chgData name="도균 윤" userId="8a3b07cad855ff48" providerId="LiveId" clId="{886040D6-1D68-4BF4-B6AF-014E5E60BCF9}" dt="2018-12-08T17:07:13.623" v="1384"/>
          <ac:spMkLst>
            <pc:docMk/>
            <pc:sldMk cId="0" sldId="263"/>
            <ac:spMk id="12" creationId="{5872F836-7497-4E86-A152-ED0D24C8795F}"/>
          </ac:spMkLst>
        </pc:spChg>
        <pc:spChg chg="del">
          <ac:chgData name="도균 윤" userId="8a3b07cad855ff48" providerId="LiveId" clId="{886040D6-1D68-4BF4-B6AF-014E5E60BCF9}" dt="2018-12-08T16:01:20.244" v="323" actId="478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도균 윤" userId="8a3b07cad855ff48" providerId="LiveId" clId="{886040D6-1D68-4BF4-B6AF-014E5E60BCF9}" dt="2018-12-09T14:41:32.999" v="3798"/>
          <ac:spMkLst>
            <pc:docMk/>
            <pc:sldMk cId="0" sldId="263"/>
            <ac:spMk id="159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7:07:24.006" v="1387" actId="478"/>
          <ac:spMkLst>
            <pc:docMk/>
            <pc:sldMk cId="0" sldId="263"/>
            <ac:spMk id="160" creationId="{00000000-0000-0000-0000-000000000000}"/>
          </ac:spMkLst>
        </pc:spChg>
      </pc:sldChg>
      <pc:sldChg chg="addSp delSp modSp add ord">
        <pc:chgData name="도균 윤" userId="8a3b07cad855ff48" providerId="LiveId" clId="{886040D6-1D68-4BF4-B6AF-014E5E60BCF9}" dt="2018-12-09T13:19:54.950" v="3121" actId="1036"/>
        <pc:sldMkLst>
          <pc:docMk/>
          <pc:sldMk cId="0" sldId="264"/>
        </pc:sldMkLst>
        <pc:spChg chg="add del mod">
          <ac:chgData name="도균 윤" userId="8a3b07cad855ff48" providerId="LiveId" clId="{886040D6-1D68-4BF4-B6AF-014E5E60BCF9}" dt="2018-12-08T16:01:28.604" v="327" actId="478"/>
          <ac:spMkLst>
            <pc:docMk/>
            <pc:sldMk cId="0" sldId="264"/>
            <ac:spMk id="3" creationId="{529911F9-E4A6-4AEA-AF21-85D2819BC3D4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4"/>
            <ac:spMk id="4" creationId="{A2FF09B9-1C90-4FA6-9273-A3BD59E940F8}"/>
          </ac:spMkLst>
        </pc:spChg>
        <pc:spChg chg="add">
          <ac:chgData name="도균 윤" userId="8a3b07cad855ff48" providerId="LiveId" clId="{886040D6-1D68-4BF4-B6AF-014E5E60BCF9}" dt="2018-12-08T16:01:29.738" v="328"/>
          <ac:spMkLst>
            <pc:docMk/>
            <pc:sldMk cId="0" sldId="264"/>
            <ac:spMk id="6" creationId="{B4D45506-10D1-44F0-9B6C-49ADC3049793}"/>
          </ac:spMkLst>
        </pc:spChg>
        <pc:spChg chg="add">
          <ac:chgData name="도균 윤" userId="8a3b07cad855ff48" providerId="LiveId" clId="{886040D6-1D68-4BF4-B6AF-014E5E60BCF9}" dt="2018-12-08T16:01:29.738" v="328"/>
          <ac:spMkLst>
            <pc:docMk/>
            <pc:sldMk cId="0" sldId="264"/>
            <ac:spMk id="7" creationId="{B72491F5-7D1D-4D56-B5FC-0B88B35C6A06}"/>
          </ac:spMkLst>
        </pc:spChg>
        <pc:spChg chg="add del mod">
          <ac:chgData name="도균 윤" userId="8a3b07cad855ff48" providerId="LiveId" clId="{886040D6-1D68-4BF4-B6AF-014E5E60BCF9}" dt="2018-12-08T16:43:17.304" v="903" actId="478"/>
          <ac:spMkLst>
            <pc:docMk/>
            <pc:sldMk cId="0" sldId="264"/>
            <ac:spMk id="8" creationId="{F4BDBEC3-07F6-4078-A635-E0E3AFD36DC3}"/>
          </ac:spMkLst>
        </pc:spChg>
        <pc:spChg chg="add mod">
          <ac:chgData name="도균 윤" userId="8a3b07cad855ff48" providerId="LiveId" clId="{886040D6-1D68-4BF4-B6AF-014E5E60BCF9}" dt="2018-12-09T13:19:54.950" v="3121" actId="1036"/>
          <ac:spMkLst>
            <pc:docMk/>
            <pc:sldMk cId="0" sldId="264"/>
            <ac:spMk id="9" creationId="{5CBF2EC5-F280-4C97-B18F-1538EE237891}"/>
          </ac:spMkLst>
        </pc:spChg>
        <pc:spChg chg="add">
          <ac:chgData name="도균 윤" userId="8a3b07cad855ff48" providerId="LiveId" clId="{886040D6-1D68-4BF4-B6AF-014E5E60BCF9}" dt="2018-12-09T13:17:15.171" v="2893"/>
          <ac:spMkLst>
            <pc:docMk/>
            <pc:sldMk cId="0" sldId="264"/>
            <ac:spMk id="11" creationId="{F817D604-1060-4548-BA58-D5E4DAFEA66D}"/>
          </ac:spMkLst>
        </pc:spChg>
        <pc:spChg chg="del">
          <ac:chgData name="도균 윤" userId="8a3b07cad855ff48" providerId="LiveId" clId="{886040D6-1D68-4BF4-B6AF-014E5E60BCF9}" dt="2018-12-08T16:01:27.474" v="326" actId="478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도균 윤" userId="8a3b07cad855ff48" providerId="LiveId" clId="{886040D6-1D68-4BF4-B6AF-014E5E60BCF9}" dt="2018-12-09T13:19:43.282" v="3109"/>
          <ac:spMkLst>
            <pc:docMk/>
            <pc:sldMk cId="0" sldId="264"/>
            <ac:spMk id="166" creationId="{00000000-0000-0000-0000-000000000000}"/>
          </ac:spMkLst>
        </pc:spChg>
      </pc:sldChg>
      <pc:sldChg chg="addSp delSp modSp add ord">
        <pc:chgData name="도균 윤" userId="8a3b07cad855ff48" providerId="LiveId" clId="{886040D6-1D68-4BF4-B6AF-014E5E60BCF9}" dt="2018-12-09T13:19:58.014" v="3127" actId="1036"/>
        <pc:sldMkLst>
          <pc:docMk/>
          <pc:sldMk cId="0" sldId="265"/>
        </pc:sldMkLst>
        <pc:spChg chg="add del mod">
          <ac:chgData name="도균 윤" userId="8a3b07cad855ff48" providerId="LiveId" clId="{886040D6-1D68-4BF4-B6AF-014E5E60BCF9}" dt="2018-12-08T16:01:36.382" v="330" actId="478"/>
          <ac:spMkLst>
            <pc:docMk/>
            <pc:sldMk cId="0" sldId="265"/>
            <ac:spMk id="3" creationId="{3A627906-17AF-4B96-9180-9AE5648ACE1A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5"/>
            <ac:spMk id="4" creationId="{0D19934D-B86C-4BBA-8D7E-BD8CE9B69429}"/>
          </ac:spMkLst>
        </pc:spChg>
        <pc:spChg chg="add">
          <ac:chgData name="도균 윤" userId="8a3b07cad855ff48" providerId="LiveId" clId="{886040D6-1D68-4BF4-B6AF-014E5E60BCF9}" dt="2018-12-08T16:01:37.287" v="331"/>
          <ac:spMkLst>
            <pc:docMk/>
            <pc:sldMk cId="0" sldId="265"/>
            <ac:spMk id="6" creationId="{59139AFA-0125-458A-9CC0-61A932BE1F2B}"/>
          </ac:spMkLst>
        </pc:spChg>
        <pc:spChg chg="add">
          <ac:chgData name="도균 윤" userId="8a3b07cad855ff48" providerId="LiveId" clId="{886040D6-1D68-4BF4-B6AF-014E5E60BCF9}" dt="2018-12-08T16:01:37.287" v="331"/>
          <ac:spMkLst>
            <pc:docMk/>
            <pc:sldMk cId="0" sldId="265"/>
            <ac:spMk id="7" creationId="{38EBC181-681C-402C-A616-4426BA3559B1}"/>
          </ac:spMkLst>
        </pc:spChg>
        <pc:spChg chg="add del mod">
          <ac:chgData name="도균 윤" userId="8a3b07cad855ff48" providerId="LiveId" clId="{886040D6-1D68-4BF4-B6AF-014E5E60BCF9}" dt="2018-12-08T16:43:24.765" v="910" actId="478"/>
          <ac:spMkLst>
            <pc:docMk/>
            <pc:sldMk cId="0" sldId="265"/>
            <ac:spMk id="8" creationId="{E2B6A817-9B56-4C3E-9DB8-93E8F2722012}"/>
          </ac:spMkLst>
        </pc:spChg>
        <pc:spChg chg="add mod">
          <ac:chgData name="도균 윤" userId="8a3b07cad855ff48" providerId="LiveId" clId="{886040D6-1D68-4BF4-B6AF-014E5E60BCF9}" dt="2018-12-09T13:19:58.014" v="3127" actId="1036"/>
          <ac:spMkLst>
            <pc:docMk/>
            <pc:sldMk cId="0" sldId="265"/>
            <ac:spMk id="9" creationId="{CE3D346F-C297-44F7-8D85-94EF57EC9B36}"/>
          </ac:spMkLst>
        </pc:spChg>
        <pc:spChg chg="add">
          <ac:chgData name="도균 윤" userId="8a3b07cad855ff48" providerId="LiveId" clId="{886040D6-1D68-4BF4-B6AF-014E5E60BCF9}" dt="2018-12-09T13:17:13.980" v="2892"/>
          <ac:spMkLst>
            <pc:docMk/>
            <pc:sldMk cId="0" sldId="265"/>
            <ac:spMk id="11" creationId="{B7C4144D-48B1-454D-AC8C-154E611EE9E4}"/>
          </ac:spMkLst>
        </pc:spChg>
        <pc:spChg chg="del">
          <ac:chgData name="도균 윤" userId="8a3b07cad855ff48" providerId="LiveId" clId="{886040D6-1D68-4BF4-B6AF-014E5E60BCF9}" dt="2018-12-08T16:01:35.456" v="329" actId="478"/>
          <ac:spMkLst>
            <pc:docMk/>
            <pc:sldMk cId="0" sldId="265"/>
            <ac:spMk id="171" creationId="{00000000-0000-0000-0000-000000000000}"/>
          </ac:spMkLst>
        </pc:spChg>
        <pc:spChg chg="mod">
          <ac:chgData name="도균 윤" userId="8a3b07cad855ff48" providerId="LiveId" clId="{886040D6-1D68-4BF4-B6AF-014E5E60BCF9}" dt="2018-12-09T13:19:06.595" v="3046"/>
          <ac:spMkLst>
            <pc:docMk/>
            <pc:sldMk cId="0" sldId="265"/>
            <ac:spMk id="172" creationId="{00000000-0000-0000-0000-000000000000}"/>
          </ac:spMkLst>
        </pc:spChg>
      </pc:sldChg>
      <pc:sldChg chg="addSp delSp modSp add modNotesTx">
        <pc:chgData name="도균 윤" userId="8a3b07cad855ff48" providerId="LiveId" clId="{886040D6-1D68-4BF4-B6AF-014E5E60BCF9}" dt="2018-12-09T10:57:02.888" v="2266" actId="20577"/>
        <pc:sldMkLst>
          <pc:docMk/>
          <pc:sldMk cId="0" sldId="266"/>
        </pc:sldMkLst>
        <pc:spChg chg="add del mod">
          <ac:chgData name="도균 윤" userId="8a3b07cad855ff48" providerId="LiveId" clId="{886040D6-1D68-4BF4-B6AF-014E5E60BCF9}" dt="2018-12-08T16:01:42.235" v="333" actId="478"/>
          <ac:spMkLst>
            <pc:docMk/>
            <pc:sldMk cId="0" sldId="266"/>
            <ac:spMk id="3" creationId="{06552F80-477A-4662-97FD-DECE85CDEA52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6"/>
            <ac:spMk id="4" creationId="{87DBF76E-4F56-4F98-A0D0-87A5F2EFCB35}"/>
          </ac:spMkLst>
        </pc:spChg>
        <pc:spChg chg="add">
          <ac:chgData name="도균 윤" userId="8a3b07cad855ff48" providerId="LiveId" clId="{886040D6-1D68-4BF4-B6AF-014E5E60BCF9}" dt="2018-12-08T16:01:43.090" v="334"/>
          <ac:spMkLst>
            <pc:docMk/>
            <pc:sldMk cId="0" sldId="266"/>
            <ac:spMk id="9" creationId="{8B46AF1E-4172-4E11-9693-5FF9FC1F1E5F}"/>
          </ac:spMkLst>
        </pc:spChg>
        <pc:spChg chg="add mod">
          <ac:chgData name="도균 윤" userId="8a3b07cad855ff48" providerId="LiveId" clId="{886040D6-1D68-4BF4-B6AF-014E5E60BCF9}" dt="2018-12-08T16:01:55.308" v="342"/>
          <ac:spMkLst>
            <pc:docMk/>
            <pc:sldMk cId="0" sldId="266"/>
            <ac:spMk id="10" creationId="{2904A6AB-4F93-4A6C-87AA-099F95C902A6}"/>
          </ac:spMkLst>
        </pc:spChg>
        <pc:spChg chg="del">
          <ac:chgData name="도균 윤" userId="8a3b07cad855ff48" providerId="LiveId" clId="{886040D6-1D68-4BF4-B6AF-014E5E60BCF9}" dt="2018-12-08T16:01:41.340" v="332" actId="478"/>
          <ac:spMkLst>
            <pc:docMk/>
            <pc:sldMk cId="0" sldId="266"/>
            <ac:spMk id="177" creationId="{00000000-0000-0000-0000-000000000000}"/>
          </ac:spMkLst>
        </pc:spChg>
        <pc:spChg chg="mod">
          <ac:chgData name="도균 윤" userId="8a3b07cad855ff48" providerId="LiveId" clId="{886040D6-1D68-4BF4-B6AF-014E5E60BCF9}" dt="2018-12-09T10:56:08.575" v="2108"/>
          <ac:spMkLst>
            <pc:docMk/>
            <pc:sldMk cId="0" sldId="266"/>
            <ac:spMk id="178" creationId="{00000000-0000-0000-0000-000000000000}"/>
          </ac:spMkLst>
        </pc:spChg>
        <pc:picChg chg="mod">
          <ac:chgData name="도균 윤" userId="8a3b07cad855ff48" providerId="LiveId" clId="{886040D6-1D68-4BF4-B6AF-014E5E60BCF9}" dt="2018-12-08T17:05:11.001" v="1368" actId="1076"/>
          <ac:picMkLst>
            <pc:docMk/>
            <pc:sldMk cId="0" sldId="266"/>
            <ac:picMk id="179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7:05:12.794" v="1369" actId="1076"/>
          <ac:picMkLst>
            <pc:docMk/>
            <pc:sldMk cId="0" sldId="266"/>
            <ac:picMk id="180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7:05:15.050" v="1370" actId="1076"/>
          <ac:picMkLst>
            <pc:docMk/>
            <pc:sldMk cId="0" sldId="266"/>
            <ac:picMk id="181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9T14:42:19.744" v="3822" actId="6549"/>
        <pc:sldMkLst>
          <pc:docMk/>
          <pc:sldMk cId="0" sldId="26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7"/>
            <ac:spMk id="2" creationId="{8E8F660B-4132-49B2-A2BE-91ABAED84B77}"/>
          </ac:spMkLst>
        </pc:spChg>
        <pc:spChg chg="add mod">
          <ac:chgData name="도균 윤" userId="8a3b07cad855ff48" providerId="LiveId" clId="{886040D6-1D68-4BF4-B6AF-014E5E60BCF9}" dt="2018-12-09T14:42:19.744" v="3822" actId="6549"/>
          <ac:spMkLst>
            <pc:docMk/>
            <pc:sldMk cId="0" sldId="267"/>
            <ac:spMk id="5" creationId="{9BD455FF-EC70-435A-9F50-F5F108A00E0D}"/>
          </ac:spMkLst>
        </pc:spChg>
        <pc:spChg chg="mod">
          <ac:chgData name="도균 윤" userId="8a3b07cad855ff48" providerId="LiveId" clId="{886040D6-1D68-4BF4-B6AF-014E5E60BCF9}" dt="2018-12-08T16:04:06.751" v="448"/>
          <ac:spMkLst>
            <pc:docMk/>
            <pc:sldMk cId="0" sldId="267"/>
            <ac:spMk id="186" creationId="{00000000-0000-0000-0000-000000000000}"/>
          </ac:spMkLst>
        </pc:spChg>
        <pc:spChg chg="mod">
          <ac:chgData name="도균 윤" userId="8a3b07cad855ff48" providerId="LiveId" clId="{886040D6-1D68-4BF4-B6AF-014E5E60BCF9}" dt="2018-12-09T13:20:24.435" v="3177"/>
          <ac:spMkLst>
            <pc:docMk/>
            <pc:sldMk cId="0" sldId="267"/>
            <ac:spMk id="187" creationId="{00000000-0000-0000-0000-000000000000}"/>
          </ac:spMkLst>
        </pc:spChg>
      </pc:sldChg>
      <pc:sldChg chg="addSp delSp modSp add modNotesTx">
        <pc:chgData name="도균 윤" userId="8a3b07cad855ff48" providerId="LiveId" clId="{886040D6-1D68-4BF4-B6AF-014E5E60BCF9}" dt="2018-12-09T14:42:23.530" v="3823"/>
        <pc:sldMkLst>
          <pc:docMk/>
          <pc:sldMk cId="0" sldId="268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8"/>
            <ac:spMk id="2" creationId="{0E03BC19-471D-4578-96DA-A8FA41B80F7C}"/>
          </ac:spMkLst>
        </pc:spChg>
        <pc:spChg chg="add">
          <ac:chgData name="도균 윤" userId="8a3b07cad855ff48" providerId="LiveId" clId="{886040D6-1D68-4BF4-B6AF-014E5E60BCF9}" dt="2018-12-09T14:42:23.530" v="3823"/>
          <ac:spMkLst>
            <pc:docMk/>
            <pc:sldMk cId="0" sldId="268"/>
            <ac:spMk id="5" creationId="{10230BD8-ADB1-4142-BE23-106D59DBED2E}"/>
          </ac:spMkLst>
        </pc:spChg>
        <pc:spChg chg="mod">
          <ac:chgData name="도균 윤" userId="8a3b07cad855ff48" providerId="LiveId" clId="{886040D6-1D68-4BF4-B6AF-014E5E60BCF9}" dt="2018-12-08T16:04:08.828" v="449"/>
          <ac:spMkLst>
            <pc:docMk/>
            <pc:sldMk cId="0" sldId="268"/>
            <ac:spMk id="192" creationId="{00000000-0000-0000-0000-000000000000}"/>
          </ac:spMkLst>
        </pc:spChg>
        <pc:spChg chg="mod">
          <ac:chgData name="도균 윤" userId="8a3b07cad855ff48" providerId="LiveId" clId="{886040D6-1D68-4BF4-B6AF-014E5E60BCF9}" dt="2018-12-08T16:50:28.187" v="1111" actId="12"/>
          <ac:spMkLst>
            <pc:docMk/>
            <pc:sldMk cId="0" sldId="268"/>
            <ac:spMk id="193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9T13:37:15.912" v="3752" actId="2711"/>
        <pc:sldMkLst>
          <pc:docMk/>
          <pc:sldMk cId="0" sldId="269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9"/>
            <ac:spMk id="2" creationId="{63E30B42-B70D-403E-B1B0-15F2819EAB8F}"/>
          </ac:spMkLst>
        </pc:spChg>
        <pc:spChg chg="add mod">
          <ac:chgData name="도균 윤" userId="8a3b07cad855ff48" providerId="LiveId" clId="{886040D6-1D68-4BF4-B6AF-014E5E60BCF9}" dt="2018-12-08T16:03:54.088" v="447" actId="20577"/>
          <ac:spMkLst>
            <pc:docMk/>
            <pc:sldMk cId="0" sldId="269"/>
            <ac:spMk id="4" creationId="{60FB582D-E6FF-421E-893D-D9CA3A47AEE4}"/>
          </ac:spMkLst>
        </pc:spChg>
        <pc:spChg chg="mod">
          <ac:chgData name="도균 윤" userId="8a3b07cad855ff48" providerId="LiveId" clId="{886040D6-1D68-4BF4-B6AF-014E5E60BCF9}" dt="2018-12-08T16:04:10.890" v="450"/>
          <ac:spMkLst>
            <pc:docMk/>
            <pc:sldMk cId="0" sldId="269"/>
            <ac:spMk id="198" creationId="{00000000-0000-0000-0000-000000000000}"/>
          </ac:spMkLst>
        </pc:spChg>
        <pc:spChg chg="mod">
          <ac:chgData name="도균 윤" userId="8a3b07cad855ff48" providerId="LiveId" clId="{886040D6-1D68-4BF4-B6AF-014E5E60BCF9}" dt="2018-12-09T13:37:15.912" v="3752" actId="2711"/>
          <ac:spMkLst>
            <pc:docMk/>
            <pc:sldMk cId="0" sldId="269"/>
            <ac:spMk id="199" creationId="{00000000-0000-0000-0000-000000000000}"/>
          </ac:spMkLst>
        </pc:spChg>
        <pc:picChg chg="add del mod">
          <ac:chgData name="도균 윤" userId="8a3b07cad855ff48" providerId="LiveId" clId="{886040D6-1D68-4BF4-B6AF-014E5E60BCF9}" dt="2018-12-09T13:31:04.634" v="3429" actId="478"/>
          <ac:picMkLst>
            <pc:docMk/>
            <pc:sldMk cId="0" sldId="269"/>
            <ac:picMk id="5" creationId="{C011B906-AAA0-475D-8FF2-B02D85F980AB}"/>
          </ac:picMkLst>
        </pc:picChg>
        <pc:picChg chg="add mod">
          <ac:chgData name="도균 윤" userId="8a3b07cad855ff48" providerId="LiveId" clId="{886040D6-1D68-4BF4-B6AF-014E5E60BCF9}" dt="2018-12-09T13:31:48.540" v="3451" actId="1582"/>
          <ac:picMkLst>
            <pc:docMk/>
            <pc:sldMk cId="0" sldId="269"/>
            <ac:picMk id="7" creationId="{F6D1800F-C82A-4DFE-95D8-8A839E1BB847}"/>
          </ac:picMkLst>
        </pc:picChg>
        <pc:picChg chg="add mod">
          <ac:chgData name="도균 윤" userId="8a3b07cad855ff48" providerId="LiveId" clId="{886040D6-1D68-4BF4-B6AF-014E5E60BCF9}" dt="2018-12-09T13:31:44.943" v="3450" actId="1582"/>
          <ac:picMkLst>
            <pc:docMk/>
            <pc:sldMk cId="0" sldId="269"/>
            <ac:picMk id="9" creationId="{8C7FC7CA-180B-4B5E-8FF5-90131B9E24BA}"/>
          </ac:picMkLst>
        </pc:picChg>
      </pc:sldChg>
      <pc:sldChg chg="addSp delSp modSp add">
        <pc:chgData name="도균 윤" userId="8a3b07cad855ff48" providerId="LiveId" clId="{886040D6-1D68-4BF4-B6AF-014E5E60BCF9}" dt="2018-12-09T13:36:18.326" v="3745" actId="1036"/>
        <pc:sldMkLst>
          <pc:docMk/>
          <pc:sldMk cId="0" sldId="270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0"/>
            <ac:spMk id="2" creationId="{A0C41710-E966-47FE-A289-67F2EB4526BA}"/>
          </ac:spMkLst>
        </pc:spChg>
        <pc:spChg chg="add mod">
          <ac:chgData name="도균 윤" userId="8a3b07cad855ff48" providerId="LiveId" clId="{886040D6-1D68-4BF4-B6AF-014E5E60BCF9}" dt="2018-12-08T16:03:33.605" v="394"/>
          <ac:spMkLst>
            <pc:docMk/>
            <pc:sldMk cId="0" sldId="270"/>
            <ac:spMk id="4" creationId="{B5111FAA-93B2-4BDC-8801-6EBED7CC663A}"/>
          </ac:spMkLst>
        </pc:spChg>
        <pc:spChg chg="mod">
          <ac:chgData name="도균 윤" userId="8a3b07cad855ff48" providerId="LiveId" clId="{886040D6-1D68-4BF4-B6AF-014E5E60BCF9}" dt="2018-12-08T16:04:13.944" v="451"/>
          <ac:spMkLst>
            <pc:docMk/>
            <pc:sldMk cId="0" sldId="270"/>
            <ac:spMk id="204" creationId="{00000000-0000-0000-0000-000000000000}"/>
          </ac:spMkLst>
        </pc:spChg>
        <pc:spChg chg="mod">
          <ac:chgData name="도균 윤" userId="8a3b07cad855ff48" providerId="LiveId" clId="{886040D6-1D68-4BF4-B6AF-014E5E60BCF9}" dt="2018-12-09T13:36:07.515" v="3735" actId="20577"/>
          <ac:spMkLst>
            <pc:docMk/>
            <pc:sldMk cId="0" sldId="270"/>
            <ac:spMk id="205" creationId="{00000000-0000-0000-0000-000000000000}"/>
          </ac:spMkLst>
        </pc:spChg>
        <pc:cxnChg chg="add mod">
          <ac:chgData name="도균 윤" userId="8a3b07cad855ff48" providerId="LiveId" clId="{886040D6-1D68-4BF4-B6AF-014E5E60BCF9}" dt="2018-12-09T13:36:18.326" v="3745" actId="1036"/>
          <ac:cxnSpMkLst>
            <pc:docMk/>
            <pc:sldMk cId="0" sldId="270"/>
            <ac:cxnSpMk id="5" creationId="{CB337467-9599-40E3-AF2B-0D8AD1FCB49E}"/>
          </ac:cxnSpMkLst>
        </pc:cxnChg>
      </pc:sldChg>
      <pc:sldChg chg="addSp delSp modSp add modNotesTx">
        <pc:chgData name="도균 윤" userId="8a3b07cad855ff48" providerId="LiveId" clId="{886040D6-1D68-4BF4-B6AF-014E5E60BCF9}" dt="2018-12-09T13:14:06.742" v="2759"/>
        <pc:sldMkLst>
          <pc:docMk/>
          <pc:sldMk cId="0" sldId="271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1"/>
            <ac:spMk id="2" creationId="{4405F524-1FE9-457E-A760-0FE7AD3A4729}"/>
          </ac:spMkLst>
        </pc:spChg>
        <pc:spChg chg="add mod">
          <ac:chgData name="도균 윤" userId="8a3b07cad855ff48" providerId="LiveId" clId="{886040D6-1D68-4BF4-B6AF-014E5E60BCF9}" dt="2018-12-09T13:14:06.742" v="2759"/>
          <ac:spMkLst>
            <pc:docMk/>
            <pc:sldMk cId="0" sldId="271"/>
            <ac:spMk id="9" creationId="{F6D4835E-9C56-4E65-B179-92412AF60D83}"/>
          </ac:spMkLst>
        </pc:spChg>
        <pc:spChg chg="mod">
          <ac:chgData name="도균 윤" userId="8a3b07cad855ff48" providerId="LiveId" clId="{886040D6-1D68-4BF4-B6AF-014E5E60BCF9}" dt="2018-12-08T16:07:13.021" v="493"/>
          <ac:spMkLst>
            <pc:docMk/>
            <pc:sldMk cId="0" sldId="271"/>
            <ac:spMk id="210" creationId="{00000000-0000-0000-0000-000000000000}"/>
          </ac:spMkLst>
        </pc:spChg>
        <pc:spChg chg="mod">
          <ac:chgData name="도균 윤" userId="8a3b07cad855ff48" providerId="LiveId" clId="{886040D6-1D68-4BF4-B6AF-014E5E60BCF9}" dt="2018-12-08T17:37:02.306" v="1635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도균 윤" userId="8a3b07cad855ff48" providerId="LiveId" clId="{886040D6-1D68-4BF4-B6AF-014E5E60BCF9}" dt="2018-12-09T11:03:09.824" v="2353" actId="6549"/>
          <ac:spMkLst>
            <pc:docMk/>
            <pc:sldMk cId="0" sldId="271"/>
            <ac:spMk id="212" creationId="{00000000-0000-0000-0000-000000000000}"/>
          </ac:spMkLst>
        </pc:spChg>
        <pc:picChg chg="add mod">
          <ac:chgData name="도균 윤" userId="8a3b07cad855ff48" providerId="LiveId" clId="{886040D6-1D68-4BF4-B6AF-014E5E60BCF9}" dt="2018-12-09T10:58:51.988" v="2275" actId="1582"/>
          <ac:picMkLst>
            <pc:docMk/>
            <pc:sldMk cId="0" sldId="271"/>
            <ac:picMk id="4" creationId="{9B4D273E-2099-4433-9355-C0D0E587E8C7}"/>
          </ac:picMkLst>
        </pc:picChg>
        <pc:picChg chg="del mod">
          <ac:chgData name="도균 윤" userId="8a3b07cad855ff48" providerId="LiveId" clId="{886040D6-1D68-4BF4-B6AF-014E5E60BCF9}" dt="2018-12-09T10:58:32.174" v="2269" actId="478"/>
          <ac:picMkLst>
            <pc:docMk/>
            <pc:sldMk cId="0" sldId="271"/>
            <ac:picMk id="213" creationId="{00000000-0000-0000-0000-000000000000}"/>
          </ac:picMkLst>
        </pc:picChg>
      </pc:sldChg>
      <pc:sldChg chg="addSp delSp modSp add modNotesTx">
        <pc:chgData name="도균 윤" userId="8a3b07cad855ff48" providerId="LiveId" clId="{886040D6-1D68-4BF4-B6AF-014E5E60BCF9}" dt="2018-12-09T13:14:09.200" v="2760"/>
        <pc:sldMkLst>
          <pc:docMk/>
          <pc:sldMk cId="0" sldId="272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2"/>
            <ac:spMk id="2" creationId="{7286D79D-682B-4216-A4BE-F2CFAA352A76}"/>
          </ac:spMkLst>
        </pc:spChg>
        <pc:spChg chg="add">
          <ac:chgData name="도균 윤" userId="8a3b07cad855ff48" providerId="LiveId" clId="{886040D6-1D68-4BF4-B6AF-014E5E60BCF9}" dt="2018-12-09T13:14:09.200" v="2760"/>
          <ac:spMkLst>
            <pc:docMk/>
            <pc:sldMk cId="0" sldId="272"/>
            <ac:spMk id="9" creationId="{9FA32C0E-9393-4DE3-BAD0-5960D170137F}"/>
          </ac:spMkLst>
        </pc:spChg>
        <pc:spChg chg="mod">
          <ac:chgData name="도균 윤" userId="8a3b07cad855ff48" providerId="LiveId" clId="{886040D6-1D68-4BF4-B6AF-014E5E60BCF9}" dt="2018-12-08T16:04:21.311" v="472"/>
          <ac:spMkLst>
            <pc:docMk/>
            <pc:sldMk cId="0" sldId="272"/>
            <ac:spMk id="218" creationId="{00000000-0000-0000-0000-000000000000}"/>
          </ac:spMkLst>
        </pc:spChg>
        <pc:spChg chg="mod">
          <ac:chgData name="도균 윤" userId="8a3b07cad855ff48" providerId="LiveId" clId="{886040D6-1D68-4BF4-B6AF-014E5E60BCF9}" dt="2018-12-09T12:54:40.014" v="2749" actId="1036"/>
          <ac:spMkLst>
            <pc:docMk/>
            <pc:sldMk cId="0" sldId="272"/>
            <ac:spMk id="219" creationId="{00000000-0000-0000-0000-000000000000}"/>
          </ac:spMkLst>
        </pc:spChg>
        <pc:spChg chg="mod">
          <ac:chgData name="도균 윤" userId="8a3b07cad855ff48" providerId="LiveId" clId="{886040D6-1D68-4BF4-B6AF-014E5E60BCF9}" dt="2018-12-09T12:09:29.550" v="2735" actId="20577"/>
          <ac:spMkLst>
            <pc:docMk/>
            <pc:sldMk cId="0" sldId="272"/>
            <ac:spMk id="220" creationId="{00000000-0000-0000-0000-000000000000}"/>
          </ac:spMkLst>
        </pc:spChg>
        <pc:picChg chg="add mod">
          <ac:chgData name="도균 윤" userId="8a3b07cad855ff48" providerId="LiveId" clId="{886040D6-1D68-4BF4-B6AF-014E5E60BCF9}" dt="2018-12-09T11:00:45.134" v="2289" actId="14100"/>
          <ac:picMkLst>
            <pc:docMk/>
            <pc:sldMk cId="0" sldId="272"/>
            <ac:picMk id="4" creationId="{00306515-6AAF-4E7D-8405-53D682357FDE}"/>
          </ac:picMkLst>
        </pc:picChg>
        <pc:picChg chg="del mod">
          <ac:chgData name="도균 윤" userId="8a3b07cad855ff48" providerId="LiveId" clId="{886040D6-1D68-4BF4-B6AF-014E5E60BCF9}" dt="2018-12-09T11:00:13.871" v="2280" actId="478"/>
          <ac:picMkLst>
            <pc:docMk/>
            <pc:sldMk cId="0" sldId="272"/>
            <ac:picMk id="221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3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3"/>
            <ac:spMk id="10" creationId="{5C2E9C73-8C13-45D4-B931-734E147CDEF9}"/>
          </ac:spMkLst>
        </pc:spChg>
        <pc:spChg chg="add">
          <ac:chgData name="도균 윤" userId="8a3b07cad855ff48" providerId="LiveId" clId="{886040D6-1D68-4BF4-B6AF-014E5E60BCF9}" dt="2018-12-08T16:20:57.269" v="571"/>
          <ac:spMkLst>
            <pc:docMk/>
            <pc:sldMk cId="0" sldId="273"/>
            <ac:spMk id="23" creationId="{51933535-DE47-40E9-898E-A9D58179DAFA}"/>
          </ac:spMkLst>
        </pc:spChg>
        <pc:spChg chg="mod">
          <ac:chgData name="도균 윤" userId="8a3b07cad855ff48" providerId="LiveId" clId="{886040D6-1D68-4BF4-B6AF-014E5E60BCF9}" dt="2018-12-08T16:04:32.110" v="484" actId="20577"/>
          <ac:spMkLst>
            <pc:docMk/>
            <pc:sldMk cId="0" sldId="273"/>
            <ac:spMk id="227" creationId="{00000000-0000-0000-0000-000000000000}"/>
          </ac:spMkLst>
        </pc:spChg>
        <pc:spChg chg="del">
          <ac:chgData name="도균 윤" userId="8a3b07cad855ff48" providerId="LiveId" clId="{886040D6-1D68-4BF4-B6AF-014E5E60BCF9}" dt="2018-12-08T16:20:56.862" v="570" actId="478"/>
          <ac:spMkLst>
            <pc:docMk/>
            <pc:sldMk cId="0" sldId="273"/>
            <ac:spMk id="228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10.025" v="1300" actId="1076"/>
          <ac:spMkLst>
            <pc:docMk/>
            <pc:sldMk cId="0" sldId="273"/>
            <ac:spMk id="229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12.458" v="1301" actId="1076"/>
          <ac:spMkLst>
            <pc:docMk/>
            <pc:sldMk cId="0" sldId="273"/>
            <ac:spMk id="230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5.438" v="522" actId="478"/>
          <ac:spMkLst>
            <pc:docMk/>
            <pc:sldMk cId="0" sldId="273"/>
            <ac:spMk id="231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9.395" v="524" actId="478"/>
          <ac:spMkLst>
            <pc:docMk/>
            <pc:sldMk cId="0" sldId="273"/>
            <ac:spMk id="232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7.226" v="523" actId="478"/>
          <ac:spMkLst>
            <pc:docMk/>
            <pc:sldMk cId="0" sldId="273"/>
            <ac:spMk id="233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04.194" v="1299" actId="1076"/>
          <ac:spMkLst>
            <pc:docMk/>
            <pc:sldMk cId="0" sldId="273"/>
            <ac:spMk id="234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7:54.573" v="519" actId="1582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8:29.587" v="526" actId="1582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8:04.266" v="520" actId="1582"/>
          <ac:spMkLst>
            <pc:docMk/>
            <pc:sldMk cId="0" sldId="273"/>
            <ac:spMk id="240" creationId="{00000000-0000-0000-0000-000000000000}"/>
          </ac:spMkLst>
        </pc:spChg>
        <pc:picChg chg="add del">
          <ac:chgData name="도균 윤" userId="8a3b07cad855ff48" providerId="LiveId" clId="{886040D6-1D68-4BF4-B6AF-014E5E60BCF9}" dt="2018-12-08T16:14:37.126" v="503"/>
          <ac:picMkLst>
            <pc:docMk/>
            <pc:sldMk cId="0" sldId="273"/>
            <ac:picMk id="2" creationId="{341221B1-847F-4DE3-A03F-5E5E1CEE7595}"/>
          </ac:picMkLst>
        </pc:picChg>
        <pc:picChg chg="add mod ord">
          <ac:chgData name="도균 윤" userId="8a3b07cad855ff48" providerId="LiveId" clId="{886040D6-1D68-4BF4-B6AF-014E5E60BCF9}" dt="2018-12-08T16:54:37.103" v="1200" actId="1582"/>
          <ac:picMkLst>
            <pc:docMk/>
            <pc:sldMk cId="0" sldId="273"/>
            <ac:picMk id="3" creationId="{21D6454C-ABFE-4C88-992A-F59A23B66E2B}"/>
          </ac:picMkLst>
        </pc:picChg>
        <pc:picChg chg="add">
          <ac:chgData name="도균 윤" userId="8a3b07cad855ff48" providerId="LiveId" clId="{886040D6-1D68-4BF4-B6AF-014E5E60BCF9}" dt="2018-12-08T16:14:33.149" v="501"/>
          <ac:picMkLst>
            <pc:docMk/>
            <pc:sldMk cId="0" sldId="273"/>
            <ac:picMk id="19" creationId="{F65B0E81-D931-47C0-B0D8-AF3F37646A9F}"/>
          </ac:picMkLst>
        </pc:picChg>
        <pc:picChg chg="add del">
          <ac:chgData name="도균 윤" userId="8a3b07cad855ff48" providerId="LiveId" clId="{886040D6-1D68-4BF4-B6AF-014E5E60BCF9}" dt="2018-12-08T16:16:49.468" v="505" actId="478"/>
          <ac:picMkLst>
            <pc:docMk/>
            <pc:sldMk cId="0" sldId="273"/>
            <ac:picMk id="226" creationId="{00000000-0000-0000-0000-000000000000}"/>
          </ac:picMkLst>
        </pc:picChg>
        <pc:picChg chg="del">
          <ac:chgData name="도균 윤" userId="8a3b07cad855ff48" providerId="LiveId" clId="{886040D6-1D68-4BF4-B6AF-014E5E60BCF9}" dt="2018-12-08T16:17:06.471" v="510" actId="478"/>
          <ac:picMkLst>
            <pc:docMk/>
            <pc:sldMk cId="0" sldId="273"/>
            <ac:picMk id="242" creationId="{00000000-0000-0000-0000-000000000000}"/>
          </ac:picMkLst>
        </pc:picChg>
        <pc:cxnChg chg="mod">
          <ac:chgData name="도균 윤" userId="8a3b07cad855ff48" providerId="LiveId" clId="{886040D6-1D68-4BF4-B6AF-014E5E60BCF9}" dt="2018-12-08T16:58:52.458" v="1231" actId="1076"/>
          <ac:cxnSpMkLst>
            <pc:docMk/>
            <pc:sldMk cId="0" sldId="273"/>
            <ac:cxnSpMk id="235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4:08.971" v="1191" actId="14100"/>
          <ac:cxnSpMkLst>
            <pc:docMk/>
            <pc:sldMk cId="0" sldId="273"/>
            <ac:cxnSpMk id="238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3:51.730" v="1188" actId="14100"/>
          <ac:cxnSpMkLst>
            <pc:docMk/>
            <pc:sldMk cId="0" sldId="273"/>
            <ac:cxnSpMk id="239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3:48.338" v="1187" actId="14100"/>
          <ac:cxnSpMkLst>
            <pc:docMk/>
            <pc:sldMk cId="0" sldId="273"/>
            <ac:cxnSpMk id="241" creationId="{00000000-0000-0000-0000-000000000000}"/>
          </ac:cxnSpMkLst>
        </pc:cxnChg>
      </pc:sldChg>
      <pc:sldChg chg="addSp delSp modSp add">
        <pc:chgData name="도균 윤" userId="8a3b07cad855ff48" providerId="LiveId" clId="{886040D6-1D68-4BF4-B6AF-014E5E60BCF9}" dt="2018-12-09T14:34:33.236" v="3793" actId="1036"/>
        <pc:sldMkLst>
          <pc:docMk/>
          <pc:sldMk cId="0" sldId="274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4"/>
            <ac:spMk id="17" creationId="{D5083EA6-3E1B-43F6-AAF9-CFA9342DE2C9}"/>
          </ac:spMkLst>
        </pc:spChg>
        <pc:spChg chg="mod">
          <ac:chgData name="도균 윤" userId="8a3b07cad855ff48" providerId="LiveId" clId="{886040D6-1D68-4BF4-B6AF-014E5E60BCF9}" dt="2018-12-08T16:04:36.758" v="485"/>
          <ac:spMkLst>
            <pc:docMk/>
            <pc:sldMk cId="0" sldId="274"/>
            <ac:spMk id="247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58.445" v="530" actId="478"/>
          <ac:spMkLst>
            <pc:docMk/>
            <pc:sldMk cId="0" sldId="274"/>
            <ac:spMk id="248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0:49.844" v="569" actId="14100"/>
          <ac:spMkLst>
            <pc:docMk/>
            <pc:sldMk cId="0" sldId="274"/>
            <ac:spMk id="250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6.327" v="535" actId="478"/>
          <ac:spMkLst>
            <pc:docMk/>
            <pc:sldMk cId="0" sldId="274"/>
            <ac:spMk id="251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5.070" v="534" actId="478"/>
          <ac:spMkLst>
            <pc:docMk/>
            <pc:sldMk cId="0" sldId="274"/>
            <ac:spMk id="252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4.328" v="533" actId="478"/>
          <ac:spMkLst>
            <pc:docMk/>
            <pc:sldMk cId="0" sldId="274"/>
            <ac:spMk id="253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0:04.917" v="566" actId="1582"/>
          <ac:spMkLst>
            <pc:docMk/>
            <pc:sldMk cId="0" sldId="274"/>
            <ac:spMk id="254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33.236" v="3793" actId="1036"/>
          <ac:spMkLst>
            <pc:docMk/>
            <pc:sldMk cId="0" sldId="274"/>
            <ac:spMk id="256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2:52.266" v="606" actId="1582"/>
          <ac:spMkLst>
            <pc:docMk/>
            <pc:sldMk cId="0" sldId="274"/>
            <ac:spMk id="257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24.537" v="3791" actId="113"/>
          <ac:spMkLst>
            <pc:docMk/>
            <pc:sldMk cId="0" sldId="274"/>
            <ac:spMk id="261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1:11.985" v="572" actId="1582"/>
          <ac:spMkLst>
            <pc:docMk/>
            <pc:sldMk cId="0" sldId="274"/>
            <ac:spMk id="266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21.057" v="3790" actId="113"/>
          <ac:spMkLst>
            <pc:docMk/>
            <pc:sldMk cId="0" sldId="274"/>
            <ac:spMk id="267" creationId="{00000000-0000-0000-0000-000000000000}"/>
          </ac:spMkLst>
        </pc:spChg>
        <pc:picChg chg="add del">
          <ac:chgData name="도균 윤" userId="8a3b07cad855ff48" providerId="LiveId" clId="{886040D6-1D68-4BF4-B6AF-014E5E60BCF9}" dt="2018-12-08T16:18:55.037" v="529"/>
          <ac:picMkLst>
            <pc:docMk/>
            <pc:sldMk cId="0" sldId="274"/>
            <ac:picMk id="23" creationId="{47E19945-64E5-4262-B697-D1B24D939B11}"/>
          </ac:picMkLst>
        </pc:picChg>
        <pc:picChg chg="add mod ord">
          <ac:chgData name="도균 윤" userId="8a3b07cad855ff48" providerId="LiveId" clId="{886040D6-1D68-4BF4-B6AF-014E5E60BCF9}" dt="2018-12-08T16:54:42.516" v="1202" actId="1582"/>
          <ac:picMkLst>
            <pc:docMk/>
            <pc:sldMk cId="0" sldId="274"/>
            <ac:picMk id="24" creationId="{50929C1F-5BBD-45CB-AC93-28E131924A67}"/>
          </ac:picMkLst>
        </pc:picChg>
        <pc:picChg chg="del">
          <ac:chgData name="도균 윤" userId="8a3b07cad855ff48" providerId="LiveId" clId="{886040D6-1D68-4BF4-B6AF-014E5E60BCF9}" dt="2018-12-08T16:18:52.043" v="527" actId="478"/>
          <ac:picMkLst>
            <pc:docMk/>
            <pc:sldMk cId="0" sldId="274"/>
            <ac:picMk id="249" creationId="{00000000-0000-0000-0000-000000000000}"/>
          </ac:picMkLst>
        </pc:picChg>
        <pc:picChg chg="del mod">
          <ac:chgData name="도균 윤" userId="8a3b07cad855ff48" providerId="LiveId" clId="{886040D6-1D68-4BF4-B6AF-014E5E60BCF9}" dt="2018-12-08T16:55:08.744" v="1204" actId="478"/>
          <ac:picMkLst>
            <pc:docMk/>
            <pc:sldMk cId="0" sldId="274"/>
            <ac:picMk id="262" creationId="{00000000-0000-0000-0000-000000000000}"/>
          </ac:picMkLst>
        </pc:picChg>
        <pc:cxnChg chg="mod">
          <ac:chgData name="도균 윤" userId="8a3b07cad855ff48" providerId="LiveId" clId="{886040D6-1D68-4BF4-B6AF-014E5E60BCF9}" dt="2018-12-08T17:00:28.018" v="1303" actId="14100"/>
          <ac:cxnSpMkLst>
            <pc:docMk/>
            <pc:sldMk cId="0" sldId="274"/>
            <ac:cxnSpMk id="255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0:50.785" v="1314" actId="14100"/>
          <ac:cxnSpMkLst>
            <pc:docMk/>
            <pc:sldMk cId="0" sldId="274"/>
            <ac:cxnSpMk id="258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1:22.993" v="1315" actId="14100"/>
          <ac:cxnSpMkLst>
            <pc:docMk/>
            <pc:sldMk cId="0" sldId="274"/>
            <ac:cxnSpMk id="259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2:24.786" v="1337" actId="14100"/>
          <ac:cxnSpMkLst>
            <pc:docMk/>
            <pc:sldMk cId="0" sldId="274"/>
            <ac:cxnSpMk id="260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5:18.810" v="1205" actId="14100"/>
          <ac:cxnSpMkLst>
            <pc:docMk/>
            <pc:sldMk cId="0" sldId="274"/>
            <ac:cxnSpMk id="263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21:31.029" v="576" actId="1582"/>
          <ac:cxnSpMkLst>
            <pc:docMk/>
            <pc:sldMk cId="0" sldId="274"/>
            <ac:cxnSpMk id="264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2:31.041" v="1338" actId="14100"/>
          <ac:cxnSpMkLst>
            <pc:docMk/>
            <pc:sldMk cId="0" sldId="274"/>
            <ac:cxnSpMk id="265" creationId="{00000000-0000-0000-0000-000000000000}"/>
          </ac:cxnSpMkLst>
        </pc:cxn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5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5"/>
            <ac:spMk id="4" creationId="{AEAFA38D-8AA0-4FF4-B9EA-40F880A395E8}"/>
          </ac:spMkLst>
        </pc:spChg>
        <pc:spChg chg="mod">
          <ac:chgData name="도균 윤" userId="8a3b07cad855ff48" providerId="LiveId" clId="{886040D6-1D68-4BF4-B6AF-014E5E60BCF9}" dt="2018-12-08T16:53:14.483" v="1180" actId="12"/>
          <ac:spMkLst>
            <pc:docMk/>
            <pc:sldMk cId="0" sldId="275"/>
            <ac:spMk id="273" creationId="{00000000-0000-0000-0000-000000000000}"/>
          </ac:spMkLst>
        </pc:spChg>
        <pc:graphicFrameChg chg="add del mod modGraphic">
          <ac:chgData name="도균 윤" userId="8a3b07cad855ff48" providerId="LiveId" clId="{886040D6-1D68-4BF4-B6AF-014E5E60BCF9}" dt="2018-12-08T16:05:58.774" v="491" actId="478"/>
          <ac:graphicFrameMkLst>
            <pc:docMk/>
            <pc:sldMk cId="0" sldId="275"/>
            <ac:graphicFrameMk id="3" creationId="{06EDFFDD-7799-4D7E-BCD6-A8AD454B030F}"/>
          </ac:graphicFrameMkLst>
        </pc:graphicFrame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6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6"/>
            <ac:spMk id="4" creationId="{88FB87ED-D487-4276-979F-CF1454F1AC45}"/>
          </ac:spMkLst>
        </pc:spChg>
        <pc:spChg chg="mod">
          <ac:chgData name="도균 윤" userId="8a3b07cad855ff48" providerId="LiveId" clId="{886040D6-1D68-4BF4-B6AF-014E5E60BCF9}" dt="2018-12-08T16:53:16.515" v="1182" actId="12"/>
          <ac:spMkLst>
            <pc:docMk/>
            <pc:sldMk cId="0" sldId="276"/>
            <ac:spMk id="279" creationId="{00000000-0000-0000-0000-000000000000}"/>
          </ac:spMkLst>
        </pc:spChg>
        <pc:graphicFrameChg chg="add del modGraphic">
          <ac:chgData name="도균 윤" userId="8a3b07cad855ff48" providerId="LiveId" clId="{886040D6-1D68-4BF4-B6AF-014E5E60BCF9}" dt="2018-12-08T16:06:00.158" v="492" actId="478"/>
          <ac:graphicFrameMkLst>
            <pc:docMk/>
            <pc:sldMk cId="0" sldId="276"/>
            <ac:graphicFrameMk id="3" creationId="{A2CC0246-B43D-48B1-B401-44E001E91FF0}"/>
          </ac:graphicFrameMkLst>
        </pc:graphicFrameChg>
      </pc:sldChg>
      <pc:sldChg chg="delSp modSp add">
        <pc:chgData name="도균 윤" userId="8a3b07cad855ff48" providerId="LiveId" clId="{886040D6-1D68-4BF4-B6AF-014E5E60BCF9}" dt="2018-12-08T17:17:42.531" v="1432"/>
        <pc:sldMkLst>
          <pc:docMk/>
          <pc:sldMk cId="0" sldId="27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7"/>
            <ac:spMk id="2" creationId="{F6944D23-A2AC-4167-BD56-FF9BB40143BB}"/>
          </ac:spMkLst>
        </pc:spChg>
        <pc:spChg chg="mod">
          <ac:chgData name="도균 윤" userId="8a3b07cad855ff48" providerId="LiveId" clId="{886040D6-1D68-4BF4-B6AF-014E5E60BCF9}" dt="2018-12-08T16:53:18.539" v="1184" actId="12"/>
          <ac:spMkLst>
            <pc:docMk/>
            <pc:sldMk cId="0" sldId="277"/>
            <ac:spMk id="285" creationId="{00000000-0000-0000-0000-000000000000}"/>
          </ac:spMkLst>
        </pc:spChg>
      </pc:sldChg>
      <pc:sldChg chg="delSp modSp add">
        <pc:chgData name="도균 윤" userId="8a3b07cad855ff48" providerId="LiveId" clId="{886040D6-1D68-4BF4-B6AF-014E5E60BCF9}" dt="2018-12-08T17:17:42.531" v="1432"/>
        <pc:sldMkLst>
          <pc:docMk/>
          <pc:sldMk cId="0" sldId="278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8"/>
            <ac:spMk id="2" creationId="{27F545EB-1987-485D-B0A2-DDEED389DC73}"/>
          </ac:spMkLst>
        </pc:spChg>
        <pc:spChg chg="mod">
          <ac:chgData name="도균 윤" userId="8a3b07cad855ff48" providerId="LiveId" clId="{886040D6-1D68-4BF4-B6AF-014E5E60BCF9}" dt="2018-12-08T16:53:21.202" v="1186" actId="12"/>
          <ac:spMkLst>
            <pc:docMk/>
            <pc:sldMk cId="0" sldId="278"/>
            <ac:spMk id="291" creationId="{00000000-0000-0000-0000-000000000000}"/>
          </ac:spMkLst>
        </pc:spChg>
      </pc:sldChg>
      <pc:sldChg chg="modSp add">
        <pc:chgData name="도균 윤" userId="8a3b07cad855ff48" providerId="LiveId" clId="{886040D6-1D68-4BF4-B6AF-014E5E60BCF9}" dt="2018-12-09T10:51:00.889" v="1962"/>
        <pc:sldMkLst>
          <pc:docMk/>
          <pc:sldMk cId="480094586" sldId="279"/>
        </pc:sldMkLst>
        <pc:spChg chg="mod">
          <ac:chgData name="도균 윤" userId="8a3b07cad855ff48" providerId="LiveId" clId="{886040D6-1D68-4BF4-B6AF-014E5E60BCF9}" dt="2018-12-09T10:50:55.673" v="1949"/>
          <ac:spMkLst>
            <pc:docMk/>
            <pc:sldMk cId="480094586" sldId="279"/>
            <ac:spMk id="2" creationId="{A3535D95-C430-4AA5-9776-9A8F5B27BA13}"/>
          </ac:spMkLst>
        </pc:spChg>
        <pc:spChg chg="mod">
          <ac:chgData name="도균 윤" userId="8a3b07cad855ff48" providerId="LiveId" clId="{886040D6-1D68-4BF4-B6AF-014E5E60BCF9}" dt="2018-12-09T10:51:00.889" v="1962"/>
          <ac:spMkLst>
            <pc:docMk/>
            <pc:sldMk cId="480094586" sldId="279"/>
            <ac:spMk id="3" creationId="{FE07282D-70E7-43DB-821F-1BEFB71814C2}"/>
          </ac:spMkLst>
        </pc:spChg>
      </pc:sldChg>
      <pc:sldChg chg="addSp modSp add">
        <pc:chgData name="도균 윤" userId="8a3b07cad855ff48" providerId="LiveId" clId="{886040D6-1D68-4BF4-B6AF-014E5E60BCF9}" dt="2018-12-09T13:39:19.843" v="3787" actId="20577"/>
        <pc:sldMkLst>
          <pc:docMk/>
          <pc:sldMk cId="1605250584" sldId="280"/>
        </pc:sldMkLst>
        <pc:spChg chg="mod">
          <ac:chgData name="도균 윤" userId="8a3b07cad855ff48" providerId="LiveId" clId="{886040D6-1D68-4BF4-B6AF-014E5E60BCF9}" dt="2018-12-09T13:13:54.670" v="2751"/>
          <ac:spMkLst>
            <pc:docMk/>
            <pc:sldMk cId="1605250584" sldId="280"/>
            <ac:spMk id="2" creationId="{0D33F9D5-7C95-43E1-B9A1-8D8240B1E9FB}"/>
          </ac:spMkLst>
        </pc:spChg>
        <pc:spChg chg="mod">
          <ac:chgData name="도균 윤" userId="8a3b07cad855ff48" providerId="LiveId" clId="{886040D6-1D68-4BF4-B6AF-014E5E60BCF9}" dt="2018-12-09T13:39:19.843" v="3787" actId="20577"/>
          <ac:spMkLst>
            <pc:docMk/>
            <pc:sldMk cId="1605250584" sldId="280"/>
            <ac:spMk id="3" creationId="{762FB031-691C-4B71-B7CD-A9CCDFE52970}"/>
          </ac:spMkLst>
        </pc:spChg>
        <pc:spChg chg="add mod">
          <ac:chgData name="도균 윤" userId="8a3b07cad855ff48" providerId="LiveId" clId="{886040D6-1D68-4BF4-B6AF-014E5E60BCF9}" dt="2018-12-09T13:14:23.995" v="2772"/>
          <ac:spMkLst>
            <pc:docMk/>
            <pc:sldMk cId="1605250584" sldId="280"/>
            <ac:spMk id="4" creationId="{11169490-8101-4328-9F35-BCC986039D9E}"/>
          </ac:spMkLst>
        </pc:spChg>
      </pc:sldChg>
      <pc:sldChg chg="add del ord">
        <pc:chgData name="도균 윤" userId="8a3b07cad855ff48" providerId="LiveId" clId="{886040D6-1D68-4BF4-B6AF-014E5E60BCF9}" dt="2018-12-09T13:38:56.334" v="3755" actId="2696"/>
        <pc:sldMkLst>
          <pc:docMk/>
          <pc:sldMk cId="3510282307" sldId="281"/>
        </pc:sldMkLst>
      </pc:sldChg>
      <pc:sldMasterChg chg="modSldLayout">
        <pc:chgData name="도균 윤" userId="8a3b07cad855ff48" providerId="LiveId" clId="{886040D6-1D68-4BF4-B6AF-014E5E60BCF9}" dt="2018-12-08T17:18:50.084" v="1435" actId="20577"/>
        <pc:sldMasterMkLst>
          <pc:docMk/>
          <pc:sldMasterMk cId="3732081228" sldId="2147483660"/>
        </pc:sldMasterMkLst>
        <pc:sldLayoutChg chg="modSp">
          <pc:chgData name="도균 윤" userId="8a3b07cad855ff48" providerId="LiveId" clId="{886040D6-1D68-4BF4-B6AF-014E5E60BCF9}" dt="2018-12-08T17:18:50.084" v="1435" actId="20577"/>
          <pc:sldLayoutMkLst>
            <pc:docMk/>
            <pc:sldMasterMk cId="3732081228" sldId="2147483660"/>
            <pc:sldLayoutMk cId="3573387924" sldId="2147483662"/>
          </pc:sldLayoutMkLst>
          <pc:spChg chg="mod">
            <ac:chgData name="도균 윤" userId="8a3b07cad855ff48" providerId="LiveId" clId="{886040D6-1D68-4BF4-B6AF-014E5E60BCF9}" dt="2018-12-08T17:18:50.084" v="1435" actId="20577"/>
            <ac:spMkLst>
              <pc:docMk/>
              <pc:sldMasterMk cId="3732081228" sldId="2147483660"/>
              <pc:sldLayoutMk cId="3573387924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806a225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806a225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건물을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r>
              <a:rPr lang="en-US" altLang="ko-KR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온라인이라는 것은 로그인을 한다는 뜻인가요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넓은 공간이라는 게 어느 </a:t>
            </a:r>
            <a:r>
              <a:rPr lang="ko-KR" altLang="en-US" dirty="0" err="1"/>
              <a:t>정도죠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0806a2254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상대가 멀리 있을 때 자동 조준을 사용하면 평생 못 맞힘</a:t>
            </a:r>
            <a:r>
              <a:rPr lang="en-US" altLang="ko-KR" dirty="0"/>
              <a:t>. -&gt; </a:t>
            </a:r>
            <a:r>
              <a:rPr lang="ko-KR" altLang="en-US" dirty="0"/>
              <a:t>자동 조준 기능을 끄고 켤 수 있어야 함</a:t>
            </a:r>
            <a:endParaRPr dirty="0"/>
          </a:p>
        </p:txBody>
      </p:sp>
      <p:sp>
        <p:nvSpPr>
          <p:cNvPr id="190" name="Google Shape;190;g40806a2254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DD6BF9-BA48-4886-872B-235049FCC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이 프레젠테이션에 </a:t>
            </a:r>
            <a:r>
              <a:rPr lang="ko-KR" dirty="0" err="1">
                <a:latin typeface="+mn-ea"/>
                <a:ea typeface="+mn-ea"/>
              </a:rPr>
              <a:t>추가해야할</a:t>
            </a:r>
            <a:r>
              <a:rPr lang="ko-KR" dirty="0">
                <a:latin typeface="+mn-ea"/>
                <a:ea typeface="+mn-ea"/>
              </a:rPr>
              <a:t> 내용은 여기에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목차 구체화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폰트 수정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이미지 </a:t>
            </a:r>
            <a:r>
              <a:rPr lang="ko-KR" altLang="en-US" dirty="0">
                <a:latin typeface="+mn-ea"/>
                <a:ea typeface="+mn-ea"/>
              </a:rPr>
              <a:t>추가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중점연구과제 추가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일정 구체화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역할 분담 구체화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818712" y="3429000"/>
            <a:ext cx="1055460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7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228600">
              <a:schemeClr val="accent4">
                <a:lumMod val="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96359-A408-45BE-A732-9FF6F5D3ACF9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818712" y="3428999"/>
            <a:ext cx="10554600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7D604-1060-4548-BA58-D5E4DAFEA66D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818712" y="3428999"/>
            <a:ext cx="10554600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가 낮음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7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길다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4144D-48B1-454D-AC8C-154E611EE9E4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2" y="2569670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sz="1500" dirty="0" err="1">
                <a:solidFill>
                  <a:srgbClr val="FFFFFF"/>
                </a:solidFill>
                <a:latin typeface="+mn-ea"/>
                <a:ea typeface="+mn-ea"/>
              </a:rPr>
              <a:t>리스폰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우주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5" y="2861500"/>
            <a:ext cx="4445100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</a:rPr>
              <a:t>스페이스 </a:t>
            </a:r>
            <a:r>
              <a:rPr lang="ko-KR" altLang="en-US" dirty="0" err="1">
                <a:latin typeface="+mn-ea"/>
                <a:ea typeface="+mn-ea"/>
              </a:rPr>
              <a:t>콜로니</a:t>
            </a:r>
            <a:r>
              <a:rPr lang="ko-KR" altLang="en-US" dirty="0">
                <a:latin typeface="+mn-ea"/>
                <a:ea typeface="+mn-ea"/>
              </a:rPr>
              <a:t> 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없앨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서든 </a:t>
            </a:r>
            <a:r>
              <a:rPr lang="ko-KR" altLang="en-US" dirty="0" err="1"/>
              <a:t>데스</a:t>
            </a:r>
            <a:r>
              <a:rPr lang="ko-KR" altLang="en-US" dirty="0"/>
              <a:t> 타임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5D95-C430-4AA5-9776-9A8F5B27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282D-70E7-43DB-821F-1BEFB718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추가</a:t>
            </a:r>
          </a:p>
        </p:txBody>
      </p:sp>
    </p:spTree>
    <p:extLst>
      <p:ext uri="{BB962C8B-B14F-4D97-AF65-F5344CB8AC3E}">
        <p14:creationId xmlns:p14="http://schemas.microsoft.com/office/powerpoint/2010/main" val="48009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클라이언트 개발 내용</a:t>
            </a:r>
            <a:endParaRPr>
              <a:latin typeface="+mn-ea"/>
              <a:ea typeface="+mn-ea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서버 개발 내용</a:t>
            </a:r>
            <a:endParaRPr>
              <a:latin typeface="+mn-ea"/>
              <a:ea typeface="+mn-ea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>
              <a:latin typeface="+mn-ea"/>
              <a:ea typeface="+mn-ea"/>
            </a:endParaRPr>
          </a:p>
        </p:txBody>
      </p:sp>
      <p:sp>
        <p:nvSpPr>
          <p:cNvPr id="291" name="Google Shape;291;p37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.............................3~18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.....................3~14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 err="1">
                <a:latin typeface="+mn-ea"/>
                <a:ea typeface="+mn-ea"/>
              </a:rPr>
              <a:t>레벨링</a:t>
            </a:r>
            <a:r>
              <a:rPr lang="en-US" altLang="ko-KR" dirty="0">
                <a:latin typeface="+mn-ea"/>
                <a:ea typeface="+mn-ea"/>
              </a:rPr>
              <a:t>..........................15,</a:t>
            </a:r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.....................................17,18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개발 내용</a:t>
            </a:r>
            <a:r>
              <a:rPr lang="en-US" altLang="ko-KR" dirty="0">
                <a:latin typeface="+mn-ea"/>
                <a:ea typeface="+mn-ea"/>
              </a:rPr>
              <a:t>.....................19,20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클라이언트</a:t>
            </a:r>
            <a:r>
              <a:rPr lang="en-US" altLang="ko-KR" dirty="0">
                <a:latin typeface="+mn-ea"/>
                <a:ea typeface="+mn-ea"/>
              </a:rPr>
              <a:t>......................19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서버</a:t>
            </a:r>
            <a:r>
              <a:rPr lang="en-US" altLang="ko-KR" dirty="0">
                <a:latin typeface="+mn-ea"/>
                <a:ea typeface="+mn-ea"/>
              </a:rPr>
              <a:t>.........................................20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........................21~22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..........................21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....................22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43" y="2923025"/>
            <a:ext cx="4445124" cy="33853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298" y="2923025"/>
            <a:ext cx="4546508" cy="33853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넓은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공간 내에서 자유롭게 비행하며 온라인으로 만난 상대와 한판 승부!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925" y="2726564"/>
            <a:ext cx="5122075" cy="3871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DA17C4D8-3087-4875-B12B-E5C8514ABCE9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근거리, 중거리, 원거리용 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 err="1">
                <a:latin typeface="+mn-ea"/>
                <a:ea typeface="+mn-ea"/>
              </a:rPr>
              <a:t>부스터</a:t>
            </a:r>
            <a:r>
              <a:rPr lang="ko-KR" altLang="en-US" dirty="0">
                <a:latin typeface="+mn-ea"/>
                <a:ea typeface="+mn-ea"/>
              </a:rPr>
              <a:t> 게이지를 사용해 비행한다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455FF-EC70-435A-9F50-F5F108A00E0D}"/>
              </a:ext>
            </a:extLst>
          </p:cNvPr>
          <p:cNvSpPr txBox="1"/>
          <p:nvPr/>
        </p:nvSpPr>
        <p:spPr>
          <a:xfrm>
            <a:off x="4615293" y="3796862"/>
            <a:ext cx="2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예시 사진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일정 거리 이내에 들어온 적에게 자동 조준 한다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30BD8-ADB1-4142-BE23-106D59DBED2E}"/>
              </a:ext>
            </a:extLst>
          </p:cNvPr>
          <p:cNvSpPr txBox="1"/>
          <p:nvPr/>
        </p:nvSpPr>
        <p:spPr>
          <a:xfrm>
            <a:off x="4615293" y="3796862"/>
            <a:ext cx="2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예시 사진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사용자 지정 2">
      <a:dk1>
        <a:srgbClr val="636363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561</Words>
  <Application>Microsoft Office PowerPoint</Application>
  <PresentationFormat>와이드스크린</PresentationFormat>
  <Paragraphs>145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Noto Sans Symbols</vt:lpstr>
      <vt:lpstr>맑은 고딕</vt:lpstr>
      <vt:lpstr>함초롬돋움</vt:lpstr>
      <vt:lpstr>함초롬바탕</vt:lpstr>
      <vt:lpstr>휴먼모음T</vt:lpstr>
      <vt:lpstr>휴먼엑스포</vt:lpstr>
      <vt:lpstr>Adobe Garamond Pro</vt:lpstr>
      <vt:lpstr>Century Gothic</vt:lpstr>
      <vt:lpstr>Wingdings 2</vt:lpstr>
      <vt:lpstr>명언</vt:lpstr>
      <vt:lpstr>이 프레젠테이션에 추가해야할 내용은 여기에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게임 내 UI 디자인</vt:lpstr>
      <vt:lpstr>게임 내 UI 디자인</vt:lpstr>
      <vt:lpstr>중점 연구 과제</vt:lpstr>
      <vt:lpstr>클라이언트 개발 내용</vt:lpstr>
      <vt:lpstr>서버 개발 내용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도균 윤</cp:lastModifiedBy>
  <cp:revision>1</cp:revision>
  <dcterms:created xsi:type="dcterms:W3CDTF">2018-12-08T15:53:36Z</dcterms:created>
  <dcterms:modified xsi:type="dcterms:W3CDTF">2018-12-09T14:42:24Z</dcterms:modified>
</cp:coreProperties>
</file>