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6" r:id="rId4"/>
    <p:sldId id="265" r:id="rId5"/>
    <p:sldId id="267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99F0A-B512-4273-93EC-4718AF7FB021}" v="454" dt="2019-11-11T21:28:1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190" autoAdjust="0"/>
  </p:normalViewPr>
  <p:slideViewPr>
    <p:cSldViewPr snapToGrid="0">
      <p:cViewPr varScale="1">
        <p:scale>
          <a:sx n="73" d="100"/>
          <a:sy n="73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도균" userId="8a3b07cad855ff48" providerId="LiveId" clId="{44599F0A-B512-4273-93EC-4718AF7FB021}"/>
    <pc:docChg chg="undo custSel mod addSld delSld modSld sldOrd modMainMaster">
      <pc:chgData name="윤 도균" userId="8a3b07cad855ff48" providerId="LiveId" clId="{44599F0A-B512-4273-93EC-4718AF7FB021}" dt="2019-11-11T21:28:32.219" v="5137" actId="255"/>
      <pc:docMkLst>
        <pc:docMk/>
      </pc:docMkLst>
      <pc:sldChg chg="delSp modSp delDesignElem">
        <pc:chgData name="윤 도균" userId="8a3b07cad855ff48" providerId="LiveId" clId="{44599F0A-B512-4273-93EC-4718AF7FB021}" dt="2019-11-11T20:28:35.007" v="1171"/>
        <pc:sldMkLst>
          <pc:docMk/>
          <pc:sldMk cId="4293233983" sldId="256"/>
        </pc:sldMkLst>
        <pc:spChg chg="mod">
          <ac:chgData name="윤 도균" userId="8a3b07cad855ff48" providerId="LiveId" clId="{44599F0A-B512-4273-93EC-4718AF7FB021}" dt="2019-11-11T20:04:03.754" v="783" actId="14100"/>
          <ac:spMkLst>
            <pc:docMk/>
            <pc:sldMk cId="4293233983" sldId="256"/>
            <ac:spMk id="2" creationId="{4499FFAF-28C5-4CCC-A0A6-4FFE5EA7451D}"/>
          </ac:spMkLst>
        </pc:spChg>
        <pc:spChg chg="mod">
          <ac:chgData name="윤 도균" userId="8a3b07cad855ff48" providerId="LiveId" clId="{44599F0A-B512-4273-93EC-4718AF7FB021}" dt="2019-11-11T20:04:23.971" v="786" actId="113"/>
          <ac:spMkLst>
            <pc:docMk/>
            <pc:sldMk cId="4293233983" sldId="256"/>
            <ac:spMk id="3" creationId="{4B1594E6-C865-4BAA-A73C-06C5C4801C36}"/>
          </ac:spMkLst>
        </pc:spChg>
        <pc:spChg chg="del">
          <ac:chgData name="윤 도균" userId="8a3b07cad855ff48" providerId="LiveId" clId="{44599F0A-B512-4273-93EC-4718AF7FB021}" dt="2019-11-11T20:28:35.007" v="1171"/>
          <ac:spMkLst>
            <pc:docMk/>
            <pc:sldMk cId="4293233983" sldId="256"/>
            <ac:spMk id="8" creationId="{6BDBA639-2A71-4A60-A71A-FF1836F546CE}"/>
          </ac:spMkLst>
        </pc:spChg>
        <pc:spChg chg="del">
          <ac:chgData name="윤 도균" userId="8a3b07cad855ff48" providerId="LiveId" clId="{44599F0A-B512-4273-93EC-4718AF7FB021}" dt="2019-11-11T20:28:35.007" v="1171"/>
          <ac:spMkLst>
            <pc:docMk/>
            <pc:sldMk cId="4293233983" sldId="256"/>
            <ac:spMk id="31" creationId="{D9C506D7-84CB-4057-A44A-465313E78538}"/>
          </ac:spMkLst>
        </pc:spChg>
        <pc:spChg chg="del">
          <ac:chgData name="윤 도균" userId="8a3b07cad855ff48" providerId="LiveId" clId="{44599F0A-B512-4273-93EC-4718AF7FB021}" dt="2019-11-11T20:28:35.007" v="1171"/>
          <ac:spMkLst>
            <pc:docMk/>
            <pc:sldMk cId="4293233983" sldId="256"/>
            <ac:spMk id="33" creationId="{7842FC68-61FD-4700-8A22-BB8B071884DB}"/>
          </ac:spMkLst>
        </pc:spChg>
        <pc:grpChg chg="del">
          <ac:chgData name="윤 도균" userId="8a3b07cad855ff48" providerId="LiveId" clId="{44599F0A-B512-4273-93EC-4718AF7FB021}" dt="2019-11-11T20:28:35.007" v="1171"/>
          <ac:grpSpMkLst>
            <pc:docMk/>
            <pc:sldMk cId="4293233983" sldId="256"/>
            <ac:grpSpMk id="10" creationId="{5E208A8B-5EBD-4532-BE72-26414FA7CFF6}"/>
          </ac:grpSpMkLst>
        </pc:grpChg>
      </pc:sldChg>
      <pc:sldChg chg="del">
        <pc:chgData name="윤 도균" userId="8a3b07cad855ff48" providerId="LiveId" clId="{44599F0A-B512-4273-93EC-4718AF7FB021}" dt="2019-11-10T10:01:04.211" v="87" actId="2696"/>
        <pc:sldMkLst>
          <pc:docMk/>
          <pc:sldMk cId="3743180868" sldId="257"/>
        </pc:sldMkLst>
      </pc:sldChg>
      <pc:sldChg chg="addSp modSp del">
        <pc:chgData name="윤 도균" userId="8a3b07cad855ff48" providerId="LiveId" clId="{44599F0A-B512-4273-93EC-4718AF7FB021}" dt="2019-11-11T20:27:32.644" v="1136" actId="47"/>
        <pc:sldMkLst>
          <pc:docMk/>
          <pc:sldMk cId="1481878878" sldId="258"/>
        </pc:sldMkLst>
        <pc:spChg chg="mod">
          <ac:chgData name="윤 도균" userId="8a3b07cad855ff48" providerId="LiveId" clId="{44599F0A-B512-4273-93EC-4718AF7FB021}" dt="2019-11-11T20:06:47.625" v="930" actId="20577"/>
          <ac:spMkLst>
            <pc:docMk/>
            <pc:sldMk cId="1481878878" sldId="258"/>
            <ac:spMk id="2" creationId="{BDF5E176-679D-467C-9F12-53050316832E}"/>
          </ac:spMkLst>
        </pc:spChg>
        <pc:spChg chg="mod">
          <ac:chgData name="윤 도균" userId="8a3b07cad855ff48" providerId="LiveId" clId="{44599F0A-B512-4273-93EC-4718AF7FB021}" dt="2019-11-11T20:27:30.596" v="1135" actId="6549"/>
          <ac:spMkLst>
            <pc:docMk/>
            <pc:sldMk cId="1481878878" sldId="258"/>
            <ac:spMk id="3" creationId="{70D40E34-4252-4D10-89B8-A784C2C60D39}"/>
          </ac:spMkLst>
        </pc:spChg>
        <pc:spChg chg="add mod">
          <ac:chgData name="윤 도균" userId="8a3b07cad855ff48" providerId="LiveId" clId="{44599F0A-B512-4273-93EC-4718AF7FB021}" dt="2019-11-11T20:06:27.700" v="919" actId="113"/>
          <ac:spMkLst>
            <pc:docMk/>
            <pc:sldMk cId="1481878878" sldId="258"/>
            <ac:spMk id="4" creationId="{968CB762-99D0-4E81-B368-228ACACBA338}"/>
          </ac:spMkLst>
        </pc:spChg>
      </pc:sldChg>
      <pc:sldChg chg="addSp delSp modSp del">
        <pc:chgData name="윤 도균" userId="8a3b07cad855ff48" providerId="LiveId" clId="{44599F0A-B512-4273-93EC-4718AF7FB021}" dt="2019-11-11T20:06:39.326" v="922" actId="47"/>
        <pc:sldMkLst>
          <pc:docMk/>
          <pc:sldMk cId="3607877268" sldId="259"/>
        </pc:sldMkLst>
        <pc:spChg chg="del">
          <ac:chgData name="윤 도균" userId="8a3b07cad855ff48" providerId="LiveId" clId="{44599F0A-B512-4273-93EC-4718AF7FB021}" dt="2019-11-11T20:06:38.020" v="921" actId="478"/>
          <ac:spMkLst>
            <pc:docMk/>
            <pc:sldMk cId="3607877268" sldId="259"/>
            <ac:spMk id="2" creationId="{FF1E9FE8-0750-4D01-827A-B56A60EEA51C}"/>
          </ac:spMkLst>
        </pc:spChg>
        <pc:spChg chg="mod">
          <ac:chgData name="윤 도균" userId="8a3b07cad855ff48" providerId="LiveId" clId="{44599F0A-B512-4273-93EC-4718AF7FB021}" dt="2019-11-10T11:57:17.486" v="193" actId="20577"/>
          <ac:spMkLst>
            <pc:docMk/>
            <pc:sldMk cId="3607877268" sldId="259"/>
            <ac:spMk id="3" creationId="{CA694C73-4722-4584-87C0-B6F84852A7CD}"/>
          </ac:spMkLst>
        </pc:spChg>
        <pc:spChg chg="add mod">
          <ac:chgData name="윤 도균" userId="8a3b07cad855ff48" providerId="LiveId" clId="{44599F0A-B512-4273-93EC-4718AF7FB021}" dt="2019-11-11T20:06:38.020" v="921" actId="478"/>
          <ac:spMkLst>
            <pc:docMk/>
            <pc:sldMk cId="3607877268" sldId="259"/>
            <ac:spMk id="5" creationId="{2C2E40D6-0AC9-408B-8295-E062C4D8C18E}"/>
          </ac:spMkLst>
        </pc:spChg>
      </pc:sldChg>
      <pc:sldChg chg="addSp delSp modSp add del mod setBg setClrOvrMap delDesignElem">
        <pc:chgData name="윤 도균" userId="8a3b07cad855ff48" providerId="LiveId" clId="{44599F0A-B512-4273-93EC-4718AF7FB021}" dt="2019-11-11T20:32:13.932" v="1219" actId="47"/>
        <pc:sldMkLst>
          <pc:docMk/>
          <pc:sldMk cId="1294310613" sldId="260"/>
        </pc:sldMkLst>
        <pc:spChg chg="mod">
          <ac:chgData name="윤 도균" userId="8a3b07cad855ff48" providerId="LiveId" clId="{44599F0A-B512-4273-93EC-4718AF7FB021}" dt="2019-11-11T20:31:49.157" v="1218" actId="26606"/>
          <ac:spMkLst>
            <pc:docMk/>
            <pc:sldMk cId="1294310613" sldId="260"/>
            <ac:spMk id="2" creationId="{70498242-4DEE-472D-B334-CAEB999B1710}"/>
          </ac:spMkLst>
        </pc:spChg>
        <pc:spChg chg="mod">
          <ac:chgData name="윤 도균" userId="8a3b07cad855ff48" providerId="LiveId" clId="{44599F0A-B512-4273-93EC-4718AF7FB021}" dt="2019-11-11T20:31:49.157" v="1218" actId="26606"/>
          <ac:spMkLst>
            <pc:docMk/>
            <pc:sldMk cId="1294310613" sldId="260"/>
            <ac:spMk id="3" creationId="{16BEF49B-C52D-44C8-BFD2-BF85F9B32844}"/>
          </ac:spMkLst>
        </pc:spChg>
        <pc:spChg chg="add">
          <ac:chgData name="윤 도균" userId="8a3b07cad855ff48" providerId="LiveId" clId="{44599F0A-B512-4273-93EC-4718AF7FB021}" dt="2019-11-11T20:31:49.157" v="1218" actId="26606"/>
          <ac:spMkLst>
            <pc:docMk/>
            <pc:sldMk cId="1294310613" sldId="260"/>
            <ac:spMk id="5" creationId="{29831267-5CAE-41B8-A1CC-66FE1628A6A7}"/>
          </ac:spMkLst>
        </pc:spChg>
        <pc:spChg chg="add del">
          <ac:chgData name="윤 도균" userId="8a3b07cad855ff48" providerId="LiveId" clId="{44599F0A-B512-4273-93EC-4718AF7FB021}" dt="2019-11-11T20:28:35.007" v="1171"/>
          <ac:spMkLst>
            <pc:docMk/>
            <pc:sldMk cId="1294310613" sldId="260"/>
            <ac:spMk id="8" creationId="{A3BAF07C-C39E-42EB-BB22-8D46691D9735}"/>
          </ac:spMkLst>
        </pc:spChg>
        <pc:spChg chg="add del">
          <ac:chgData name="윤 도균" userId="8a3b07cad855ff48" providerId="LiveId" clId="{44599F0A-B512-4273-93EC-4718AF7FB021}" dt="2019-11-11T20:28:35.007" v="1171"/>
          <ac:spMkLst>
            <pc:docMk/>
            <pc:sldMk cId="1294310613" sldId="260"/>
            <ac:spMk id="31" creationId="{B3D296CC-CA82-4C71-A176-6A9FECDB82CB}"/>
          </ac:spMkLst>
        </pc:spChg>
        <pc:grpChg chg="add">
          <ac:chgData name="윤 도균" userId="8a3b07cad855ff48" providerId="LiveId" clId="{44599F0A-B512-4273-93EC-4718AF7FB021}" dt="2019-11-11T20:31:49.157" v="1218" actId="26606"/>
          <ac:grpSpMkLst>
            <pc:docMk/>
            <pc:sldMk cId="1294310613" sldId="260"/>
            <ac:grpSpMk id="6" creationId="{379EE808-85F9-455B-B8F9-FBE90075FBB5}"/>
          </ac:grpSpMkLst>
        </pc:grpChg>
        <pc:grpChg chg="add del">
          <ac:chgData name="윤 도균" userId="8a3b07cad855ff48" providerId="LiveId" clId="{44599F0A-B512-4273-93EC-4718AF7FB021}" dt="2019-11-11T20:28:35.007" v="1171"/>
          <ac:grpSpMkLst>
            <pc:docMk/>
            <pc:sldMk cId="1294310613" sldId="260"/>
            <ac:grpSpMk id="10" creationId="{D8E9CF54-0466-4261-9E62-0249E60E1886}"/>
          </ac:grpSpMkLst>
        </pc:grpChg>
        <pc:grpChg chg="add">
          <ac:chgData name="윤 도균" userId="8a3b07cad855ff48" providerId="LiveId" clId="{44599F0A-B512-4273-93EC-4718AF7FB021}" dt="2019-11-11T20:31:49.157" v="1218" actId="26606"/>
          <ac:grpSpMkLst>
            <pc:docMk/>
            <pc:sldMk cId="1294310613" sldId="260"/>
            <ac:grpSpMk id="33" creationId="{F8D580F2-1EDA-4B5F-98EB-EF8F18E9B7CF}"/>
          </ac:grpSpMkLst>
        </pc:grpChg>
      </pc:sldChg>
      <pc:sldChg chg="del">
        <pc:chgData name="윤 도균" userId="8a3b07cad855ff48" providerId="LiveId" clId="{44599F0A-B512-4273-93EC-4718AF7FB021}" dt="2019-11-10T10:00:59.922" v="86" actId="2696"/>
        <pc:sldMkLst>
          <pc:docMk/>
          <pc:sldMk cId="2130847195" sldId="260"/>
        </pc:sldMkLst>
      </pc:sldChg>
      <pc:sldChg chg="addSp delSp modSp add mod setBg setClrOvrMap delDesignElem">
        <pc:chgData name="윤 도균" userId="8a3b07cad855ff48" providerId="LiveId" clId="{44599F0A-B512-4273-93EC-4718AF7FB021}" dt="2019-11-11T20:32:44.538" v="1222" actId="1076"/>
        <pc:sldMkLst>
          <pc:docMk/>
          <pc:sldMk cId="4118482815" sldId="261"/>
        </pc:sldMkLst>
        <pc:spChg chg="mod">
          <ac:chgData name="윤 도균" userId="8a3b07cad855ff48" providerId="LiveId" clId="{44599F0A-B512-4273-93EC-4718AF7FB021}" dt="2019-11-11T20:32:35.295" v="1220" actId="26606"/>
          <ac:spMkLst>
            <pc:docMk/>
            <pc:sldMk cId="4118482815" sldId="261"/>
            <ac:spMk id="2" creationId="{1EDB98BE-8CDD-47B3-B1C9-72B80C3D8FE4}"/>
          </ac:spMkLst>
        </pc:spChg>
        <pc:spChg chg="mod">
          <ac:chgData name="윤 도균" userId="8a3b07cad855ff48" providerId="LiveId" clId="{44599F0A-B512-4273-93EC-4718AF7FB021}" dt="2019-11-11T20:32:44.538" v="1222" actId="1076"/>
          <ac:spMkLst>
            <pc:docMk/>
            <pc:sldMk cId="4118482815" sldId="261"/>
            <ac:spMk id="3" creationId="{0A2447A7-2507-48AE-A924-8AF1A30BD10D}"/>
          </ac:spMkLst>
        </pc:spChg>
        <pc:spChg chg="add">
          <ac:chgData name="윤 도균" userId="8a3b07cad855ff48" providerId="LiveId" clId="{44599F0A-B512-4273-93EC-4718AF7FB021}" dt="2019-11-11T20:32:35.295" v="1220" actId="26606"/>
          <ac:spMkLst>
            <pc:docMk/>
            <pc:sldMk cId="4118482815" sldId="261"/>
            <ac:spMk id="6" creationId="{EDF99E89-2563-456F-B5D4-160DEE0CDE2C}"/>
          </ac:spMkLst>
        </pc:spChg>
        <pc:spChg chg="add">
          <ac:chgData name="윤 도균" userId="8a3b07cad855ff48" providerId="LiveId" clId="{44599F0A-B512-4273-93EC-4718AF7FB021}" dt="2019-11-11T20:32:35.295" v="1220" actId="26606"/>
          <ac:spMkLst>
            <pc:docMk/>
            <pc:sldMk cId="4118482815" sldId="261"/>
            <ac:spMk id="8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5:33.164" v="326" actId="26606"/>
          <ac:spMkLst>
            <pc:docMk/>
            <pc:sldMk cId="4118482815" sldId="261"/>
            <ac:spMk id="9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19:35:33.164" v="326" actId="26606"/>
          <ac:spMkLst>
            <pc:docMk/>
            <pc:sldMk cId="4118482815" sldId="261"/>
            <ac:spMk id="34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6:29.458" v="345" actId="26606"/>
          <ac:spMkLst>
            <pc:docMk/>
            <pc:sldMk cId="4118482815" sldId="261"/>
            <ac:spMk id="44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19:36:29.458" v="345" actId="26606"/>
          <ac:spMkLst>
            <pc:docMk/>
            <pc:sldMk cId="4118482815" sldId="261"/>
            <ac:spMk id="69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6:13.933" v="328" actId="26606"/>
          <ac:spMkLst>
            <pc:docMk/>
            <pc:sldMk cId="4118482815" sldId="261"/>
            <ac:spMk id="79" creationId="{59C0AD34-689A-4954-B857-28A56A031CCA}"/>
          </ac:spMkLst>
        </pc:spChg>
        <pc:spChg chg="add del">
          <ac:chgData name="윤 도균" userId="8a3b07cad855ff48" providerId="LiveId" clId="{44599F0A-B512-4273-93EC-4718AF7FB021}" dt="2019-11-11T19:36:13.933" v="328" actId="26606"/>
          <ac:spMkLst>
            <pc:docMk/>
            <pc:sldMk cId="4118482815" sldId="261"/>
            <ac:spMk id="104" creationId="{0D46847E-DF7B-4BE5-BA10-97AFF961CC86}"/>
          </ac:spMkLst>
        </pc:spChg>
        <pc:spChg chg="add del">
          <ac:chgData name="윤 도균" userId="8a3b07cad855ff48" providerId="LiveId" clId="{44599F0A-B512-4273-93EC-4718AF7FB021}" dt="2019-11-11T19:36:13.933" v="328" actId="26606"/>
          <ac:spMkLst>
            <pc:docMk/>
            <pc:sldMk cId="4118482815" sldId="261"/>
            <ac:spMk id="106" creationId="{227E50E2-800F-4574-8926-D1DB68914B2C}"/>
          </ac:spMkLst>
        </pc:spChg>
        <pc:spChg chg="add del">
          <ac:chgData name="윤 도균" userId="8a3b07cad855ff48" providerId="LiveId" clId="{44599F0A-B512-4273-93EC-4718AF7FB021}" dt="2019-11-11T19:36:13.933" v="328" actId="26606"/>
          <ac:spMkLst>
            <pc:docMk/>
            <pc:sldMk cId="4118482815" sldId="261"/>
            <ac:spMk id="108" creationId="{7DC56226-648F-4399-93F6-94D24B604695}"/>
          </ac:spMkLst>
        </pc:spChg>
        <pc:spChg chg="add del">
          <ac:chgData name="윤 도균" userId="8a3b07cad855ff48" providerId="LiveId" clId="{44599F0A-B512-4273-93EC-4718AF7FB021}" dt="2019-11-11T19:36:17.168" v="330" actId="26606"/>
          <ac:spMkLst>
            <pc:docMk/>
            <pc:sldMk cId="4118482815" sldId="261"/>
            <ac:spMk id="110" creationId="{7CC9829A-26F6-4595-8608-1A9F57DA7504}"/>
          </ac:spMkLst>
        </pc:spChg>
        <pc:spChg chg="add del">
          <ac:chgData name="윤 도균" userId="8a3b07cad855ff48" providerId="LiveId" clId="{44599F0A-B512-4273-93EC-4718AF7FB021}" dt="2019-11-11T19:36:18.416" v="332" actId="26606"/>
          <ac:spMkLst>
            <pc:docMk/>
            <pc:sldMk cId="4118482815" sldId="261"/>
            <ac:spMk id="136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19:36:18.416" v="332" actId="26606"/>
          <ac:spMkLst>
            <pc:docMk/>
            <pc:sldMk cId="4118482815" sldId="261"/>
            <ac:spMk id="138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6:19.614" v="334" actId="26606"/>
          <ac:spMkLst>
            <pc:docMk/>
            <pc:sldMk cId="4118482815" sldId="261"/>
            <ac:spMk id="143" creationId="{3ECF97F8-8C72-416C-96CC-9C9CCCEB4909}"/>
          </ac:spMkLst>
        </pc:spChg>
        <pc:spChg chg="add del">
          <ac:chgData name="윤 도균" userId="8a3b07cad855ff48" providerId="LiveId" clId="{44599F0A-B512-4273-93EC-4718AF7FB021}" dt="2019-11-11T19:36:19.614" v="334" actId="26606"/>
          <ac:spMkLst>
            <pc:docMk/>
            <pc:sldMk cId="4118482815" sldId="261"/>
            <ac:spMk id="166" creationId="{0A86DE0E-D918-48B5-AB27-308EC1BF0A26}"/>
          </ac:spMkLst>
        </pc:spChg>
        <pc:spChg chg="add del">
          <ac:chgData name="윤 도균" userId="8a3b07cad855ff48" providerId="LiveId" clId="{44599F0A-B512-4273-93EC-4718AF7FB021}" dt="2019-11-11T19:36:22.110" v="336" actId="26606"/>
          <ac:spMkLst>
            <pc:docMk/>
            <pc:sldMk cId="4118482815" sldId="261"/>
            <ac:spMk id="171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19:36:22.110" v="336" actId="26606"/>
          <ac:spMkLst>
            <pc:docMk/>
            <pc:sldMk cId="4118482815" sldId="261"/>
            <ac:spMk id="173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6:23.510" v="338" actId="26606"/>
          <ac:spMkLst>
            <pc:docMk/>
            <pc:sldMk cId="4118482815" sldId="261"/>
            <ac:spMk id="178" creationId="{48A6F6BB-D5E6-4D0C-8C97-6C1DF3200BEC}"/>
          </ac:spMkLst>
        </pc:spChg>
        <pc:spChg chg="add del">
          <ac:chgData name="윤 도균" userId="8a3b07cad855ff48" providerId="LiveId" clId="{44599F0A-B512-4273-93EC-4718AF7FB021}" dt="2019-11-11T19:36:23.510" v="338" actId="26606"/>
          <ac:spMkLst>
            <pc:docMk/>
            <pc:sldMk cId="4118482815" sldId="261"/>
            <ac:spMk id="179" creationId="{3EE5D053-1682-470E-B948-7624856C16E9}"/>
          </ac:spMkLst>
        </pc:spChg>
        <pc:spChg chg="add del">
          <ac:chgData name="윤 도균" userId="8a3b07cad855ff48" providerId="LiveId" clId="{44599F0A-B512-4273-93EC-4718AF7FB021}" dt="2019-11-11T19:36:24.830" v="340" actId="26606"/>
          <ac:spMkLst>
            <pc:docMk/>
            <pc:sldMk cId="4118482815" sldId="261"/>
            <ac:spMk id="204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19:36:24.830" v="340" actId="26606"/>
          <ac:spMkLst>
            <pc:docMk/>
            <pc:sldMk cId="4118482815" sldId="261"/>
            <ac:spMk id="206" creationId="{0E67B768-463B-44DC-B9D8-586C6811291C}"/>
          </ac:spMkLst>
        </pc:spChg>
        <pc:spChg chg="add del">
          <ac:chgData name="윤 도균" userId="8a3b07cad855ff48" providerId="LiveId" clId="{44599F0A-B512-4273-93EC-4718AF7FB021}" dt="2019-11-11T19:36:25.352" v="342" actId="26606"/>
          <ac:spMkLst>
            <pc:docMk/>
            <pc:sldMk cId="4118482815" sldId="261"/>
            <ac:spMk id="211" creationId="{3ECF97F8-8C72-416C-96CC-9C9CCCEB4909}"/>
          </ac:spMkLst>
        </pc:spChg>
        <pc:spChg chg="add del">
          <ac:chgData name="윤 도균" userId="8a3b07cad855ff48" providerId="LiveId" clId="{44599F0A-B512-4273-93EC-4718AF7FB021}" dt="2019-11-11T19:36:25.352" v="342" actId="26606"/>
          <ac:spMkLst>
            <pc:docMk/>
            <pc:sldMk cId="4118482815" sldId="261"/>
            <ac:spMk id="234" creationId="{0A86DE0E-D918-48B5-AB27-308EC1BF0A26}"/>
          </ac:spMkLst>
        </pc:spChg>
        <pc:spChg chg="add del">
          <ac:chgData name="윤 도균" userId="8a3b07cad855ff48" providerId="LiveId" clId="{44599F0A-B512-4273-93EC-4718AF7FB021}" dt="2019-11-11T19:36:29.431" v="344" actId="26606"/>
          <ac:spMkLst>
            <pc:docMk/>
            <pc:sldMk cId="4118482815" sldId="261"/>
            <ac:spMk id="239" creationId="{48A6F6BB-D5E6-4D0C-8C97-6C1DF3200BEC}"/>
          </ac:spMkLst>
        </pc:spChg>
        <pc:spChg chg="add del">
          <ac:chgData name="윤 도균" userId="8a3b07cad855ff48" providerId="LiveId" clId="{44599F0A-B512-4273-93EC-4718AF7FB021}" dt="2019-11-11T19:36:29.431" v="344" actId="26606"/>
          <ac:spMkLst>
            <pc:docMk/>
            <pc:sldMk cId="4118482815" sldId="261"/>
            <ac:spMk id="240" creationId="{3EE5D053-1682-470E-B948-7624856C16E9}"/>
          </ac:spMkLst>
        </pc:spChg>
        <pc:spChg chg="add del">
          <ac:chgData name="윤 도균" userId="8a3b07cad855ff48" providerId="LiveId" clId="{44599F0A-B512-4273-93EC-4718AF7FB021}" dt="2019-11-11T20:28:35.007" v="1171"/>
          <ac:spMkLst>
            <pc:docMk/>
            <pc:sldMk cId="4118482815" sldId="261"/>
            <ac:spMk id="246" creationId="{EDF99E89-2563-456F-B5D4-160DEE0CDE2C}"/>
          </ac:spMkLst>
        </pc:spChg>
        <pc:spChg chg="add del">
          <ac:chgData name="윤 도균" userId="8a3b07cad855ff48" providerId="LiveId" clId="{44599F0A-B512-4273-93EC-4718AF7FB021}" dt="2019-11-11T20:28:35.007" v="1171"/>
          <ac:spMkLst>
            <pc:docMk/>
            <pc:sldMk cId="4118482815" sldId="261"/>
            <ac:spMk id="267" creationId="{0E67B768-463B-44DC-B9D8-586C6811291C}"/>
          </ac:spMkLst>
        </pc:spChg>
        <pc:grpChg chg="add">
          <ac:chgData name="윤 도균" userId="8a3b07cad855ff48" providerId="LiveId" clId="{44599F0A-B512-4273-93EC-4718AF7FB021}" dt="2019-11-11T20:32:35.295" v="1220" actId="26606"/>
          <ac:grpSpMkLst>
            <pc:docMk/>
            <pc:sldMk cId="4118482815" sldId="261"/>
            <ac:grpSpMk id="7" creationId="{4A71C40D-734D-4F39-8737-5C8BA32074DF}"/>
          </ac:grpSpMkLst>
        </pc:grpChg>
        <pc:grpChg chg="add">
          <ac:chgData name="윤 도균" userId="8a3b07cad855ff48" providerId="LiveId" clId="{44599F0A-B512-4273-93EC-4718AF7FB021}" dt="2019-11-11T20:32:35.295" v="1220" actId="26606"/>
          <ac:grpSpMkLst>
            <pc:docMk/>
            <pc:sldMk cId="4118482815" sldId="261"/>
            <ac:grpSpMk id="10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5:33.164" v="326" actId="26606"/>
          <ac:grpSpMkLst>
            <pc:docMk/>
            <pc:sldMk cId="4118482815" sldId="261"/>
            <ac:grpSpMk id="11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19:35:33.164" v="326" actId="26606"/>
          <ac:grpSpMkLst>
            <pc:docMk/>
            <pc:sldMk cId="4118482815" sldId="261"/>
            <ac:grpSpMk id="36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6:29.458" v="345" actId="26606"/>
          <ac:grpSpMkLst>
            <pc:docMk/>
            <pc:sldMk cId="4118482815" sldId="261"/>
            <ac:grpSpMk id="46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19:36:29.458" v="345" actId="26606"/>
          <ac:grpSpMkLst>
            <pc:docMk/>
            <pc:sldMk cId="4118482815" sldId="261"/>
            <ac:grpSpMk id="71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6:13.933" v="328" actId="26606"/>
          <ac:grpSpMkLst>
            <pc:docMk/>
            <pc:sldMk cId="4118482815" sldId="261"/>
            <ac:grpSpMk id="81" creationId="{2EF251E5-B061-410C-B249-58C6857613E1}"/>
          </ac:grpSpMkLst>
        </pc:grpChg>
        <pc:grpChg chg="add del">
          <ac:chgData name="윤 도균" userId="8a3b07cad855ff48" providerId="LiveId" clId="{44599F0A-B512-4273-93EC-4718AF7FB021}" dt="2019-11-11T19:36:29.431" v="344" actId="26606"/>
          <ac:grpSpMkLst>
            <pc:docMk/>
            <pc:sldMk cId="4118482815" sldId="261"/>
            <ac:grpSpMk id="83" creationId="{094F07FC-EC36-4701-96EF-B44831F9EA0E}"/>
          </ac:grpSpMkLst>
        </pc:grpChg>
        <pc:grpChg chg="add del">
          <ac:chgData name="윤 도균" userId="8a3b07cad855ff48" providerId="LiveId" clId="{44599F0A-B512-4273-93EC-4718AF7FB021}" dt="2019-11-11T19:36:29.431" v="344" actId="26606"/>
          <ac:grpSpMkLst>
            <pc:docMk/>
            <pc:sldMk cId="4118482815" sldId="261"/>
            <ac:grpSpMk id="88" creationId="{C17FE8B4-7E52-4AB2-AC47-8C4BEEF177E5}"/>
          </ac:grpSpMkLst>
        </pc:grpChg>
        <pc:grpChg chg="add del">
          <ac:chgData name="윤 도균" userId="8a3b07cad855ff48" providerId="LiveId" clId="{44599F0A-B512-4273-93EC-4718AF7FB021}" dt="2019-11-11T19:36:17.168" v="330" actId="26606"/>
          <ac:grpSpMkLst>
            <pc:docMk/>
            <pc:sldMk cId="4118482815" sldId="261"/>
            <ac:grpSpMk id="111" creationId="{75343792-FB15-4868-8582-6FB07FD06552}"/>
          </ac:grpSpMkLst>
        </pc:grpChg>
        <pc:grpChg chg="add del">
          <ac:chgData name="윤 도균" userId="8a3b07cad855ff48" providerId="LiveId" clId="{44599F0A-B512-4273-93EC-4718AF7FB021}" dt="2019-11-11T19:36:17.168" v="330" actId="26606"/>
          <ac:grpSpMkLst>
            <pc:docMk/>
            <pc:sldMk cId="4118482815" sldId="261"/>
            <ac:grpSpMk id="133" creationId="{F594A2EF-2FF2-48A2-91C9-02790030750B}"/>
          </ac:grpSpMkLst>
        </pc:grpChg>
        <pc:grpChg chg="add del">
          <ac:chgData name="윤 도균" userId="8a3b07cad855ff48" providerId="LiveId" clId="{44599F0A-B512-4273-93EC-4718AF7FB021}" dt="2019-11-11T19:36:18.416" v="332" actId="26606"/>
          <ac:grpSpMkLst>
            <pc:docMk/>
            <pc:sldMk cId="4118482815" sldId="261"/>
            <ac:grpSpMk id="137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19:36:18.416" v="332" actId="26606"/>
          <ac:grpSpMkLst>
            <pc:docMk/>
            <pc:sldMk cId="4118482815" sldId="261"/>
            <ac:grpSpMk id="139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6:19.614" v="334" actId="26606"/>
          <ac:grpSpMkLst>
            <pc:docMk/>
            <pc:sldMk cId="4118482815" sldId="261"/>
            <ac:grpSpMk id="144" creationId="{6EC201A5-19BC-48BC-B4F2-2CDB936AD42D}"/>
          </ac:grpSpMkLst>
        </pc:grpChg>
        <pc:grpChg chg="add del">
          <ac:chgData name="윤 도균" userId="8a3b07cad855ff48" providerId="LiveId" clId="{44599F0A-B512-4273-93EC-4718AF7FB021}" dt="2019-11-11T19:36:19.614" v="334" actId="26606"/>
          <ac:grpSpMkLst>
            <pc:docMk/>
            <pc:sldMk cId="4118482815" sldId="261"/>
            <ac:grpSpMk id="167" creationId="{89FF5B17-6CE0-425A-8F7E-EA12CCA430B3}"/>
          </ac:grpSpMkLst>
        </pc:grpChg>
        <pc:grpChg chg="add del">
          <ac:chgData name="윤 도균" userId="8a3b07cad855ff48" providerId="LiveId" clId="{44599F0A-B512-4273-93EC-4718AF7FB021}" dt="2019-11-11T19:36:22.110" v="336" actId="26606"/>
          <ac:grpSpMkLst>
            <pc:docMk/>
            <pc:sldMk cId="4118482815" sldId="261"/>
            <ac:grpSpMk id="172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19:36:22.110" v="336" actId="26606"/>
          <ac:grpSpMkLst>
            <pc:docMk/>
            <pc:sldMk cId="4118482815" sldId="261"/>
            <ac:grpSpMk id="174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6:23.510" v="338" actId="26606"/>
          <ac:grpSpMkLst>
            <pc:docMk/>
            <pc:sldMk cId="4118482815" sldId="261"/>
            <ac:grpSpMk id="180" creationId="{094F07FC-EC36-4701-96EF-B44831F9EA0E}"/>
          </ac:grpSpMkLst>
        </pc:grpChg>
        <pc:grpChg chg="add del">
          <ac:chgData name="윤 도균" userId="8a3b07cad855ff48" providerId="LiveId" clId="{44599F0A-B512-4273-93EC-4718AF7FB021}" dt="2019-11-11T19:36:23.510" v="338" actId="26606"/>
          <ac:grpSpMkLst>
            <pc:docMk/>
            <pc:sldMk cId="4118482815" sldId="261"/>
            <ac:grpSpMk id="184" creationId="{C17FE8B4-7E52-4AB2-AC47-8C4BEEF177E5}"/>
          </ac:grpSpMkLst>
        </pc:grpChg>
        <pc:grpChg chg="add del">
          <ac:chgData name="윤 도균" userId="8a3b07cad855ff48" providerId="LiveId" clId="{44599F0A-B512-4273-93EC-4718AF7FB021}" dt="2019-11-11T19:36:24.830" v="340" actId="26606"/>
          <ac:grpSpMkLst>
            <pc:docMk/>
            <pc:sldMk cId="4118482815" sldId="261"/>
            <ac:grpSpMk id="205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19:36:24.830" v="340" actId="26606"/>
          <ac:grpSpMkLst>
            <pc:docMk/>
            <pc:sldMk cId="4118482815" sldId="261"/>
            <ac:grpSpMk id="207" creationId="{E0F70719-FB48-41D4-BFFA-34AE379DED51}"/>
          </ac:grpSpMkLst>
        </pc:grpChg>
        <pc:grpChg chg="add del">
          <ac:chgData name="윤 도균" userId="8a3b07cad855ff48" providerId="LiveId" clId="{44599F0A-B512-4273-93EC-4718AF7FB021}" dt="2019-11-11T19:36:25.352" v="342" actId="26606"/>
          <ac:grpSpMkLst>
            <pc:docMk/>
            <pc:sldMk cId="4118482815" sldId="261"/>
            <ac:grpSpMk id="212" creationId="{6EC201A5-19BC-48BC-B4F2-2CDB936AD42D}"/>
          </ac:grpSpMkLst>
        </pc:grpChg>
        <pc:grpChg chg="add del">
          <ac:chgData name="윤 도균" userId="8a3b07cad855ff48" providerId="LiveId" clId="{44599F0A-B512-4273-93EC-4718AF7FB021}" dt="2019-11-11T19:36:25.352" v="342" actId="26606"/>
          <ac:grpSpMkLst>
            <pc:docMk/>
            <pc:sldMk cId="4118482815" sldId="261"/>
            <ac:grpSpMk id="235" creationId="{89FF5B17-6CE0-425A-8F7E-EA12CCA430B3}"/>
          </ac:grpSpMkLst>
        </pc:grpChg>
        <pc:grpChg chg="add del">
          <ac:chgData name="윤 도균" userId="8a3b07cad855ff48" providerId="LiveId" clId="{44599F0A-B512-4273-93EC-4718AF7FB021}" dt="2019-11-11T20:28:35.007" v="1171"/>
          <ac:grpSpMkLst>
            <pc:docMk/>
            <pc:sldMk cId="4118482815" sldId="261"/>
            <ac:grpSpMk id="247" creationId="{4A71C40D-734D-4F39-8737-5C8BA32074DF}"/>
          </ac:grpSpMkLst>
        </pc:grpChg>
        <pc:grpChg chg="add del">
          <ac:chgData name="윤 도균" userId="8a3b07cad855ff48" providerId="LiveId" clId="{44599F0A-B512-4273-93EC-4718AF7FB021}" dt="2019-11-11T20:28:35.007" v="1171"/>
          <ac:grpSpMkLst>
            <pc:docMk/>
            <pc:sldMk cId="4118482815" sldId="261"/>
            <ac:grpSpMk id="268" creationId="{E0F70719-FB48-41D4-BFFA-34AE379DED51}"/>
          </ac:grpSpMkLst>
        </pc:grpChg>
        <pc:picChg chg="add mod ord">
          <ac:chgData name="윤 도균" userId="8a3b07cad855ff48" providerId="LiveId" clId="{44599F0A-B512-4273-93EC-4718AF7FB021}" dt="2019-11-11T19:36:17.168" v="330" actId="26606"/>
          <ac:picMkLst>
            <pc:docMk/>
            <pc:sldMk cId="4118482815" sldId="261"/>
            <ac:picMk id="4" creationId="{B0C28EE9-F043-4A87-8ED6-9B5680DB9AA7}"/>
          </ac:picMkLst>
        </pc:picChg>
      </pc:sldChg>
      <pc:sldChg chg="modSp add del">
        <pc:chgData name="윤 도균" userId="8a3b07cad855ff48" providerId="LiveId" clId="{44599F0A-B512-4273-93EC-4718AF7FB021}" dt="2019-11-11T20:47:15.119" v="2453" actId="47"/>
        <pc:sldMkLst>
          <pc:docMk/>
          <pc:sldMk cId="236102851" sldId="262"/>
        </pc:sldMkLst>
        <pc:spChg chg="mod">
          <ac:chgData name="윤 도균" userId="8a3b07cad855ff48" providerId="LiveId" clId="{44599F0A-B512-4273-93EC-4718AF7FB021}" dt="2019-11-11T20:06:46.036" v="929" actId="20577"/>
          <ac:spMkLst>
            <pc:docMk/>
            <pc:sldMk cId="236102851" sldId="262"/>
            <ac:spMk id="2" creationId="{BDF5E176-679D-467C-9F12-53050316832E}"/>
          </ac:spMkLst>
        </pc:spChg>
        <pc:spChg chg="mod">
          <ac:chgData name="윤 도균" userId="8a3b07cad855ff48" providerId="LiveId" clId="{44599F0A-B512-4273-93EC-4718AF7FB021}" dt="2019-11-11T20:45:35.042" v="2452" actId="20577"/>
          <ac:spMkLst>
            <pc:docMk/>
            <pc:sldMk cId="236102851" sldId="262"/>
            <ac:spMk id="3" creationId="{70D40E34-4252-4D10-89B8-A784C2C60D39}"/>
          </ac:spMkLst>
        </pc:spChg>
        <pc:spChg chg="mod">
          <ac:chgData name="윤 도균" userId="8a3b07cad855ff48" providerId="LiveId" clId="{44599F0A-B512-4273-93EC-4718AF7FB021}" dt="2019-11-11T20:44:53.289" v="2351" actId="20577"/>
          <ac:spMkLst>
            <pc:docMk/>
            <pc:sldMk cId="236102851" sldId="262"/>
            <ac:spMk id="4" creationId="{968CB762-99D0-4E81-B368-228ACACBA338}"/>
          </ac:spMkLst>
        </pc:spChg>
      </pc:sldChg>
      <pc:sldChg chg="modSp add del">
        <pc:chgData name="윤 도균" userId="8a3b07cad855ff48" providerId="LiveId" clId="{44599F0A-B512-4273-93EC-4718AF7FB021}" dt="2019-11-10T13:14:35.941" v="267" actId="2696"/>
        <pc:sldMkLst>
          <pc:docMk/>
          <pc:sldMk cId="1853367478" sldId="262"/>
        </pc:sldMkLst>
        <pc:spChg chg="mod">
          <ac:chgData name="윤 도균" userId="8a3b07cad855ff48" providerId="LiveId" clId="{44599F0A-B512-4273-93EC-4718AF7FB021}" dt="2019-11-10T13:01:23.974" v="266" actId="20577"/>
          <ac:spMkLst>
            <pc:docMk/>
            <pc:sldMk cId="1853367478" sldId="262"/>
            <ac:spMk id="2" creationId="{658F524C-6247-4CB9-AD02-137F53E6AEC6}"/>
          </ac:spMkLst>
        </pc:spChg>
      </pc:sldChg>
      <pc:sldChg chg="delSp modSp add del">
        <pc:chgData name="윤 도균" userId="8a3b07cad855ff48" providerId="LiveId" clId="{44599F0A-B512-4273-93EC-4718AF7FB021}" dt="2019-11-11T20:26:24.085" v="1072" actId="47"/>
        <pc:sldMkLst>
          <pc:docMk/>
          <pc:sldMk cId="880892568" sldId="263"/>
        </pc:sldMkLst>
        <pc:spChg chg="mod">
          <ac:chgData name="윤 도균" userId="8a3b07cad855ff48" providerId="LiveId" clId="{44599F0A-B512-4273-93EC-4718AF7FB021}" dt="2019-11-11T20:08:03.756" v="968" actId="20577"/>
          <ac:spMkLst>
            <pc:docMk/>
            <pc:sldMk cId="880892568" sldId="263"/>
            <ac:spMk id="2" creationId="{BDF5E176-679D-467C-9F12-53050316832E}"/>
          </ac:spMkLst>
        </pc:spChg>
        <pc:spChg chg="mod">
          <ac:chgData name="윤 도균" userId="8a3b07cad855ff48" providerId="LiveId" clId="{44599F0A-B512-4273-93EC-4718AF7FB021}" dt="2019-11-11T20:08:37.820" v="1016" actId="20577"/>
          <ac:spMkLst>
            <pc:docMk/>
            <pc:sldMk cId="880892568" sldId="263"/>
            <ac:spMk id="3" creationId="{70D40E34-4252-4D10-89B8-A784C2C60D39}"/>
          </ac:spMkLst>
        </pc:spChg>
        <pc:spChg chg="del">
          <ac:chgData name="윤 도균" userId="8a3b07cad855ff48" providerId="LiveId" clId="{44599F0A-B512-4273-93EC-4718AF7FB021}" dt="2019-11-11T20:07:57.097" v="967" actId="478"/>
          <ac:spMkLst>
            <pc:docMk/>
            <pc:sldMk cId="880892568" sldId="263"/>
            <ac:spMk id="4" creationId="{968CB762-99D0-4E81-B368-228ACACBA338}"/>
          </ac:spMkLst>
        </pc:spChg>
      </pc:sldChg>
      <pc:sldChg chg="addSp delSp modSp add del">
        <pc:chgData name="윤 도균" userId="8a3b07cad855ff48" providerId="LiveId" clId="{44599F0A-B512-4273-93EC-4718AF7FB021}" dt="2019-11-11T20:54:25.346" v="3222" actId="47"/>
        <pc:sldMkLst>
          <pc:docMk/>
          <pc:sldMk cId="291893634" sldId="264"/>
        </pc:sldMkLst>
        <pc:spChg chg="mod">
          <ac:chgData name="윤 도균" userId="8a3b07cad855ff48" providerId="LiveId" clId="{44599F0A-B512-4273-93EC-4718AF7FB021}" dt="2019-11-11T20:47:19.865" v="2454" actId="20577"/>
          <ac:spMkLst>
            <pc:docMk/>
            <pc:sldMk cId="291893634" sldId="264"/>
            <ac:spMk id="3" creationId="{70D40E34-4252-4D10-89B8-A784C2C60D39}"/>
          </ac:spMkLst>
        </pc:spChg>
        <pc:spChg chg="del">
          <ac:chgData name="윤 도균" userId="8a3b07cad855ff48" providerId="LiveId" clId="{44599F0A-B512-4273-93EC-4718AF7FB021}" dt="2019-11-11T20:31:22.235" v="1181" actId="478"/>
          <ac:spMkLst>
            <pc:docMk/>
            <pc:sldMk cId="291893634" sldId="264"/>
            <ac:spMk id="4" creationId="{968CB762-99D0-4E81-B368-228ACACBA338}"/>
          </ac:spMkLst>
        </pc:spChg>
        <pc:spChg chg="add mod">
          <ac:chgData name="윤 도균" userId="8a3b07cad855ff48" providerId="LiveId" clId="{44599F0A-B512-4273-93EC-4718AF7FB021}" dt="2019-11-11T20:44:48.690" v="2344" actId="1076"/>
          <ac:spMkLst>
            <pc:docMk/>
            <pc:sldMk cId="291893634" sldId="264"/>
            <ac:spMk id="5" creationId="{E08C213E-2419-4114-BDB5-B3AEB45BC548}"/>
          </ac:spMkLst>
        </pc:spChg>
      </pc:sldChg>
      <pc:sldChg chg="add del">
        <pc:chgData name="윤 도균" userId="8a3b07cad855ff48" providerId="LiveId" clId="{44599F0A-B512-4273-93EC-4718AF7FB021}" dt="2019-11-11T20:08:10.355" v="970" actId="47"/>
        <pc:sldMkLst>
          <pc:docMk/>
          <pc:sldMk cId="3068975087" sldId="264"/>
        </pc:sldMkLst>
      </pc:sldChg>
      <pc:sldChg chg="modSp add">
        <pc:chgData name="윤 도균" userId="8a3b07cad855ff48" providerId="LiveId" clId="{44599F0A-B512-4273-93EC-4718AF7FB021}" dt="2019-11-11T21:04:23.511" v="3499" actId="108"/>
        <pc:sldMkLst>
          <pc:docMk/>
          <pc:sldMk cId="3596282464" sldId="265"/>
        </pc:sldMkLst>
        <pc:spChg chg="mod">
          <ac:chgData name="윤 도균" userId="8a3b07cad855ff48" providerId="LiveId" clId="{44599F0A-B512-4273-93EC-4718AF7FB021}" dt="2019-11-11T20:43:54.065" v="2336" actId="20577"/>
          <ac:spMkLst>
            <pc:docMk/>
            <pc:sldMk cId="3596282464" sldId="265"/>
            <ac:spMk id="3" creationId="{70D40E34-4252-4D10-89B8-A784C2C60D39}"/>
          </ac:spMkLst>
        </pc:spChg>
        <pc:spChg chg="mod">
          <ac:chgData name="윤 도균" userId="8a3b07cad855ff48" providerId="LiveId" clId="{44599F0A-B512-4273-93EC-4718AF7FB021}" dt="2019-11-11T21:04:23.511" v="3499" actId="108"/>
          <ac:spMkLst>
            <pc:docMk/>
            <pc:sldMk cId="3596282464" sldId="265"/>
            <ac:spMk id="4" creationId="{968CB762-99D0-4E81-B368-228ACACBA338}"/>
          </ac:spMkLst>
        </pc:spChg>
      </pc:sldChg>
      <pc:sldChg chg="modSp add ord">
        <pc:chgData name="윤 도균" userId="8a3b07cad855ff48" providerId="LiveId" clId="{44599F0A-B512-4273-93EC-4718AF7FB021}" dt="2019-11-11T21:04:01.949" v="3498" actId="207"/>
        <pc:sldMkLst>
          <pc:docMk/>
          <pc:sldMk cId="2402253742" sldId="266"/>
        </pc:sldMkLst>
        <pc:spChg chg="mod">
          <ac:chgData name="윤 도균" userId="8a3b07cad855ff48" providerId="LiveId" clId="{44599F0A-B512-4273-93EC-4718AF7FB021}" dt="2019-11-11T20:48:54.619" v="2590" actId="20577"/>
          <ac:spMkLst>
            <pc:docMk/>
            <pc:sldMk cId="2402253742" sldId="266"/>
            <ac:spMk id="3" creationId="{70D40E34-4252-4D10-89B8-A784C2C60D39}"/>
          </ac:spMkLst>
        </pc:spChg>
        <pc:spChg chg="mod">
          <ac:chgData name="윤 도균" userId="8a3b07cad855ff48" providerId="LiveId" clId="{44599F0A-B512-4273-93EC-4718AF7FB021}" dt="2019-11-11T21:04:01.949" v="3498" actId="207"/>
          <ac:spMkLst>
            <pc:docMk/>
            <pc:sldMk cId="2402253742" sldId="266"/>
            <ac:spMk id="4" creationId="{968CB762-99D0-4E81-B368-228ACACBA338}"/>
          </ac:spMkLst>
        </pc:spChg>
      </pc:sldChg>
      <pc:sldChg chg="addSp delSp modSp add">
        <pc:chgData name="윤 도균" userId="8a3b07cad855ff48" providerId="LiveId" clId="{44599F0A-B512-4273-93EC-4718AF7FB021}" dt="2019-11-11T21:04:30.622" v="3500" actId="108"/>
        <pc:sldMkLst>
          <pc:docMk/>
          <pc:sldMk cId="4026622004" sldId="267"/>
        </pc:sldMkLst>
        <pc:spChg chg="mod">
          <ac:chgData name="윤 도균" userId="8a3b07cad855ff48" providerId="LiveId" clId="{44599F0A-B512-4273-93EC-4718AF7FB021}" dt="2019-11-11T20:53:51.569" v="3221"/>
          <ac:spMkLst>
            <pc:docMk/>
            <pc:sldMk cId="4026622004" sldId="267"/>
            <ac:spMk id="3" creationId="{70D40E34-4252-4D10-89B8-A784C2C60D39}"/>
          </ac:spMkLst>
        </pc:spChg>
        <pc:spChg chg="add del mod">
          <ac:chgData name="윤 도균" userId="8a3b07cad855ff48" providerId="LiveId" clId="{44599F0A-B512-4273-93EC-4718AF7FB021}" dt="2019-11-11T21:04:30.622" v="3500" actId="108"/>
          <ac:spMkLst>
            <pc:docMk/>
            <pc:sldMk cId="4026622004" sldId="267"/>
            <ac:spMk id="4" creationId="{968CB762-99D0-4E81-B368-228ACACBA338}"/>
          </ac:spMkLst>
        </pc:spChg>
      </pc:sldChg>
      <pc:sldChg chg="modSp add">
        <pc:chgData name="윤 도균" userId="8a3b07cad855ff48" providerId="LiveId" clId="{44599F0A-B512-4273-93EC-4718AF7FB021}" dt="2019-11-11T21:14:14.401" v="4298"/>
        <pc:sldMkLst>
          <pc:docMk/>
          <pc:sldMk cId="1522533221" sldId="268"/>
        </pc:sldMkLst>
        <pc:spChg chg="mod">
          <ac:chgData name="윤 도균" userId="8a3b07cad855ff48" providerId="LiveId" clId="{44599F0A-B512-4273-93EC-4718AF7FB021}" dt="2019-11-11T21:11:23.176" v="4096"/>
          <ac:spMkLst>
            <pc:docMk/>
            <pc:sldMk cId="1522533221" sldId="268"/>
            <ac:spMk id="3" creationId="{70D40E34-4252-4D10-89B8-A784C2C60D39}"/>
          </ac:spMkLst>
        </pc:spChg>
        <pc:spChg chg="mod">
          <ac:chgData name="윤 도균" userId="8a3b07cad855ff48" providerId="LiveId" clId="{44599F0A-B512-4273-93EC-4718AF7FB021}" dt="2019-11-11T21:14:14.401" v="4298"/>
          <ac:spMkLst>
            <pc:docMk/>
            <pc:sldMk cId="1522533221" sldId="268"/>
            <ac:spMk id="5" creationId="{E08C213E-2419-4114-BDB5-B3AEB45BC548}"/>
          </ac:spMkLst>
        </pc:spChg>
      </pc:sldChg>
      <pc:sldChg chg="delSp modSp add del">
        <pc:chgData name="윤 도균" userId="8a3b07cad855ff48" providerId="LiveId" clId="{44599F0A-B512-4273-93EC-4718AF7FB021}" dt="2019-11-11T21:05:32.479" v="3511" actId="47"/>
        <pc:sldMkLst>
          <pc:docMk/>
          <pc:sldMk cId="1688134316" sldId="269"/>
        </pc:sldMkLst>
        <pc:spChg chg="del mod">
          <ac:chgData name="윤 도균" userId="8a3b07cad855ff48" providerId="LiveId" clId="{44599F0A-B512-4273-93EC-4718AF7FB021}" dt="2019-11-11T20:57:11.671" v="3253"/>
          <ac:spMkLst>
            <pc:docMk/>
            <pc:sldMk cId="1688134316" sldId="269"/>
            <ac:spMk id="5" creationId="{E08C213E-2419-4114-BDB5-B3AEB45BC548}"/>
          </ac:spMkLst>
        </pc:spChg>
      </pc:sldChg>
      <pc:sldChg chg="addSp delSp modSp add mod setBg">
        <pc:chgData name="윤 도균" userId="8a3b07cad855ff48" providerId="LiveId" clId="{44599F0A-B512-4273-93EC-4718AF7FB021}" dt="2019-11-11T21:28:32.219" v="5137" actId="255"/>
        <pc:sldMkLst>
          <pc:docMk/>
          <pc:sldMk cId="3935510969" sldId="270"/>
        </pc:sldMkLst>
        <pc:spChg chg="del">
          <ac:chgData name="윤 도균" userId="8a3b07cad855ff48" providerId="LiveId" clId="{44599F0A-B512-4273-93EC-4718AF7FB021}" dt="2019-11-11T20:54:58.715" v="3225"/>
          <ac:spMkLst>
            <pc:docMk/>
            <pc:sldMk cId="3935510969" sldId="270"/>
            <ac:spMk id="2" creationId="{E8483AB1-3A53-47CA-BC5B-8D36E615AB66}"/>
          </ac:spMkLst>
        </pc:spChg>
        <pc:spChg chg="del">
          <ac:chgData name="윤 도균" userId="8a3b07cad855ff48" providerId="LiveId" clId="{44599F0A-B512-4273-93EC-4718AF7FB021}" dt="2019-11-11T20:54:58.715" v="3225"/>
          <ac:spMkLst>
            <pc:docMk/>
            <pc:sldMk cId="3935510969" sldId="270"/>
            <ac:spMk id="3" creationId="{ED841B6D-C24E-4FC6-9014-959F48074AF5}"/>
          </ac:spMkLst>
        </pc:spChg>
        <pc:spChg chg="add del mod">
          <ac:chgData name="윤 도균" userId="8a3b07cad855ff48" providerId="LiveId" clId="{44599F0A-B512-4273-93EC-4718AF7FB021}" dt="2019-11-11T20:55:11.622" v="3226"/>
          <ac:spMkLst>
            <pc:docMk/>
            <pc:sldMk cId="3935510969" sldId="270"/>
            <ac:spMk id="4" creationId="{970C7EA6-751C-4446-858C-FFA0549FDC7E}"/>
          </ac:spMkLst>
        </pc:spChg>
        <pc:spChg chg="add del mod">
          <ac:chgData name="윤 도균" userId="8a3b07cad855ff48" providerId="LiveId" clId="{44599F0A-B512-4273-93EC-4718AF7FB021}" dt="2019-11-11T20:55:11.622" v="3226"/>
          <ac:spMkLst>
            <pc:docMk/>
            <pc:sldMk cId="3935510969" sldId="270"/>
            <ac:spMk id="5" creationId="{6B5E9D53-317D-48D3-979E-97737008F2F0}"/>
          </ac:spMkLst>
        </pc:spChg>
        <pc:spChg chg="add del mod">
          <ac:chgData name="윤 도균" userId="8a3b07cad855ff48" providerId="LiveId" clId="{44599F0A-B512-4273-93EC-4718AF7FB021}" dt="2019-11-11T20:55:17.443" v="3227"/>
          <ac:spMkLst>
            <pc:docMk/>
            <pc:sldMk cId="3935510969" sldId="270"/>
            <ac:spMk id="6" creationId="{3A59EBFD-34D6-458E-A0F6-56F11B314C86}"/>
          </ac:spMkLst>
        </pc:spChg>
        <pc:spChg chg="add del mod">
          <ac:chgData name="윤 도균" userId="8a3b07cad855ff48" providerId="LiveId" clId="{44599F0A-B512-4273-93EC-4718AF7FB021}" dt="2019-11-11T20:55:17.443" v="3227"/>
          <ac:spMkLst>
            <pc:docMk/>
            <pc:sldMk cId="3935510969" sldId="270"/>
            <ac:spMk id="7" creationId="{900B77E5-9552-4BF3-B2C0-A3D1F2806A1B}"/>
          </ac:spMkLst>
        </pc:spChg>
        <pc:spChg chg="add del mod">
          <ac:chgData name="윤 도균" userId="8a3b07cad855ff48" providerId="LiveId" clId="{44599F0A-B512-4273-93EC-4718AF7FB021}" dt="2019-11-11T20:55:17.443" v="3227"/>
          <ac:spMkLst>
            <pc:docMk/>
            <pc:sldMk cId="3935510969" sldId="270"/>
            <ac:spMk id="8" creationId="{87DCCA94-DA2B-4528-8F6F-045E58EBE00D}"/>
          </ac:spMkLst>
        </pc:spChg>
        <pc:spChg chg="add del mod">
          <ac:chgData name="윤 도균" userId="8a3b07cad855ff48" providerId="LiveId" clId="{44599F0A-B512-4273-93EC-4718AF7FB021}" dt="2019-11-11T20:55:26.777" v="3228"/>
          <ac:spMkLst>
            <pc:docMk/>
            <pc:sldMk cId="3935510969" sldId="270"/>
            <ac:spMk id="9" creationId="{593EB77C-02D4-48C7-B0C2-95F24DF39A88}"/>
          </ac:spMkLst>
        </pc:spChg>
        <pc:spChg chg="add del mod">
          <ac:chgData name="윤 도균" userId="8a3b07cad855ff48" providerId="LiveId" clId="{44599F0A-B512-4273-93EC-4718AF7FB021}" dt="2019-11-11T20:55:26.777" v="3228"/>
          <ac:spMkLst>
            <pc:docMk/>
            <pc:sldMk cId="3935510969" sldId="270"/>
            <ac:spMk id="10" creationId="{9D2697A2-D1C5-4900-B09E-BC9E8CAEABAA}"/>
          </ac:spMkLst>
        </pc:spChg>
        <pc:spChg chg="add del mod">
          <ac:chgData name="윤 도균" userId="8a3b07cad855ff48" providerId="LiveId" clId="{44599F0A-B512-4273-93EC-4718AF7FB021}" dt="2019-11-11T20:55:26.777" v="3228"/>
          <ac:spMkLst>
            <pc:docMk/>
            <pc:sldMk cId="3935510969" sldId="270"/>
            <ac:spMk id="11" creationId="{94F6F440-185D-420F-8A40-5011F5080FC2}"/>
          </ac:spMkLst>
        </pc:spChg>
        <pc:spChg chg="add del mod">
          <ac:chgData name="윤 도균" userId="8a3b07cad855ff48" providerId="LiveId" clId="{44599F0A-B512-4273-93EC-4718AF7FB021}" dt="2019-11-11T21:20:05.463" v="4609" actId="478"/>
          <ac:spMkLst>
            <pc:docMk/>
            <pc:sldMk cId="3935510969" sldId="270"/>
            <ac:spMk id="12" creationId="{1FBD5525-E41A-4A75-94C2-124FA4193EF1}"/>
          </ac:spMkLst>
        </pc:spChg>
        <pc:spChg chg="add mod">
          <ac:chgData name="윤 도균" userId="8a3b07cad855ff48" providerId="LiveId" clId="{44599F0A-B512-4273-93EC-4718AF7FB021}" dt="2019-11-11T20:56:12.823" v="3243" actId="113"/>
          <ac:spMkLst>
            <pc:docMk/>
            <pc:sldMk cId="3935510969" sldId="270"/>
            <ac:spMk id="13" creationId="{EE6B29A4-28FB-4ECA-947B-81A939706AF8}"/>
          </ac:spMkLst>
        </pc:spChg>
        <pc:spChg chg="add mod">
          <ac:chgData name="윤 도균" userId="8a3b07cad855ff48" providerId="LiveId" clId="{44599F0A-B512-4273-93EC-4718AF7FB021}" dt="2019-11-11T21:28:32.219" v="5137" actId="255"/>
          <ac:spMkLst>
            <pc:docMk/>
            <pc:sldMk cId="3935510969" sldId="270"/>
            <ac:spMk id="14" creationId="{C923DF9D-3AEB-4B4B-BA24-6E70B0D6795C}"/>
          </ac:spMkLst>
        </pc:spChg>
        <pc:spChg chg="add">
          <ac:chgData name="윤 도균" userId="8a3b07cad855ff48" providerId="LiveId" clId="{44599F0A-B512-4273-93EC-4718AF7FB021}" dt="2019-11-11T20:55:36.007" v="3229" actId="26606"/>
          <ac:spMkLst>
            <pc:docMk/>
            <pc:sldMk cId="3935510969" sldId="270"/>
            <ac:spMk id="44" creationId="{A3BAF07C-C39E-42EB-BB22-8D46691D9735}"/>
          </ac:spMkLst>
        </pc:spChg>
        <pc:spChg chg="add">
          <ac:chgData name="윤 도균" userId="8a3b07cad855ff48" providerId="LiveId" clId="{44599F0A-B512-4273-93EC-4718AF7FB021}" dt="2019-11-11T20:55:36.007" v="3229" actId="26606"/>
          <ac:spMkLst>
            <pc:docMk/>
            <pc:sldMk cId="3935510969" sldId="270"/>
            <ac:spMk id="67" creationId="{A7795DFA-888F-47E2-B44E-DE1D3B3E46A4}"/>
          </ac:spMkLst>
        </pc:spChg>
        <pc:grpChg chg="add">
          <ac:chgData name="윤 도균" userId="8a3b07cad855ff48" providerId="LiveId" clId="{44599F0A-B512-4273-93EC-4718AF7FB021}" dt="2019-11-11T20:55:36.007" v="3229" actId="26606"/>
          <ac:grpSpMkLst>
            <pc:docMk/>
            <pc:sldMk cId="3935510969" sldId="270"/>
            <ac:grpSpMk id="18" creationId="{84DB7353-7D7A-431B-A5B6-A3845E6F2BB2}"/>
          </ac:grpSpMkLst>
        </pc:grpChg>
        <pc:grpChg chg="add">
          <ac:chgData name="윤 도균" userId="8a3b07cad855ff48" providerId="LiveId" clId="{44599F0A-B512-4273-93EC-4718AF7FB021}" dt="2019-11-11T20:55:36.007" v="3229" actId="26606"/>
          <ac:grpSpMkLst>
            <pc:docMk/>
            <pc:sldMk cId="3935510969" sldId="270"/>
            <ac:grpSpMk id="39" creationId="{1B24766B-81CA-44C7-BF11-77A12BA42411}"/>
          </ac:grpSpMkLst>
        </pc:grpChg>
        <pc:grpChg chg="add">
          <ac:chgData name="윤 도균" userId="8a3b07cad855ff48" providerId="LiveId" clId="{44599F0A-B512-4273-93EC-4718AF7FB021}" dt="2019-11-11T20:55:36.007" v="3229" actId="26606"/>
          <ac:grpSpMkLst>
            <pc:docMk/>
            <pc:sldMk cId="3935510969" sldId="270"/>
            <ac:grpSpMk id="46" creationId="{D8E9CF54-0466-4261-9E62-0249E60E1886}"/>
          </ac:grpSpMkLst>
        </pc:grpChg>
      </pc:sldChg>
      <pc:sldChg chg="modSp add">
        <pc:chgData name="윤 도균" userId="8a3b07cad855ff48" providerId="LiveId" clId="{44599F0A-B512-4273-93EC-4718AF7FB021}" dt="2019-11-11T21:18:18.768" v="4435"/>
        <pc:sldMkLst>
          <pc:docMk/>
          <pc:sldMk cId="4237631994" sldId="271"/>
        </pc:sldMkLst>
        <pc:spChg chg="mod">
          <ac:chgData name="윤 도균" userId="8a3b07cad855ff48" providerId="LiveId" clId="{44599F0A-B512-4273-93EC-4718AF7FB021}" dt="2019-11-11T21:18:18.768" v="4435"/>
          <ac:spMkLst>
            <pc:docMk/>
            <pc:sldMk cId="4237631994" sldId="271"/>
            <ac:spMk id="3" creationId="{70D40E34-4252-4D10-89B8-A784C2C60D39}"/>
          </ac:spMkLst>
        </pc:spChg>
      </pc:sldChg>
      <pc:sldMasterChg chg="modSldLayout">
        <pc:chgData name="윤 도균" userId="8a3b07cad855ff48" providerId="LiveId" clId="{44599F0A-B512-4273-93EC-4718AF7FB021}" dt="2019-11-11T20:30:42.826" v="1179" actId="1076"/>
        <pc:sldMasterMkLst>
          <pc:docMk/>
          <pc:sldMasterMk cId="2403626802" sldId="2147483696"/>
        </pc:sldMasterMkLst>
        <pc:sldLayoutChg chg="modSp">
          <pc:chgData name="윤 도균" userId="8a3b07cad855ff48" providerId="LiveId" clId="{44599F0A-B512-4273-93EC-4718AF7FB021}" dt="2019-11-11T20:30:42.826" v="1179" actId="1076"/>
          <pc:sldLayoutMkLst>
            <pc:docMk/>
            <pc:sldMasterMk cId="2403626802" sldId="2147483696"/>
            <pc:sldLayoutMk cId="957058035" sldId="2147483708"/>
          </pc:sldLayoutMkLst>
          <pc:spChg chg="mod">
            <ac:chgData name="윤 도균" userId="8a3b07cad855ff48" providerId="LiveId" clId="{44599F0A-B512-4273-93EC-4718AF7FB021}" dt="2019-11-11T20:30:42.826" v="1179" actId="1076"/>
            <ac:spMkLst>
              <pc:docMk/>
              <pc:sldMasterMk cId="2403626802" sldId="2147483696"/>
              <pc:sldLayoutMk cId="957058035" sldId="2147483708"/>
              <ac:spMk id="2" creationId="{00000000-0000-0000-0000-000000000000}"/>
            </ac:spMkLst>
          </pc:spChg>
          <pc:spChg chg="mod">
            <ac:chgData name="윤 도균" userId="8a3b07cad855ff48" providerId="LiveId" clId="{44599F0A-B512-4273-93EC-4718AF7FB021}" dt="2019-11-11T20:30:38.546" v="1178" actId="1076"/>
            <ac:spMkLst>
              <pc:docMk/>
              <pc:sldMasterMk cId="2403626802" sldId="2147483696"/>
              <pc:sldLayoutMk cId="957058035" sldId="2147483708"/>
              <ac:spMk id="3" creationId="{00000000-0000-0000-0000-000000000000}"/>
            </ac:spMkLst>
          </pc:spChg>
          <pc:grpChg chg="mod">
            <ac:chgData name="윤 도균" userId="8a3b07cad855ff48" providerId="LiveId" clId="{44599F0A-B512-4273-93EC-4718AF7FB021}" dt="2019-11-11T20:30:42.826" v="1179" actId="1076"/>
            <ac:grpSpMkLst>
              <pc:docMk/>
              <pc:sldMasterMk cId="2403626802" sldId="2147483696"/>
              <pc:sldLayoutMk cId="957058035" sldId="2147483708"/>
              <ac:grpSpMk id="27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1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4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7487737" y="1716291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224" y="2366627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7" y="818278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7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FFAF-28C5-4CCC-A0A6-4FFE5EA7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9"/>
            <a:ext cx="6959446" cy="1563368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알약전사 </a:t>
            </a: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포스트모템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594E6-C865-4BAA-A73C-06C5C480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5597" y="4231765"/>
            <a:ext cx="5414125" cy="119671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한국산업기술대학교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윤도균</a:t>
            </a:r>
          </a:p>
        </p:txBody>
      </p:sp>
    </p:spTree>
    <p:extLst>
      <p:ext uri="{BB962C8B-B14F-4D97-AF65-F5344CB8AC3E}">
        <p14:creationId xmlns:p14="http://schemas.microsoft.com/office/powerpoint/2010/main" val="429323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DF99E89-2563-456F-B5D4-160DEE0CD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A71C40D-734D-4F39-8737-5C8BA3207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68D4899-7F5D-4934-AD79-650587ED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E41BB5D-1F00-42C2-AE54-2CAC49C7D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4DBBA02-FEC1-40A5-BF9C-1359CFAB0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5E4F6F9-0C93-46E0-A8DB-03A0A3B46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C8282D9-5D00-4E27-84DF-44258FD15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5A9E120-D439-4B7E-82EF-7F69765CB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3B8F32A-505F-4A00-9604-F4D27CC60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D2BD7D3-5461-4D62-ACA7-752C50E37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F943461-BA2C-4C1E-B605-DD91634A0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D65CE35-9507-4296-87F4-9DE3BD1BC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09C73DE-89A9-4399-A92D-A9E4815BB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69ED85D-816E-4017-8E8E-B598C51A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E1D7772-0F2D-4EEE-9DC7-5D31B4C2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8B0A57D-F4D8-4118-B7B3-3D8B65512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1DEE514-C820-47D9-A85F-6D61205C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F4E47FC-1294-4F6D-BCE2-5B7F69EED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3823698-F934-4676-89A0-6E6741DC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483272C-495D-4C6A-B475-4EF534D7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B2C5A65-DDAA-4B58-8562-9FC39A7EE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CA4DDB9-0C15-48B6-8B77-844E0F30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19C52F2-DC72-46BE-8609-6C60317F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0C28EE9-F043-4A87-8ED6-9B5680DB9AA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/>
          <a:stretch/>
        </p:blipFill>
        <p:spPr bwMode="auto">
          <a:xfrm>
            <a:off x="20" y="227"/>
            <a:ext cx="12191675" cy="6858000"/>
          </a:xfrm>
          <a:prstGeom prst="rect">
            <a:avLst/>
          </a:prstGeom>
          <a:noFill/>
        </p:spPr>
      </p:pic>
      <p:sp>
        <p:nvSpPr>
          <p:cNvPr id="8" name="Rectangle 33">
            <a:extLst>
              <a:ext uri="{FF2B5EF4-FFF2-40B4-BE49-F238E27FC236}">
                <a16:creationId xmlns:a16="http://schemas.microsoft.com/office/drawing/2014/main" id="{0E67B768-463B-44DC-B9D8-586C6811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7860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5">
            <a:extLst>
              <a:ext uri="{FF2B5EF4-FFF2-40B4-BE49-F238E27FC236}">
                <a16:creationId xmlns:a16="http://schemas.microsoft.com/office/drawing/2014/main" id="{E0F70719-FB48-41D4-BFFA-34AE379D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9719" y="1699589"/>
            <a:ext cx="3671786" cy="3467610"/>
            <a:chOff x="700573" y="1816768"/>
            <a:chExt cx="3671786" cy="3467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EE703B-4C33-48C5-8EDA-74929BFED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0573" y="1816768"/>
              <a:ext cx="3671785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89CAEA7E-CCCD-4631-A8A3-54DDE2591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1975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86AB9B-95D9-4B9B-8636-07A25D0D8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EDB98BE-8CDD-47B3-B1C9-72B80C3D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23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altLang="ko-KR" dirty="0"/>
              <a:t>Information</a:t>
            </a:r>
            <a:br>
              <a:rPr lang="en-US" altLang="ko-KR" dirty="0"/>
            </a:br>
            <a:r>
              <a:rPr lang="en-US" altLang="ko-KR" dirty="0"/>
              <a:t>of</a:t>
            </a:r>
            <a:br>
              <a:rPr lang="en-US" altLang="ko-KR" dirty="0"/>
            </a:br>
            <a:r>
              <a:rPr lang="ko-KR" altLang="en-US" dirty="0"/>
              <a:t>알약전사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447A7-2507-48AE-A924-8AF1A30B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49" y="815628"/>
            <a:ext cx="3230562" cy="524862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E"/>
                </a:solidFill>
              </a:rPr>
              <a:t>장르</a:t>
            </a:r>
            <a:r>
              <a:rPr lang="en-US" altLang="ko-KR" dirty="0">
                <a:solidFill>
                  <a:srgbClr val="FFFFFE"/>
                </a:solidFill>
              </a:rPr>
              <a:t>: 3D </a:t>
            </a:r>
            <a:r>
              <a:rPr lang="ko-KR" altLang="en-US" dirty="0">
                <a:solidFill>
                  <a:srgbClr val="FFFFFE"/>
                </a:solidFill>
              </a:rPr>
              <a:t>비행슈팅로봇액션</a:t>
            </a:r>
            <a:endParaRPr lang="en-US" altLang="ko-KR" dirty="0">
              <a:solidFill>
                <a:srgbClr val="FFFFFE"/>
              </a:solidFill>
            </a:endParaRPr>
          </a:p>
          <a:p>
            <a:r>
              <a:rPr lang="ko-KR" altLang="en-US" b="1" dirty="0">
                <a:solidFill>
                  <a:srgbClr val="FFFFFE"/>
                </a:solidFill>
              </a:rPr>
              <a:t>컨셉</a:t>
            </a:r>
            <a:r>
              <a:rPr lang="en-US" altLang="ko-KR" dirty="0">
                <a:solidFill>
                  <a:srgbClr val="FFFFFE"/>
                </a:solidFill>
              </a:rPr>
              <a:t>: </a:t>
            </a:r>
            <a:r>
              <a:rPr lang="ko-KR" altLang="en-US" dirty="0">
                <a:solidFill>
                  <a:srgbClr val="FFFFFE"/>
                </a:solidFill>
              </a:rPr>
              <a:t>빠른 속도감과 타격감을 통해 전투의 손맛을 느낄 수 있는 로봇 대전 게임</a:t>
            </a:r>
          </a:p>
          <a:p>
            <a:r>
              <a:rPr lang="ko-KR" altLang="en-US" b="1" dirty="0">
                <a:solidFill>
                  <a:srgbClr val="FFFFFE"/>
                </a:solidFill>
              </a:rPr>
              <a:t>플레이어 수</a:t>
            </a:r>
            <a:r>
              <a:rPr lang="en-US" altLang="ko-KR" dirty="0">
                <a:solidFill>
                  <a:srgbClr val="FFFFFE"/>
                </a:solidFill>
              </a:rPr>
              <a:t>: 2~8</a:t>
            </a:r>
          </a:p>
          <a:p>
            <a:r>
              <a:rPr lang="ko-KR" altLang="en-US" b="1" dirty="0">
                <a:solidFill>
                  <a:srgbClr val="FFFFFE"/>
                </a:solidFill>
              </a:rPr>
              <a:t>타겟</a:t>
            </a:r>
            <a:r>
              <a:rPr lang="en-US" altLang="ko-KR" dirty="0">
                <a:solidFill>
                  <a:srgbClr val="FFFFFE"/>
                </a:solidFill>
              </a:rPr>
              <a:t>: 10~20</a:t>
            </a:r>
            <a:r>
              <a:rPr lang="ko-KR" altLang="en-US" dirty="0">
                <a:solidFill>
                  <a:srgbClr val="FFFFFE"/>
                </a:solidFill>
              </a:rPr>
              <a:t>대 남성</a:t>
            </a:r>
            <a:endParaRPr lang="en-US" altLang="ko-KR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8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E176-679D-467C-9F12-530503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잘한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0E34-4252-4D10-89B8-A784C2C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90576"/>
            <a:ext cx="6281873" cy="4361231"/>
          </a:xfrm>
        </p:spPr>
        <p:txBody>
          <a:bodyPr/>
          <a:lstStyle/>
          <a:p>
            <a:r>
              <a:rPr lang="ko-KR" altLang="en-US" dirty="0"/>
              <a:t>이미 현존하는 건담 </a:t>
            </a:r>
            <a:r>
              <a:rPr lang="en-US" altLang="ko-KR" dirty="0"/>
              <a:t>IP</a:t>
            </a:r>
            <a:r>
              <a:rPr lang="ko-KR" altLang="en-US" dirty="0"/>
              <a:t>를 갖다 썼기 때문에 그래픽 컨셉의 방향성을 잡는 데 시간을 들일 필요가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머리가 큰 </a:t>
            </a:r>
            <a:r>
              <a:rPr lang="en-US" altLang="ko-KR" dirty="0"/>
              <a:t>‘SD </a:t>
            </a:r>
            <a:r>
              <a:rPr lang="ko-KR" altLang="en-US" dirty="0"/>
              <a:t>로봇</a:t>
            </a:r>
            <a:r>
              <a:rPr lang="en-US" altLang="ko-KR" dirty="0"/>
              <a:t>’</a:t>
            </a:r>
            <a:r>
              <a:rPr lang="ko-KR" altLang="en-US" dirty="0"/>
              <a:t>이라는 특징 덕분에 캐릭터와 무기의 모델링이 복잡하지 않아 그래픽 제작 숙련도가 높지 않은 멤버로도 쉽고 빠르게 리소스 제작이 가능했다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CB762-99D0-4E81-B368-228ACACBA338}"/>
              </a:ext>
            </a:extLst>
          </p:cNvPr>
          <p:cNvSpPr txBox="1"/>
          <p:nvPr/>
        </p:nvSpPr>
        <p:spPr>
          <a:xfrm>
            <a:off x="4888862" y="1090412"/>
            <a:ext cx="67410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유명 로봇 </a:t>
            </a:r>
            <a:r>
              <a:rPr lang="en-US" altLang="ko-KR" sz="35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IP </a:t>
            </a:r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022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E176-679D-467C-9F12-530503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잘한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0E34-4252-4D10-89B8-A784C2C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90576"/>
            <a:ext cx="6281873" cy="4361231"/>
          </a:xfrm>
        </p:spPr>
        <p:txBody>
          <a:bodyPr/>
          <a:lstStyle/>
          <a:p>
            <a:r>
              <a:rPr lang="ko-KR" altLang="en-US" dirty="0"/>
              <a:t>대전액션이라는 장르 자체가 상대방이 있고 서로 실력을 겨루기 때문에 개발하고 테스트하는 과정에서도 즐거움을 느낄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졸업 작품 전시회 내부에서 모자란 그래픽임에도 불구하고 두 명 이상 함께 온 관람객들에게 인기를 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CB762-99D0-4E81-B368-228ACACBA338}"/>
              </a:ext>
            </a:extLst>
          </p:cNvPr>
          <p:cNvSpPr txBox="1"/>
          <p:nvPr/>
        </p:nvSpPr>
        <p:spPr>
          <a:xfrm>
            <a:off x="4888862" y="1090412"/>
            <a:ext cx="67410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성공적인 장르 선정</a:t>
            </a:r>
          </a:p>
        </p:txBody>
      </p:sp>
    </p:spTree>
    <p:extLst>
      <p:ext uri="{BB962C8B-B14F-4D97-AF65-F5344CB8AC3E}">
        <p14:creationId xmlns:p14="http://schemas.microsoft.com/office/powerpoint/2010/main" val="359628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E176-679D-467C-9F12-530503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잘한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0E34-4252-4D10-89B8-A784C2C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90576"/>
            <a:ext cx="6281873" cy="4361231"/>
          </a:xfrm>
        </p:spPr>
        <p:txBody>
          <a:bodyPr/>
          <a:lstStyle/>
          <a:p>
            <a:r>
              <a:rPr lang="ko-KR" altLang="en-US" dirty="0"/>
              <a:t>테스트를 주기적으로 끊임없이 하면서 버그나 불편한 점이 있는지 탐색했다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결과로 수정이 필요한 부분을 빨리 찾을 수 있었고</a:t>
            </a:r>
            <a:r>
              <a:rPr lang="en-US" altLang="ko-KR" dirty="0"/>
              <a:t>,</a:t>
            </a:r>
            <a:r>
              <a:rPr lang="ko-KR" altLang="en-US" dirty="0"/>
              <a:t> 팀원들 간의 소통의 기회도 많아 새로운 의견을 빠르게 수렴하는 것이 가능했다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CB762-99D0-4E81-B368-228ACACBA338}"/>
              </a:ext>
            </a:extLst>
          </p:cNvPr>
          <p:cNvSpPr txBox="1"/>
          <p:nvPr/>
        </p:nvSpPr>
        <p:spPr>
          <a:xfrm>
            <a:off x="4888862" y="1090412"/>
            <a:ext cx="67410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잦은 테스트와 피드백</a:t>
            </a:r>
          </a:p>
        </p:txBody>
      </p:sp>
    </p:spTree>
    <p:extLst>
      <p:ext uri="{BB962C8B-B14F-4D97-AF65-F5344CB8AC3E}">
        <p14:creationId xmlns:p14="http://schemas.microsoft.com/office/powerpoint/2010/main" val="40266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E176-679D-467C-9F12-530503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0E34-4252-4D10-89B8-A784C2C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713186"/>
            <a:ext cx="6281873" cy="4353714"/>
          </a:xfrm>
        </p:spPr>
        <p:txBody>
          <a:bodyPr/>
          <a:lstStyle/>
          <a:p>
            <a:r>
              <a:rPr lang="ko-KR" altLang="en-US" dirty="0"/>
              <a:t>복잡한 프로젝트가 아니었기 때문에</a:t>
            </a:r>
            <a:r>
              <a:rPr lang="en-US" altLang="ko-KR" dirty="0"/>
              <a:t>, UI</a:t>
            </a:r>
            <a:r>
              <a:rPr lang="ko-KR" altLang="en-US" dirty="0"/>
              <a:t>나 캐릭터간 밸런스</a:t>
            </a:r>
            <a:r>
              <a:rPr lang="en-US" altLang="ko-KR" dirty="0"/>
              <a:t>, </a:t>
            </a:r>
            <a:r>
              <a:rPr lang="ko-KR" altLang="en-US" dirty="0"/>
              <a:t>건물의 높이나 모양과 같은 사소한 부분에서 자주 기획 변경 요청이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팀원 간에 의사 전달이 제대로 되지 않은 상태로 개발해서 서로가 상상한 내용과 다른 결과물이 나올 때가 있었다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C213E-2419-4114-BDB5-B3AEB45BC548}"/>
              </a:ext>
            </a:extLst>
          </p:cNvPr>
          <p:cNvSpPr txBox="1"/>
          <p:nvPr/>
        </p:nvSpPr>
        <p:spPr>
          <a:xfrm>
            <a:off x="421292" y="1113022"/>
            <a:ext cx="674104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 간 의사소통 문제</a:t>
            </a:r>
          </a:p>
        </p:txBody>
      </p:sp>
    </p:spTree>
    <p:extLst>
      <p:ext uri="{BB962C8B-B14F-4D97-AF65-F5344CB8AC3E}">
        <p14:creationId xmlns:p14="http://schemas.microsoft.com/office/powerpoint/2010/main" val="15225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E176-679D-467C-9F12-5305031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0E34-4252-4D10-89B8-A784C2C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713186"/>
            <a:ext cx="6281873" cy="4353714"/>
          </a:xfrm>
        </p:spPr>
        <p:txBody>
          <a:bodyPr/>
          <a:lstStyle/>
          <a:p>
            <a:r>
              <a:rPr lang="ko-KR" altLang="en-US" dirty="0"/>
              <a:t>인적 제한</a:t>
            </a:r>
            <a:r>
              <a:rPr lang="en-US" altLang="ko-KR" dirty="0"/>
              <a:t>, </a:t>
            </a:r>
            <a:r>
              <a:rPr lang="ko-KR" altLang="en-US" dirty="0"/>
              <a:t>시간적 제한으로 최초 기획에서 핵심 시스템 중 하나였던 전투 중에 아이템을 사용하는 기능을 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숙련도나 지식의 부재의 원인도 있음</a:t>
            </a:r>
            <a:endParaRPr lang="en-US" altLang="ko-KR" dirty="0"/>
          </a:p>
          <a:p>
            <a:r>
              <a:rPr lang="ko-KR" altLang="en-US" dirty="0"/>
              <a:t>마찬가지로 건물을 공격해서 부술 수 있도록 하는 기능을 뺐다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C213E-2419-4114-BDB5-B3AEB45BC548}"/>
              </a:ext>
            </a:extLst>
          </p:cNvPr>
          <p:cNvSpPr txBox="1"/>
          <p:nvPr/>
        </p:nvSpPr>
        <p:spPr>
          <a:xfrm>
            <a:off x="421292" y="1113022"/>
            <a:ext cx="674104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제한으로 인한 개발 축소</a:t>
            </a:r>
          </a:p>
        </p:txBody>
      </p:sp>
    </p:spTree>
    <p:extLst>
      <p:ext uri="{BB962C8B-B14F-4D97-AF65-F5344CB8AC3E}">
        <p14:creationId xmlns:p14="http://schemas.microsoft.com/office/powerpoint/2010/main" val="42376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E6B29A4-28FB-4ECA-947B-81A93970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5536446"/>
            <a:ext cx="8673427" cy="685831"/>
          </a:xfrm>
        </p:spPr>
        <p:txBody>
          <a:bodyPr vert="horz" lIns="91440" tIns="0" rIns="91440" bIns="45720" rtlCol="0">
            <a:normAutofit/>
          </a:bodyPr>
          <a:lstStyle/>
          <a:p>
            <a:pPr algn="l" latinLnBrk="0">
              <a:lnSpc>
                <a:spcPct val="100000"/>
              </a:lnSpc>
            </a:pPr>
            <a:r>
              <a:rPr lang="ko-KR" altLang="en-US" sz="3500" b="1" dirty="0" err="1">
                <a:solidFill>
                  <a:schemeClr val="bg1"/>
                </a:solidFill>
              </a:rPr>
              <a:t>느낀점</a:t>
            </a:r>
            <a:endParaRPr lang="en-US" altLang="ko-KR" sz="3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3DF9D-3AEB-4B4B-BA24-6E70B0D6795C}"/>
              </a:ext>
            </a:extLst>
          </p:cNvPr>
          <p:cNvSpPr txBox="1"/>
          <p:nvPr/>
        </p:nvSpPr>
        <p:spPr>
          <a:xfrm>
            <a:off x="1716378" y="645533"/>
            <a:ext cx="9127667" cy="4055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b="1" dirty="0">
                <a:ln w="127">
                  <a:solidFill>
                    <a:schemeClr val="tx1"/>
                  </a:solidFill>
                </a:ln>
                <a:solidFill>
                  <a:srgbClr val="FFFF00"/>
                </a:solidFill>
                <a:latin typeface="+mn-ea"/>
              </a:rPr>
              <a:t>즐거움</a:t>
            </a:r>
            <a:endParaRPr lang="en-US" altLang="ko-KR" sz="2200" b="1" dirty="0">
              <a:ln w="127">
                <a:solidFill>
                  <a:schemeClr val="tx1"/>
                </a:solidFill>
              </a:ln>
              <a:solidFill>
                <a:srgbClr val="FFFF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개발자가 즐거운 환경에서 개발이 더 효율적이게 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b="1" dirty="0">
                <a:ln w="1270">
                  <a:solidFill>
                    <a:schemeClr val="tx1"/>
                  </a:solidFill>
                </a:ln>
                <a:solidFill>
                  <a:srgbClr val="00B0F0"/>
                </a:solidFill>
                <a:latin typeface="+mn-ea"/>
              </a:rPr>
              <a:t>소통</a:t>
            </a:r>
            <a:endParaRPr lang="en-US" altLang="ko-KR" sz="2200" b="1" dirty="0">
              <a:ln w="1270">
                <a:solidFill>
                  <a:schemeClr val="tx1"/>
                </a:solidFill>
              </a:ln>
              <a:solidFill>
                <a:srgbClr val="00B0F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팀원들끼리 현재 생각하고 있는 게임의 비전이 다를 수 있으므로 항상 의견을 교환하며 확인해야한다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b="1" dirty="0">
                <a:ln w="127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+mn-ea"/>
              </a:rPr>
              <a:t>노력</a:t>
            </a:r>
            <a:r>
              <a:rPr lang="en-US" altLang="ko-KR" sz="2200" b="1" dirty="0">
                <a:ln w="127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+mn-ea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여차할 때 무언가를 포기해야 하는 상황이 오지 않도록 평소에 준비를 많이 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51096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289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HY그래픽M</vt:lpstr>
      <vt:lpstr>맑은 고딕</vt:lpstr>
      <vt:lpstr>휴먼모음T</vt:lpstr>
      <vt:lpstr>Calibri Light</vt:lpstr>
      <vt:lpstr>Rockwell</vt:lpstr>
      <vt:lpstr>Wingdings</vt:lpstr>
      <vt:lpstr>아틀라스</vt:lpstr>
      <vt:lpstr>알약전사 포스트모템</vt:lpstr>
      <vt:lpstr>Information of 알약전사</vt:lpstr>
      <vt:lpstr>잘한 점</vt:lpstr>
      <vt:lpstr>잘한 점</vt:lpstr>
      <vt:lpstr>잘한 점</vt:lpstr>
      <vt:lpstr>못한 점</vt:lpstr>
      <vt:lpstr>못한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알약전사 포스트모템</dc:title>
  <dc:creator>윤 도균</dc:creator>
  <cp:lastModifiedBy>윤 도균</cp:lastModifiedBy>
  <cp:revision>1</cp:revision>
  <dcterms:created xsi:type="dcterms:W3CDTF">2019-11-11T20:55:35Z</dcterms:created>
  <dcterms:modified xsi:type="dcterms:W3CDTF">2019-11-11T21:28:33Z</dcterms:modified>
</cp:coreProperties>
</file>