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451C-C926-4158-9714-7ED22AAAA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A742E-B7F8-48FF-B2AF-6DCA478C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3B3D-1B89-44F4-B618-6573C413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7224-6CCA-4170-BBDC-E776216B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B53B-A0FC-4F98-AEC9-8D7504DF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8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54F8-3431-4BA1-B755-CDC0915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D1FF5-7960-45D4-8D62-53E1D906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F3A3-D0E3-4715-AE62-2C2985BD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ED74-5066-4210-93A0-B5BFD3B6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76CD-2195-4845-B98B-95DEEC46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5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9D768-F5BA-4A5D-A123-6BF25BD28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F118B-A310-4EA2-A682-ED9465EB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16E9-E11E-42A9-9693-E4E4392B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0A22-2724-41A9-9396-E1312E86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0048-D5CB-4327-8CB4-F0044BC0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1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867-CC49-4878-A536-0A10832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B393-8CBC-46F1-A968-86756C12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C6DC-24BB-461F-9558-34EE3DA5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2BF5-D1A1-4FEE-B007-C53F9B71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104F-9483-4D64-A421-E7E78BD7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1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0F79-26C2-40CD-85B2-FF695188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F02A-41F3-4900-9F41-8A3EB17E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CE0D-0EF1-40AF-BECE-3C50C70C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D18C-94D3-4E03-9F07-0BA48D6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E8D5-C07C-4B8C-AEC1-AC8E81A4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B4A-A3B3-4A96-A61A-92AF82DF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0B9D-2DE8-4283-BFF9-0039E429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5DF9-182D-437A-9A7A-39687988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603F-4032-4595-81C7-D20A556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8CD9-B30D-46DA-A6FD-54F5A68F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3E7F-4A90-4C52-8109-14A643EB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2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6468-8BA3-4634-930C-800597E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A98A3-DA3B-4E0E-8AB5-D9A83587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396D-42C4-4865-9D22-B3DB93C5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64C5-C3E7-41EC-9164-3E9EC09CF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25215-A5EE-4CCA-B45B-06BBADF5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B5982-ECB2-4A13-8E85-A2F19D58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8DE41-E104-4738-BB2C-45B11E2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06F62-E3EE-422A-B866-FB712F7E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09A8-B5FE-482A-AD3A-3B3BF62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9FDB-5EED-4C5B-A654-32CCF022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867C2-8F7A-4DAB-B304-966E6DE4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0CDD-3028-4E0E-998E-EF074FE4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6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A84-3A90-45E4-B25B-A16550C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1FD8A-7A17-4AEB-9016-6B329F7A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99B49-3CCC-423F-86D8-0204866E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58EE-AD51-4DE9-B2AC-B1193A87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1E7-FBD5-496E-98FA-0C7D1F09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BE42-9561-430A-B060-B4917D25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8677B-DA1B-460A-9275-C2F1E50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FA01-7EE0-4798-B3C6-E7279DF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38E9-4339-49F8-BD73-E54CCA1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1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E8D-4EAA-4EAF-A404-852CE489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B150C-D1C6-49C2-9DE5-8A14EE6EA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42433-A1AB-4998-A3A3-081BFCA7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42C3-E0C1-4E11-815E-59AD9B06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9E7F-BB90-4950-BF68-61D8C006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C747-988C-458C-9242-83F67442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1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AE8DD-6F9B-454D-8705-18F0B083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A3C6-CEE2-417E-92BD-C4480EC8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D578-8B3D-4ACE-9285-08971EB6B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3B33-52ED-4F8B-995C-26DB67894854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9B6E-DA57-4DA3-BAB2-4D2741D74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11D7-232A-44BA-9AD8-CB4965200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E18-64F1-4516-9A4E-377B7EE624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3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vada-demographics.com/cities_by_population" TargetMode="External"/><Relationship Id="rId2" Type="http://schemas.openxmlformats.org/officeDocument/2006/relationships/hyperlink" Target="https://en.wikipedia.org/wiki/List_of_United_States_cities_by_crime_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ty-data.com/nbmaps/neigh-Henderson-Nevad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E841-5E23-4B01-94A8-283562EE4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secure place to open Restaurant in Nevada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42B8-1353-41E9-837A-8CE7EF7CD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075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EC99B-E442-4F08-9B4C-A86FECAB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crimes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421BF-044F-4F74-B7EB-EB60A05027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ED6CA-7046-49EE-836E-5694F188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Arson crime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C11EA0-1DB8-4754-8606-EDF4C5AB1E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30F4-1F96-4054-9091-0954E833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Henderson neighborhoods coordinates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FB0CF-F5B0-4A62-BAA4-58EA2A1E7C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73628"/>
            <a:ext cx="6780700" cy="55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ECB-4203-487D-B3C5-E34FD866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5A6A4-DACB-480A-972A-D4FEA69C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968"/>
            <a:ext cx="10515600" cy="3260651"/>
          </a:xfrm>
        </p:spPr>
      </p:pic>
    </p:spTree>
    <p:extLst>
      <p:ext uri="{BB962C8B-B14F-4D97-AF65-F5344CB8AC3E}">
        <p14:creationId xmlns:p14="http://schemas.microsoft.com/office/powerpoint/2010/main" val="342823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F6CA5-FA77-411E-AE62-15A9F647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0035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Whitney neighborhood venues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44A7BF2E-C3D2-475C-A194-C89DFDCA3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13978"/>
            <a:ext cx="6780700" cy="4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1D5EC-0601-4089-B76F-26167D95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72415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 in most  populous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04B85D-CE88-4F11-BFD2-51558408C1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50" y="2919283"/>
            <a:ext cx="6814566" cy="15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1A23-AEB8-47A5-84A4-3D959ADD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0EA-75BC-4998-976C-875DCC08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study, I analyzed the states in different cities in Nevada based on the crime  data provided in report.</a:t>
            </a:r>
            <a: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managed to check for security in different cities in Nevada based on population, types of crimes that can be obstacle for business like restaurant.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data provided by foursquare I located different venues in different cities and that gave image of the place and type of business that can be proposed and more interestingly to restaurant business. Nevada is a good place for business as it is more secure compare to the other city in United States considering the crimes rates presented.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Restaurants are rare in Henderson especially in Whitney neighborhood where it is only Tai restaurant. I recommend Whitney because no problem of competitors, any type of restaurant is profitable. Henderson neighborhood is also a key point to set the business because is more populous, but it has small number of restaurants. I also recommend Henderson city for stakeholders who want to do business in the place which is secure.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36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B919-9F35-4EEB-B9CB-6CA90A72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place is a main key for setting restaurant business</a:t>
            </a:r>
            <a:endParaRPr lang="en-C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3591-256B-4A2A-A625-DFBF316D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is the most important and without security no business or any activity can not be done. 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United States there are 3 types of crimes which must be considered before a businessman decide to set office for business 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might contribute to determine the best location to do business by comparing different states based on the different crimes rate and what type of business to do.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a business, it is a must to consider strategic points including competitiveness, location and security which is most important for a businessman who wants a profitable business.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 to help businessmen who want to do restaurant business in Nevada state. 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is a good business to do in a big city where there are different communities. This project aims to determine a good place to open a restaurant and setup his office in the state of Nevada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23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C234-A3B4-4E75-AA8A-145CBBE0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cleaning</a:t>
            </a:r>
            <a:br>
              <a:rPr lang="en-CA" sz="1800" b="0" i="0" u="none" strike="noStrike" baseline="0" dirty="0">
                <a:solidFill>
                  <a:srgbClr val="2A3991"/>
                </a:solidFill>
                <a:latin typeface="Roboto-Regular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7507-A4EF-4988-ADB7-170D36F6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crime data reported in 36 State in 2017 from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https://en.wikipedia.org/wiki/List_of_United_States_cities_by_crime_rate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types are: violent crime, property crime and arson crime. In total 100 rows and 13 columns.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rows and columns have not considered in the analysis as they don’t included in the in the interested place</a:t>
            </a: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helps to collect data to locate different places and get coordinates of states, cities and their neighborhoods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interested state is Nevada and the analysis is most based on that state that has 121 cities, crimes reported are for four cities.  The information is from:</a:t>
            </a:r>
          </a:p>
          <a:p>
            <a:r>
              <a:rPr lang="en-CA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https://www.nevada-demographics.com/cities_by_population</a:t>
            </a:r>
            <a:endParaRPr lang="en-CA" sz="18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http://www.city-data.com/nbmaps/neigh-Henderson-Nevada.html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2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FD96-AE58-4F25-976A-242AAA03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in different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C31A0-922C-4F50-91B8-600B56CFA7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7647"/>
            <a:ext cx="6780700" cy="49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9AA82-60E7-49E7-B057-D01D2956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Nevada four cities population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A04E76-64B1-421D-AD32-BABA2ACA4F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35928"/>
            <a:ext cx="6780700" cy="4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6B819-4347-47B9-A8DA-6DAEEE8A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coordinates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41FDD2-3826-4DE7-9BC5-16684BB854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92641"/>
            <a:ext cx="6780700" cy="50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CDD4-44E6-4B0D-A33C-1D9C90ED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coordinates and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13508-55F9-4824-84C2-52D14A725DB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2405856"/>
            <a:ext cx="4267200" cy="31908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BF67F-A7C1-4CFC-A16A-7CB9818BB9B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312" y="2201069"/>
            <a:ext cx="4905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2C6F8-7847-4CD9-996A-F9C67CF2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Henderson Neighborhoods Map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68D6DE-CD65-49FE-ACEE-CC0E935C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Henderson city with 41 neighborhoods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222EF-37AE-4AA7-B48B-141F1D8965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05" y="2405149"/>
            <a:ext cx="10128292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E69C-A78B-4416-AD8A-7E28C9CE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Violent crimes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ECEAF-326A-4D75-9077-8557157050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1170"/>
            <a:ext cx="6780700" cy="51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568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Roboto-Regular</vt:lpstr>
      <vt:lpstr>Times New Roman</vt:lpstr>
      <vt:lpstr>Office Theme</vt:lpstr>
      <vt:lpstr>The secure place to open Restaurant in Nevada</vt:lpstr>
      <vt:lpstr>Secure place is a main key for setting restaurant business</vt:lpstr>
      <vt:lpstr>Data acquisition and cleaning </vt:lpstr>
      <vt:lpstr>Crimes in different States</vt:lpstr>
      <vt:lpstr>Nevada four cities population</vt:lpstr>
      <vt:lpstr>Cities coordinates</vt:lpstr>
      <vt:lpstr>Cities coordinates and population</vt:lpstr>
      <vt:lpstr>Henderson Neighborhoods Map</vt:lpstr>
      <vt:lpstr>Violent crimes </vt:lpstr>
      <vt:lpstr>Property crimes</vt:lpstr>
      <vt:lpstr>Arson crime</vt:lpstr>
      <vt:lpstr>Henderson neighborhoods coordinates</vt:lpstr>
      <vt:lpstr>Neighborhoods venues</vt:lpstr>
      <vt:lpstr>Whitney neighborhood venues</vt:lpstr>
      <vt:lpstr>Restaurants in most  populous neighborhoods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secure place to open Restaurant in Nevada</dc:title>
  <dc:creator>obois_22</dc:creator>
  <cp:lastModifiedBy>obois_22</cp:lastModifiedBy>
  <cp:revision>27</cp:revision>
  <dcterms:created xsi:type="dcterms:W3CDTF">2021-03-02T22:10:10Z</dcterms:created>
  <dcterms:modified xsi:type="dcterms:W3CDTF">2021-03-03T22:41:15Z</dcterms:modified>
</cp:coreProperties>
</file>