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2.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theme/theme3.xml" ContentType="application/vnd.openxmlformats-officedocument.theme+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2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2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2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charts/chart2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5.xml" ContentType="application/vnd.openxmlformats-officedocument.presentationml.notesSlide+xml"/>
  <Override PartName="/ppt/charts/chart27.xml" ContentType="application/vnd.openxmlformats-officedocument.drawingml.chart+xml"/>
  <Override PartName="/ppt/charts/style7.xml" ContentType="application/vnd.ms-office.chartstyle+xml"/>
  <Override PartName="/ppt/charts/colors7.xml" ContentType="application/vnd.ms-office.chartcolorstyle+xml"/>
  <Override PartName="/ppt/charts/chart28.xml" ContentType="application/vnd.openxmlformats-officedocument.drawingml.chart+xml"/>
  <Override PartName="/ppt/notesSlides/notesSlide6.xml" ContentType="application/vnd.openxmlformats-officedocument.presentationml.notesSlide+xml"/>
  <Override PartName="/ppt/charts/chart29.xml" ContentType="application/vnd.openxmlformats-officedocument.drawingml.chart+xml"/>
  <Override PartName="/ppt/charts/style8.xml" ContentType="application/vnd.ms-office.chartstyle+xml"/>
  <Override PartName="/ppt/charts/colors8.xml" ContentType="application/vnd.ms-office.chartcolorstyle+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6" r:id="rId2"/>
    <p:sldMasterId id="2147483776" r:id="rId3"/>
    <p:sldMasterId id="2147483876" r:id="rId4"/>
  </p:sldMasterIdLst>
  <p:notesMasterIdLst>
    <p:notesMasterId r:id="rId117"/>
  </p:notesMasterIdLst>
  <p:sldIdLst>
    <p:sldId id="256" r:id="rId5"/>
    <p:sldId id="257" r:id="rId6"/>
    <p:sldId id="258" r:id="rId7"/>
    <p:sldId id="259" r:id="rId8"/>
    <p:sldId id="260" r:id="rId9"/>
    <p:sldId id="365" r:id="rId10"/>
    <p:sldId id="261" r:id="rId11"/>
    <p:sldId id="262" r:id="rId12"/>
    <p:sldId id="263" r:id="rId13"/>
    <p:sldId id="264" r:id="rId14"/>
    <p:sldId id="265" r:id="rId15"/>
    <p:sldId id="266" r:id="rId16"/>
    <p:sldId id="267" r:id="rId17"/>
    <p:sldId id="268" r:id="rId18"/>
    <p:sldId id="270" r:id="rId19"/>
    <p:sldId id="271" r:id="rId20"/>
    <p:sldId id="366" r:id="rId21"/>
    <p:sldId id="367" r:id="rId22"/>
    <p:sldId id="274" r:id="rId23"/>
    <p:sldId id="275" r:id="rId24"/>
    <p:sldId id="368" r:id="rId25"/>
    <p:sldId id="369" r:id="rId26"/>
    <p:sldId id="370" r:id="rId27"/>
    <p:sldId id="371" r:id="rId28"/>
    <p:sldId id="372"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1256" r:id="rId54"/>
    <p:sldId id="1257" r:id="rId55"/>
    <p:sldId id="1265" r:id="rId56"/>
    <p:sldId id="1267" r:id="rId57"/>
    <p:sldId id="1266" r:id="rId58"/>
    <p:sldId id="1262" r:id="rId59"/>
    <p:sldId id="1258" r:id="rId60"/>
    <p:sldId id="309" r:id="rId61"/>
    <p:sldId id="1263" r:id="rId62"/>
    <p:sldId id="311" r:id="rId63"/>
    <p:sldId id="1264"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EEE7283C-3CF3-47DC-8721-378D4A62B228}"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ajor">
          <a:srgbClr val="000000"/>
        </a:fontRef>
        <a:srgbClr val="000000"/>
      </a:tcTxStyle>
      <a:tcStyle>
        <a:tcBdr>
          <a:left>
            <a:ln w="6350" cap="flat">
              <a:solidFill>
                <a:schemeClr val="accent1"/>
              </a:solidFill>
              <a:prstDash val="solid"/>
              <a:miter lim="800000"/>
            </a:ln>
          </a:left>
          <a:right>
            <a:ln w="6350" cap="flat">
              <a:solidFill>
                <a:schemeClr val="accent1"/>
              </a:solidFill>
              <a:prstDash val="solid"/>
              <a:miter lim="8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chemeClr val="accent1"/>
              </a:solidFill>
              <a:prstDash val="solid"/>
              <a:round/>
            </a:ln>
          </a:top>
          <a:bottom>
            <a:ln w="6350" cap="flat">
              <a:solidFill>
                <a:schemeClr val="accent1"/>
              </a:solidFill>
              <a:prstDash val="solid"/>
              <a:miter lim="800000"/>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6350" cap="flat">
              <a:solidFill>
                <a:schemeClr val="accent1"/>
              </a:solidFill>
              <a:prstDash val="solid"/>
              <a:miter lim="800000"/>
            </a:ln>
          </a:top>
          <a:bottom>
            <a:ln w="6350" cap="flat">
              <a:solidFill>
                <a:schemeClr val="accent1"/>
              </a:solidFill>
              <a:prstDash val="solid"/>
              <a:miter lim="800000"/>
            </a:ln>
          </a:bottom>
          <a:insideH>
            <a:ln w="12700" cap="flat">
              <a:noFill/>
              <a:miter lim="400000"/>
            </a:ln>
          </a:insideH>
          <a:insideV>
            <a:ln w="12700" cap="flat">
              <a:noFill/>
              <a:miter lim="400000"/>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notesMaster" Target="notesMasters/notesMaster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viewProps" Target="viewProps.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image" Target="../media/image12.png"/></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1.xml"/><Relationship Id="rId1" Type="http://schemas.microsoft.com/office/2011/relationships/chartStyle" Target="style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xml"/><Relationship Id="rId1" Type="http://schemas.microsoft.com/office/2011/relationships/chartStyle" Target="style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3.xml"/><Relationship Id="rId1" Type="http://schemas.microsoft.com/office/2011/relationships/chartStyle" Target="style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4.xml"/><Relationship Id="rId1" Type="http://schemas.microsoft.com/office/2011/relationships/chartStyle" Target="style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5.xml"/><Relationship Id="rId1" Type="http://schemas.microsoft.com/office/2011/relationships/chartStyle" Target="style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6.xml"/><Relationship Id="rId1" Type="http://schemas.microsoft.com/office/2011/relationships/chartStyle" Target="style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7.xml"/><Relationship Id="rId1" Type="http://schemas.microsoft.com/office/2011/relationships/chartStyle" Target="style7.xml"/></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8.xml"/><Relationship Id="rId1" Type="http://schemas.microsoft.com/office/2011/relationships/chartStyle" Target="style8.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0" i="0" u="none" strike="noStrike">
                <a:solidFill>
                  <a:srgbClr val="000000"/>
                </a:solidFill>
                <a:latin typeface="Source Sans Pro Regular"/>
              </a:defRPr>
            </a:pPr>
            <a:r>
              <a:rPr lang="en-GB" sz="1800" b="0" i="0" u="none" strike="noStrike">
                <a:solidFill>
                  <a:srgbClr val="000000"/>
                </a:solidFill>
                <a:latin typeface="Source Sans Pro Regular"/>
              </a:rPr>
              <a:t>Operating Ratio</a:t>
            </a:r>
          </a:p>
        </c:rich>
      </c:tx>
      <c:layout>
        <c:manualLayout>
          <c:xMode val="edge"/>
          <c:yMode val="edge"/>
          <c:x val="0.35178100000000001"/>
          <c:y val="0"/>
          <c:w val="0.1515"/>
          <c:h val="9.4057699999999994E-2"/>
        </c:manualLayout>
      </c:layout>
      <c:overlay val="1"/>
      <c:spPr>
        <a:noFill/>
        <a:effectLst/>
      </c:spPr>
    </c:title>
    <c:autoTitleDeleted val="0"/>
    <c:plotArea>
      <c:layout>
        <c:manualLayout>
          <c:layoutTarget val="inner"/>
          <c:xMode val="edge"/>
          <c:yMode val="edge"/>
          <c:x val="3.5622500000000001E-2"/>
          <c:y val="9.4057699999999994E-2"/>
          <c:w val="0.819438"/>
          <c:h val="0.85151399999999999"/>
        </c:manualLayout>
      </c:layout>
      <c:barChart>
        <c:barDir val="col"/>
        <c:grouping val="clustered"/>
        <c:varyColors val="0"/>
        <c:ser>
          <c:idx val="0"/>
          <c:order val="0"/>
          <c:tx>
            <c:strRef>
              <c:f>Sheet1!$A$2</c:f>
              <c:strCache>
                <c:ptCount val="1"/>
                <c:pt idx="0">
                  <c:v>Operating Ratio</c:v>
                </c:pt>
              </c:strCache>
            </c:strRef>
          </c:tx>
          <c:spPr>
            <a:solidFill>
              <a:schemeClr val="accent5"/>
            </a:solidFill>
            <a:ln w="12700" cap="flat">
              <a:noFill/>
              <a:miter lim="400000"/>
            </a:ln>
            <a:effectLst/>
          </c:spPr>
          <c:invertIfNegative val="0"/>
          <c:dLbls>
            <c:numFmt formatCode="0%" sourceLinked="0"/>
            <c:spPr>
              <a:noFill/>
              <a:ln>
                <a:noFill/>
              </a:ln>
              <a:effectLst/>
            </c:spPr>
            <c:txPr>
              <a:bodyPr/>
              <a:lstStyle/>
              <a:p>
                <a:pPr>
                  <a:defRPr sz="900" b="0" i="0" u="none" strike="noStrike">
                    <a:solidFill>
                      <a:srgbClr val="404040"/>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Sheet1!$B$1:$J$1</c:f>
              <c:strCache>
                <c:ptCount val="9"/>
                <c:pt idx="0">
                  <c:v>December</c:v>
                </c:pt>
                <c:pt idx="1">
                  <c:v>January</c:v>
                </c:pt>
                <c:pt idx="2">
                  <c:v>February</c:v>
                </c:pt>
                <c:pt idx="3">
                  <c:v>March</c:v>
                </c:pt>
                <c:pt idx="4">
                  <c:v>April</c:v>
                </c:pt>
                <c:pt idx="5">
                  <c:v>May</c:v>
                </c:pt>
                <c:pt idx="6">
                  <c:v>June</c:v>
                </c:pt>
                <c:pt idx="7">
                  <c:v>July</c:v>
                </c:pt>
                <c:pt idx="8">
                  <c:v>August</c:v>
                </c:pt>
              </c:strCache>
            </c:strRef>
          </c:cat>
          <c:val>
            <c:numRef>
              <c:f>Sheet1!$B$2:$J$2</c:f>
              <c:numCache>
                <c:formatCode>General</c:formatCode>
                <c:ptCount val="9"/>
                <c:pt idx="0">
                  <c:v>0.75367399999999996</c:v>
                </c:pt>
                <c:pt idx="1">
                  <c:v>0.67743399999999998</c:v>
                </c:pt>
                <c:pt idx="2">
                  <c:v>0.66494900000000001</c:v>
                </c:pt>
                <c:pt idx="3">
                  <c:v>0.71835800000000005</c:v>
                </c:pt>
                <c:pt idx="4">
                  <c:v>0.66583400000000004</c:v>
                </c:pt>
                <c:pt idx="5">
                  <c:v>0.619367</c:v>
                </c:pt>
                <c:pt idx="6">
                  <c:v>0.60428899999999997</c:v>
                </c:pt>
                <c:pt idx="7">
                  <c:v>0.61786300000000005</c:v>
                </c:pt>
                <c:pt idx="8">
                  <c:v>0.66087799999999997</c:v>
                </c:pt>
              </c:numCache>
            </c:numRef>
          </c:val>
          <c:extLst>
            <c:ext xmlns:c16="http://schemas.microsoft.com/office/drawing/2014/chart" uri="{C3380CC4-5D6E-409C-BE32-E72D297353CC}">
              <c16:uniqueId val="{00000000-C9E1-43F1-9BCF-08E7C74E5ED0}"/>
            </c:ext>
          </c:extLst>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900" b="0" i="0" u="none" strike="noStrike">
                <a:solidFill>
                  <a:srgbClr val="595959"/>
                </a:solidFill>
                <a:latin typeface="Source Sans Pro Regular"/>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900" b="0" i="0" u="none" strike="noStrike">
                <a:solidFill>
                  <a:srgbClr val="595959"/>
                </a:solidFill>
                <a:latin typeface="Source Sans Pro Regular"/>
              </a:defRPr>
            </a:pPr>
            <a:endParaRPr lang="en-US"/>
          </a:p>
        </c:txPr>
        <c:crossAx val="2094734552"/>
        <c:crosses val="autoZero"/>
        <c:crossBetween val="between"/>
        <c:majorUnit val="0.2"/>
        <c:minorUnit val="0.1"/>
      </c:valAx>
      <c:spPr>
        <a:noFill/>
        <a:ln w="12700" cap="flat">
          <a:noFill/>
          <a:miter lim="400000"/>
        </a:ln>
        <a:effectLst/>
      </c:spPr>
    </c:plotArea>
    <c:legend>
      <c:legendPos val="r"/>
      <c:layout>
        <c:manualLayout>
          <c:xMode val="edge"/>
          <c:yMode val="edge"/>
          <c:x val="0.88048899999999997"/>
          <c:y val="0.21549399999999999"/>
          <c:w val="0.11951100000000001"/>
          <c:h val="5.5430399999999998E-2"/>
        </c:manualLayout>
      </c:layout>
      <c:overlay val="1"/>
      <c:spPr>
        <a:noFill/>
        <a:ln w="12700" cap="flat">
          <a:noFill/>
          <a:miter lim="400000"/>
        </a:ln>
        <a:effectLst/>
      </c:spPr>
      <c:txPr>
        <a:bodyPr rot="0"/>
        <a:lstStyle/>
        <a:p>
          <a:pPr>
            <a:defRPr sz="900" b="0" i="0" u="none" strike="noStrike">
              <a:solidFill>
                <a:srgbClr val="595959"/>
              </a:solidFill>
              <a:latin typeface="Source Sans Pro Regular"/>
            </a:defRPr>
          </a:pPr>
          <a:endParaRPr lang="en-US"/>
        </a:p>
      </c:txPr>
    </c:legend>
    <c:plotVisOnly val="1"/>
    <c:dispBlanksAs val="gap"/>
    <c:showDLblsOverMax val="1"/>
  </c:chart>
  <c:spPr>
    <a:solidFill>
      <a:srgbClr val="FFFFFF"/>
    </a:solidFill>
    <a:ln w="12700" cap="flat">
      <a:solidFill>
        <a:srgbClr val="D9D9D9"/>
      </a:solidFill>
      <a:prstDash val="solid"/>
      <a:round/>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1.7547500000000001E-2"/>
          <c:y val="2.2948300000000001E-2"/>
          <c:w val="0.97745300000000002"/>
          <c:h val="0.93463600000000002"/>
        </c:manualLayout>
      </c:layout>
      <c:barChart>
        <c:barDir val="col"/>
        <c:grouping val="clustered"/>
        <c:varyColors val="0"/>
        <c:ser>
          <c:idx val="0"/>
          <c:order val="0"/>
          <c:tx>
            <c:strRef>
              <c:f>Sheet1!$A$2</c:f>
              <c:strCache>
                <c:ptCount val="1"/>
                <c:pt idx="0">
                  <c:v>June</c:v>
                </c:pt>
              </c:strCache>
            </c:strRef>
          </c:tx>
          <c:spPr>
            <a:solidFill>
              <a:schemeClr val="accent5"/>
            </a:solidFill>
            <a:ln w="12700" cap="flat">
              <a:noFill/>
              <a:miter lim="400000"/>
            </a:ln>
            <a:effectLst/>
          </c:spPr>
          <c:invertIfNegative val="0"/>
          <c:dLbls>
            <c:numFmt formatCode="#,##0" sourceLinked="0"/>
            <c:spPr>
              <a:noFill/>
              <a:ln>
                <a:noFill/>
              </a:ln>
              <a:effectLst/>
            </c:spPr>
            <c:txPr>
              <a:bodyPr/>
              <a:lstStyle/>
              <a:p>
                <a:pPr>
                  <a:defRPr sz="800" b="0" i="0" u="none" strike="noStrike">
                    <a:solidFill>
                      <a:srgbClr val="7F7F7F"/>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AEDC volume</c:v>
                </c:pt>
                <c:pt idx="1">
                  <c:v>Airtime volume</c:v>
                </c:pt>
                <c:pt idx="2">
                  <c:v>Merchant transaction volume</c:v>
                </c:pt>
              </c:strCache>
            </c:strRef>
          </c:cat>
          <c:val>
            <c:numRef>
              <c:f>Sheet1!$B$2:$D$2</c:f>
              <c:numCache>
                <c:formatCode>General</c:formatCode>
                <c:ptCount val="3"/>
                <c:pt idx="0">
                  <c:v>491400</c:v>
                </c:pt>
                <c:pt idx="1">
                  <c:v>272950</c:v>
                </c:pt>
                <c:pt idx="2">
                  <c:v>332078</c:v>
                </c:pt>
              </c:numCache>
            </c:numRef>
          </c:val>
          <c:extLst>
            <c:ext xmlns:c16="http://schemas.microsoft.com/office/drawing/2014/chart" uri="{C3380CC4-5D6E-409C-BE32-E72D297353CC}">
              <c16:uniqueId val="{00000000-A89E-485C-8913-C083BBF64CF1}"/>
            </c:ext>
          </c:extLst>
        </c:ser>
        <c:ser>
          <c:idx val="1"/>
          <c:order val="1"/>
          <c:tx>
            <c:strRef>
              <c:f>Sheet1!$A$3</c:f>
              <c:strCache>
                <c:ptCount val="1"/>
                <c:pt idx="0">
                  <c:v>July</c:v>
                </c:pt>
              </c:strCache>
            </c:strRef>
          </c:tx>
          <c:spPr>
            <a:solidFill>
              <a:schemeClr val="accent2"/>
            </a:solidFill>
            <a:ln w="12700" cap="flat">
              <a:noFill/>
              <a:miter lim="400000"/>
            </a:ln>
            <a:effectLst/>
          </c:spPr>
          <c:invertIfNegative val="0"/>
          <c:dLbls>
            <c:numFmt formatCode="0" sourceLinked="0"/>
            <c:spPr>
              <a:noFill/>
              <a:ln>
                <a:noFill/>
              </a:ln>
              <a:effectLst/>
            </c:spPr>
            <c:txPr>
              <a:bodyPr/>
              <a:lstStyle/>
              <a:p>
                <a:pPr>
                  <a:defRPr sz="800" b="0" i="0" u="none" strike="noStrike">
                    <a:solidFill>
                      <a:srgbClr val="7F7F7F"/>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AEDC volume</c:v>
                </c:pt>
                <c:pt idx="1">
                  <c:v>Airtime volume</c:v>
                </c:pt>
                <c:pt idx="2">
                  <c:v>Merchant transaction volume</c:v>
                </c:pt>
              </c:strCache>
            </c:strRef>
          </c:cat>
          <c:val>
            <c:numRef>
              <c:f>Sheet1!$B$3:$D$3</c:f>
              <c:numCache>
                <c:formatCode>General</c:formatCode>
                <c:ptCount val="3"/>
                <c:pt idx="0">
                  <c:v>82000</c:v>
                </c:pt>
                <c:pt idx="1">
                  <c:v>40650</c:v>
                </c:pt>
                <c:pt idx="2">
                  <c:v>104432</c:v>
                </c:pt>
              </c:numCache>
            </c:numRef>
          </c:val>
          <c:extLst>
            <c:ext xmlns:c16="http://schemas.microsoft.com/office/drawing/2014/chart" uri="{C3380CC4-5D6E-409C-BE32-E72D297353CC}">
              <c16:uniqueId val="{00000001-A89E-485C-8913-C083BBF64CF1}"/>
            </c:ext>
          </c:extLst>
        </c:ser>
        <c:ser>
          <c:idx val="2"/>
          <c:order val="2"/>
          <c:tx>
            <c:strRef>
              <c:f>Sheet1!$A$4</c:f>
              <c:strCache>
                <c:ptCount val="1"/>
                <c:pt idx="0">
                  <c:v>August</c:v>
                </c:pt>
              </c:strCache>
            </c:strRef>
          </c:tx>
          <c:spPr>
            <a:solidFill>
              <a:schemeClr val="accent3"/>
            </a:solidFill>
            <a:ln w="12700" cap="flat">
              <a:noFill/>
              <a:miter lim="400000"/>
            </a:ln>
            <a:effectLst/>
          </c:spPr>
          <c:invertIfNegative val="0"/>
          <c:dLbls>
            <c:numFmt formatCode="0" sourceLinked="0"/>
            <c:spPr>
              <a:noFill/>
              <a:ln>
                <a:noFill/>
              </a:ln>
              <a:effectLst/>
            </c:spPr>
            <c:txPr>
              <a:bodyPr/>
              <a:lstStyle/>
              <a:p>
                <a:pPr>
                  <a:defRPr sz="800" b="0" i="0" u="none" strike="noStrike">
                    <a:solidFill>
                      <a:srgbClr val="7F7F7F"/>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AEDC volume</c:v>
                </c:pt>
                <c:pt idx="1">
                  <c:v>Airtime volume</c:v>
                </c:pt>
                <c:pt idx="2">
                  <c:v>Merchant transaction volume</c:v>
                </c:pt>
              </c:strCache>
            </c:strRef>
          </c:cat>
          <c:val>
            <c:numRef>
              <c:f>Sheet1!$B$4:$D$4</c:f>
              <c:numCache>
                <c:formatCode>General</c:formatCode>
                <c:ptCount val="3"/>
                <c:pt idx="0">
                  <c:v>75500</c:v>
                </c:pt>
                <c:pt idx="1">
                  <c:v>298600</c:v>
                </c:pt>
                <c:pt idx="2">
                  <c:v>274440</c:v>
                </c:pt>
              </c:numCache>
            </c:numRef>
          </c:val>
          <c:extLst>
            <c:ext xmlns:c16="http://schemas.microsoft.com/office/drawing/2014/chart" uri="{C3380CC4-5D6E-409C-BE32-E72D297353CC}">
              <c16:uniqueId val="{00000002-A89E-485C-8913-C083BBF64CF1}"/>
            </c:ext>
          </c:extLst>
        </c:ser>
        <c:dLbls>
          <c:showLegendKey val="0"/>
          <c:showVal val="0"/>
          <c:showCatName val="0"/>
          <c:showSerName val="0"/>
          <c:showPercent val="0"/>
          <c:showBubbleSize val="0"/>
        </c:dLbls>
        <c:gapWidth val="444"/>
        <c:overlap val="-90"/>
        <c:axId val="2094734552"/>
        <c:axId val="2094734553"/>
      </c:barChart>
      <c:catAx>
        <c:axId val="2094734552"/>
        <c:scaling>
          <c:orientation val="minMax"/>
        </c:scaling>
        <c:delete val="0"/>
        <c:axPos val="b"/>
        <c:majorGridlines>
          <c:spPr>
            <a:ln w="12700" cap="flat">
              <a:solidFill>
                <a:srgbClr val="D8D8D8"/>
              </a:solidFill>
              <a:prstDash val="solid"/>
              <a:round/>
            </a:ln>
          </c:spPr>
        </c:majorGridlines>
        <c:numFmt formatCode="General" sourceLinked="0"/>
        <c:majorTickMark val="none"/>
        <c:minorTickMark val="none"/>
        <c:tickLblPos val="low"/>
        <c:spPr>
          <a:ln w="12700" cap="flat">
            <a:solidFill>
              <a:srgbClr val="878787"/>
            </a:solidFill>
            <a:prstDash val="solid"/>
            <a:round/>
          </a:ln>
        </c:spPr>
        <c:txPr>
          <a:bodyPr rot="0"/>
          <a:lstStyle/>
          <a:p>
            <a:pPr>
              <a:defRPr sz="800" b="0" i="0" u="none" strike="noStrike">
                <a:solidFill>
                  <a:srgbClr val="59595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round/>
          </a:ln>
        </c:spPr>
        <c:txPr>
          <a:bodyPr rot="0"/>
          <a:lstStyle/>
          <a:p>
            <a:pPr>
              <a:defRPr sz="1000" b="0" i="0" u="none" strike="noStrike">
                <a:solidFill>
                  <a:srgbClr val="000000"/>
                </a:solidFill>
                <a:latin typeface="Calibri"/>
              </a:defRPr>
            </a:pPr>
            <a:endParaRPr lang="en-US"/>
          </a:p>
        </c:txPr>
        <c:crossAx val="2094734552"/>
        <c:crosses val="autoZero"/>
        <c:crossBetween val="between"/>
        <c:majorUnit val="125000"/>
        <c:minorUnit val="62500"/>
      </c:valAx>
      <c:spPr>
        <a:noFill/>
        <a:ln w="12700" cap="flat">
          <a:noFill/>
          <a:miter lim="400000"/>
        </a:ln>
        <a:effectLst/>
      </c:spPr>
    </c:plotArea>
    <c:legend>
      <c:legendPos val="r"/>
      <c:layout>
        <c:manualLayout>
          <c:xMode val="edge"/>
          <c:yMode val="edge"/>
          <c:x val="0.35261700000000001"/>
          <c:y val="0"/>
          <c:w val="0.21954499999999999"/>
          <c:h val="5.0120100000000001E-2"/>
        </c:manualLayout>
      </c:layout>
      <c:overlay val="1"/>
      <c:spPr>
        <a:noFill/>
        <a:ln w="12700" cap="flat">
          <a:noFill/>
          <a:miter lim="400000"/>
        </a:ln>
        <a:effectLst/>
      </c:spPr>
      <c:txPr>
        <a:bodyPr rot="0"/>
        <a:lstStyle/>
        <a:p>
          <a:pPr>
            <a:defRPr sz="900" b="0" i="0" u="none" strike="noStrike">
              <a:solidFill>
                <a:srgbClr val="595959"/>
              </a:solidFill>
              <a:latin typeface="Calibri"/>
            </a:defRPr>
          </a:pPr>
          <a:endParaRPr lang="en-US"/>
        </a:p>
      </c:txPr>
    </c:legend>
    <c:plotVisOnly val="1"/>
    <c:dispBlanksAs val="gap"/>
    <c:showDLblsOverMax val="1"/>
  </c:chart>
  <c:spPr>
    <a:solidFill>
      <a:srgbClr val="FFFFFF"/>
    </a:solidFill>
    <a:ln w="12700" cap="flat">
      <a:solidFill>
        <a:srgbClr val="D8D8D8"/>
      </a:solidFill>
      <a:prstDash val="solid"/>
      <a:round/>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0" i="0" u="none" strike="noStrike">
                <a:solidFill>
                  <a:srgbClr val="595959"/>
                </a:solidFill>
                <a:latin typeface="Calibri"/>
              </a:defRPr>
            </a:pPr>
            <a:r>
              <a:rPr sz="1800" b="0" i="0" u="none" strike="noStrike">
                <a:solidFill>
                  <a:srgbClr val="595959"/>
                </a:solidFill>
                <a:latin typeface="Calibri"/>
              </a:rPr>
              <a:t>Chart Title</a:t>
            </a:r>
          </a:p>
        </c:rich>
      </c:tx>
      <c:layout>
        <c:manualLayout>
          <c:xMode val="edge"/>
          <c:yMode val="edge"/>
          <c:x val="0.45481500000000002"/>
          <c:y val="0"/>
          <c:w val="9.0369400000000003E-2"/>
          <c:h val="9.8811099999999999E-2"/>
        </c:manualLayout>
      </c:layout>
      <c:overlay val="1"/>
      <c:spPr>
        <a:noFill/>
        <a:effectLst/>
      </c:spPr>
    </c:title>
    <c:autoTitleDeleted val="0"/>
    <c:plotArea>
      <c:layout>
        <c:manualLayout>
          <c:layoutTarget val="inner"/>
          <c:xMode val="edge"/>
          <c:yMode val="edge"/>
          <c:x val="3.3531600000000002E-2"/>
          <c:y val="9.8811099999999999E-2"/>
          <c:w val="0.92773899999999998"/>
          <c:h val="0.79111200000000004"/>
        </c:manualLayout>
      </c:layout>
      <c:barChart>
        <c:barDir val="col"/>
        <c:grouping val="clustered"/>
        <c:varyColors val="0"/>
        <c:ser>
          <c:idx val="0"/>
          <c:order val="0"/>
          <c:tx>
            <c:strRef>
              <c:f>Sheet1!$A$2</c:f>
              <c:strCache>
                <c:ptCount val="1"/>
                <c:pt idx="0">
                  <c:v>June</c:v>
                </c:pt>
              </c:strCache>
            </c:strRef>
          </c:tx>
          <c:spPr>
            <a:solidFill>
              <a:schemeClr val="accent5"/>
            </a:solidFill>
            <a:ln w="12700" cap="flat">
              <a:noFill/>
              <a:miter lim="400000"/>
            </a:ln>
            <a:effectLst/>
          </c:spPr>
          <c:invertIfNegative val="0"/>
          <c:dLbls>
            <c:numFmt formatCode="0" sourceLinked="0"/>
            <c:spPr>
              <a:noFill/>
              <a:ln>
                <a:noFill/>
              </a:ln>
              <a:effectLst/>
            </c:spPr>
            <c:txPr>
              <a:bodyPr/>
              <a:lstStyle/>
              <a:p>
                <a:pPr>
                  <a:defRPr sz="1100" b="0" i="0" u="none" strike="noStrike">
                    <a:solidFill>
                      <a:srgbClr val="40404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AEDC number of transactions</c:v>
                </c:pt>
                <c:pt idx="1">
                  <c:v>airtime number of transactions</c:v>
                </c:pt>
                <c:pt idx="2">
                  <c:v>merchant number of users</c:v>
                </c:pt>
                <c:pt idx="3">
                  <c:v>total number of transactions at all the merchant locations </c:v>
                </c:pt>
              </c:strCache>
            </c:strRef>
          </c:cat>
          <c:val>
            <c:numRef>
              <c:f>Sheet1!$B$2:$E$2</c:f>
              <c:numCache>
                <c:formatCode>General</c:formatCode>
                <c:ptCount val="4"/>
                <c:pt idx="0">
                  <c:v>24</c:v>
                </c:pt>
                <c:pt idx="1">
                  <c:v>741</c:v>
                </c:pt>
                <c:pt idx="2">
                  <c:v>8</c:v>
                </c:pt>
                <c:pt idx="3">
                  <c:v>29</c:v>
                </c:pt>
              </c:numCache>
            </c:numRef>
          </c:val>
          <c:extLst>
            <c:ext xmlns:c16="http://schemas.microsoft.com/office/drawing/2014/chart" uri="{C3380CC4-5D6E-409C-BE32-E72D297353CC}">
              <c16:uniqueId val="{00000000-1998-4749-A8CC-2CE7CBCF9A24}"/>
            </c:ext>
          </c:extLst>
        </c:ser>
        <c:ser>
          <c:idx val="1"/>
          <c:order val="1"/>
          <c:tx>
            <c:strRef>
              <c:f>Sheet1!$A$3</c:f>
              <c:strCache>
                <c:ptCount val="1"/>
                <c:pt idx="0">
                  <c:v>July</c:v>
                </c:pt>
              </c:strCache>
            </c:strRef>
          </c:tx>
          <c:spPr>
            <a:solidFill>
              <a:schemeClr val="accent2"/>
            </a:solidFill>
            <a:ln w="12700" cap="flat">
              <a:noFill/>
              <a:miter lim="400000"/>
            </a:ln>
            <a:effectLst/>
          </c:spPr>
          <c:invertIfNegative val="0"/>
          <c:dLbls>
            <c:numFmt formatCode="0" sourceLinked="0"/>
            <c:spPr>
              <a:noFill/>
              <a:ln>
                <a:noFill/>
              </a:ln>
              <a:effectLst/>
            </c:spPr>
            <c:txPr>
              <a:bodyPr/>
              <a:lstStyle/>
              <a:p>
                <a:pPr>
                  <a:defRPr sz="1100" b="0" i="0" u="none" strike="noStrike">
                    <a:solidFill>
                      <a:srgbClr val="40404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AEDC number of transactions</c:v>
                </c:pt>
                <c:pt idx="1">
                  <c:v>airtime number of transactions</c:v>
                </c:pt>
                <c:pt idx="2">
                  <c:v>merchant number of users</c:v>
                </c:pt>
                <c:pt idx="3">
                  <c:v>total number of transactions at all the merchant locations </c:v>
                </c:pt>
              </c:strCache>
            </c:strRef>
          </c:cat>
          <c:val>
            <c:numRef>
              <c:f>Sheet1!$B$3:$E$3</c:f>
              <c:numCache>
                <c:formatCode>General</c:formatCode>
                <c:ptCount val="4"/>
                <c:pt idx="0">
                  <c:v>4</c:v>
                </c:pt>
                <c:pt idx="1">
                  <c:v>449</c:v>
                </c:pt>
                <c:pt idx="2">
                  <c:v>7</c:v>
                </c:pt>
                <c:pt idx="3">
                  <c:v>15</c:v>
                </c:pt>
              </c:numCache>
            </c:numRef>
          </c:val>
          <c:extLst>
            <c:ext xmlns:c16="http://schemas.microsoft.com/office/drawing/2014/chart" uri="{C3380CC4-5D6E-409C-BE32-E72D297353CC}">
              <c16:uniqueId val="{00000001-1998-4749-A8CC-2CE7CBCF9A24}"/>
            </c:ext>
          </c:extLst>
        </c:ser>
        <c:ser>
          <c:idx val="2"/>
          <c:order val="2"/>
          <c:tx>
            <c:strRef>
              <c:f>Sheet1!$A$4</c:f>
              <c:strCache>
                <c:ptCount val="1"/>
                <c:pt idx="0">
                  <c:v>August</c:v>
                </c:pt>
              </c:strCache>
            </c:strRef>
          </c:tx>
          <c:spPr>
            <a:solidFill>
              <a:schemeClr val="accent3"/>
            </a:solidFill>
            <a:ln w="12700" cap="flat">
              <a:noFill/>
              <a:miter lim="400000"/>
            </a:ln>
            <a:effectLst/>
          </c:spPr>
          <c:invertIfNegative val="0"/>
          <c:dLbls>
            <c:numFmt formatCode="0" sourceLinked="0"/>
            <c:spPr>
              <a:noFill/>
              <a:ln>
                <a:noFill/>
              </a:ln>
              <a:effectLst/>
            </c:spPr>
            <c:txPr>
              <a:bodyPr/>
              <a:lstStyle/>
              <a:p>
                <a:pPr>
                  <a:defRPr sz="1100" b="0" i="0" u="none" strike="noStrike">
                    <a:solidFill>
                      <a:srgbClr val="40404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AEDC number of transactions</c:v>
                </c:pt>
                <c:pt idx="1">
                  <c:v>airtime number of transactions</c:v>
                </c:pt>
                <c:pt idx="2">
                  <c:v>merchant number of users</c:v>
                </c:pt>
                <c:pt idx="3">
                  <c:v>total number of transactions at all the merchant locations </c:v>
                </c:pt>
              </c:strCache>
            </c:strRef>
          </c:cat>
          <c:val>
            <c:numRef>
              <c:f>Sheet1!$B$4:$E$4</c:f>
              <c:numCache>
                <c:formatCode>General</c:formatCode>
                <c:ptCount val="4"/>
                <c:pt idx="0">
                  <c:v>11</c:v>
                </c:pt>
                <c:pt idx="1">
                  <c:v>400</c:v>
                </c:pt>
                <c:pt idx="2">
                  <c:v>16</c:v>
                </c:pt>
                <c:pt idx="3">
                  <c:v>34</c:v>
                </c:pt>
              </c:numCache>
            </c:numRef>
          </c:val>
          <c:extLst>
            <c:ext xmlns:c16="http://schemas.microsoft.com/office/drawing/2014/chart" uri="{C3380CC4-5D6E-409C-BE32-E72D297353CC}">
              <c16:uniqueId val="{00000002-1998-4749-A8CC-2CE7CBCF9A24}"/>
            </c:ext>
          </c:extLst>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59595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1100" b="0" i="0" u="none" strike="noStrike">
                <a:solidFill>
                  <a:srgbClr val="595959"/>
                </a:solidFill>
                <a:latin typeface="Calibri"/>
              </a:defRPr>
            </a:pPr>
            <a:endParaRPr lang="en-US"/>
          </a:p>
        </c:txPr>
        <c:crossAx val="2094734552"/>
        <c:crosses val="autoZero"/>
        <c:crossBetween val="between"/>
        <c:majorUnit val="200"/>
        <c:minorUnit val="100"/>
      </c:valAx>
      <c:spPr>
        <a:noFill/>
        <a:ln w="12700" cap="flat">
          <a:noFill/>
          <a:miter lim="400000"/>
        </a:ln>
        <a:effectLst/>
      </c:spPr>
    </c:plotArea>
    <c:legend>
      <c:legendPos val="b"/>
      <c:layout>
        <c:manualLayout>
          <c:xMode val="edge"/>
          <c:yMode val="edge"/>
          <c:x val="0.334868"/>
          <c:y val="0.95220700000000003"/>
          <c:w val="0.299817"/>
          <c:h val="4.7792899999999999E-2"/>
        </c:manualLayout>
      </c:layout>
      <c:overlay val="1"/>
      <c:spPr>
        <a:noFill/>
        <a:ln w="12700" cap="flat">
          <a:noFill/>
          <a:miter lim="400000"/>
        </a:ln>
        <a:effectLst/>
      </c:spPr>
      <c:txPr>
        <a:bodyPr rot="0"/>
        <a:lstStyle/>
        <a:p>
          <a:pPr>
            <a:defRPr sz="1100" b="0" i="0" u="none" strike="noStrike">
              <a:solidFill>
                <a:srgbClr val="595959"/>
              </a:solidFill>
              <a:latin typeface="Calibri"/>
            </a:defRPr>
          </a:pPr>
          <a:endParaRPr lang="en-US"/>
        </a:p>
      </c:txPr>
    </c:legend>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2100" b="0" i="0" u="none" strike="noStrike">
                <a:solidFill>
                  <a:srgbClr val="808080"/>
                </a:solidFill>
                <a:latin typeface="Calibri Light"/>
              </a:defRPr>
            </a:pPr>
            <a:r>
              <a:rPr sz="2100" b="0" i="0" u="none" strike="noStrike">
                <a:solidFill>
                  <a:srgbClr val="808080"/>
                </a:solidFill>
                <a:latin typeface="Calibri Light"/>
              </a:rPr>
              <a:t>Chart Title</a:t>
            </a:r>
          </a:p>
        </c:rich>
      </c:tx>
      <c:layout>
        <c:manualLayout>
          <c:xMode val="edge"/>
          <c:yMode val="edge"/>
          <c:x val="0.44450299999999998"/>
          <c:y val="0"/>
          <c:w val="0.110995"/>
          <c:h val="0.107152"/>
        </c:manualLayout>
      </c:layout>
      <c:overlay val="1"/>
      <c:spPr>
        <a:noFill/>
        <a:effectLst/>
      </c:spPr>
    </c:title>
    <c:autoTitleDeleted val="0"/>
    <c:plotArea>
      <c:layout>
        <c:manualLayout>
          <c:layoutTarget val="inner"/>
          <c:xMode val="edge"/>
          <c:yMode val="edge"/>
          <c:x val="5.2679400000000001E-2"/>
          <c:y val="0.107152"/>
          <c:w val="0.94232099999999996"/>
          <c:h val="0.78249400000000002"/>
        </c:manualLayout>
      </c:layout>
      <c:barChart>
        <c:barDir val="col"/>
        <c:grouping val="clustered"/>
        <c:varyColors val="0"/>
        <c:ser>
          <c:idx val="0"/>
          <c:order val="0"/>
          <c:tx>
            <c:strRef>
              <c:f>Sheet1!$A$2</c:f>
              <c:strCache>
                <c:ptCount val="1"/>
                <c:pt idx="0">
                  <c:v>Volume of transaction</c:v>
                </c:pt>
              </c:strCache>
            </c:strRef>
          </c:tx>
          <c:spPr>
            <a:solidFill>
              <a:schemeClr val="accent5"/>
            </a:solidFill>
            <a:ln w="12700" cap="flat">
              <a:noFill/>
              <a:miter lim="400000"/>
            </a:ln>
            <a:effectLst/>
          </c:spPr>
          <c:invertIfNegative val="0"/>
          <c:dLbls>
            <c:numFmt formatCode="#,##0" sourceLinked="0"/>
            <c:spPr>
              <a:noFill/>
              <a:ln>
                <a:noFill/>
              </a:ln>
              <a:effectLst/>
            </c:spPr>
            <c:txPr>
              <a:bodyPr/>
              <a:lstStyle/>
              <a:p>
                <a:pPr>
                  <a:defRPr sz="1100" b="0" i="0" u="none" strike="noStrike">
                    <a:solidFill>
                      <a:srgbClr val="404040"/>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Vii bistro</c:v>
                </c:pt>
                <c:pt idx="2">
                  <c:v>habil cafe</c:v>
                </c:pt>
                <c:pt idx="3">
                  <c:v>Pastry shoppe</c:v>
                </c:pt>
              </c:strCache>
            </c:strRef>
          </c:cat>
          <c:val>
            <c:numRef>
              <c:f>Sheet1!$B$2:$E$2</c:f>
              <c:numCache>
                <c:formatCode>General</c:formatCode>
                <c:ptCount val="4"/>
                <c:pt idx="0">
                  <c:v>77672</c:v>
                </c:pt>
                <c:pt idx="2">
                  <c:v>13600</c:v>
                </c:pt>
                <c:pt idx="3">
                  <c:v>9100</c:v>
                </c:pt>
              </c:numCache>
            </c:numRef>
          </c:val>
          <c:extLst>
            <c:ext xmlns:c16="http://schemas.microsoft.com/office/drawing/2014/chart" uri="{C3380CC4-5D6E-409C-BE32-E72D297353CC}">
              <c16:uniqueId val="{00000000-F504-48CF-AFDD-4E34C2050052}"/>
            </c:ext>
          </c:extLst>
        </c:ser>
        <c:ser>
          <c:idx val="1"/>
          <c:order val="1"/>
          <c:tx>
            <c:strRef>
              <c:f>Sheet1!$A$3</c:f>
              <c:strCache>
                <c:ptCount val="1"/>
                <c:pt idx="0">
                  <c:v>Number of transactions</c:v>
                </c:pt>
              </c:strCache>
            </c:strRef>
          </c:tx>
          <c:spPr>
            <a:solidFill>
              <a:schemeClr val="accent2"/>
            </a:solidFill>
            <a:ln w="12700" cap="flat">
              <a:noFill/>
              <a:miter lim="400000"/>
            </a:ln>
            <a:effectLst/>
          </c:spPr>
          <c:invertIfNegative val="0"/>
          <c:dLbls>
            <c:numFmt formatCode="0" sourceLinked="0"/>
            <c:spPr>
              <a:noFill/>
              <a:ln>
                <a:noFill/>
              </a:ln>
              <a:effectLst/>
            </c:spPr>
            <c:txPr>
              <a:bodyPr/>
              <a:lstStyle/>
              <a:p>
                <a:pPr>
                  <a:defRPr sz="1100" b="0" i="0" u="none" strike="noStrike">
                    <a:solidFill>
                      <a:srgbClr val="404040"/>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Vii bistro</c:v>
                </c:pt>
                <c:pt idx="2">
                  <c:v>habil cafe</c:v>
                </c:pt>
                <c:pt idx="3">
                  <c:v>Pastry shoppe</c:v>
                </c:pt>
              </c:strCache>
            </c:strRef>
          </c:cat>
          <c:val>
            <c:numRef>
              <c:f>Sheet1!$B$3:$E$3</c:f>
              <c:numCache>
                <c:formatCode>General</c:formatCode>
                <c:ptCount val="4"/>
                <c:pt idx="0">
                  <c:v>4</c:v>
                </c:pt>
                <c:pt idx="2">
                  <c:v>1</c:v>
                </c:pt>
                <c:pt idx="3">
                  <c:v>2</c:v>
                </c:pt>
              </c:numCache>
            </c:numRef>
          </c:val>
          <c:extLst>
            <c:ext xmlns:c16="http://schemas.microsoft.com/office/drawing/2014/chart" uri="{C3380CC4-5D6E-409C-BE32-E72D297353CC}">
              <c16:uniqueId val="{00000001-F504-48CF-AFDD-4E34C2050052}"/>
            </c:ext>
          </c:extLst>
        </c:ser>
        <c:dLbls>
          <c:showLegendKey val="0"/>
          <c:showVal val="0"/>
          <c:showCatName val="0"/>
          <c:showSerName val="0"/>
          <c:showPercent val="0"/>
          <c:showBubbleSize val="0"/>
        </c:dLbls>
        <c:gapWidth val="267"/>
        <c:overlap val="-43"/>
        <c:axId val="2094734552"/>
        <c:axId val="2094734553"/>
      </c:barChart>
      <c:catAx>
        <c:axId val="2094734552"/>
        <c:scaling>
          <c:orientation val="minMax"/>
        </c:scaling>
        <c:delete val="0"/>
        <c:axPos val="b"/>
        <c:majorGridlines>
          <c:spPr>
            <a:ln w="12700" cap="flat">
              <a:solidFill>
                <a:srgbClr val="D9D9D9"/>
              </a:solidFill>
              <a:prstDash val="solid"/>
              <a:round/>
            </a:ln>
          </c:spPr>
        </c:majorGridlines>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59595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1100" b="0" i="0" u="none" strike="noStrike">
                <a:solidFill>
                  <a:srgbClr val="595959"/>
                </a:solidFill>
                <a:latin typeface="Calibri"/>
              </a:defRPr>
            </a:pPr>
            <a:endParaRPr lang="en-US"/>
          </a:p>
        </c:txPr>
        <c:crossAx val="2094734552"/>
        <c:crosses val="autoZero"/>
        <c:crossBetween val="between"/>
        <c:majorUnit val="20000"/>
        <c:minorUnit val="10000"/>
      </c:valAx>
      <c:spPr>
        <a:blipFill rotWithShape="1">
          <a:blip xmlns:r="http://schemas.openxmlformats.org/officeDocument/2006/relationships" r:embed="rId1"/>
          <a:srcRect/>
          <a:tile tx="0" ty="0" sx="100000" sy="100000" flip="none" algn="tl"/>
        </a:blipFill>
        <a:ln w="12700" cap="flat">
          <a:noFill/>
          <a:miter lim="400000"/>
        </a:ln>
        <a:effectLst/>
      </c:spPr>
    </c:plotArea>
    <c:legend>
      <c:legendPos val="b"/>
      <c:layout>
        <c:manualLayout>
          <c:xMode val="edge"/>
          <c:yMode val="edge"/>
          <c:x val="0.34694799999999998"/>
          <c:y val="0.95202900000000001"/>
          <c:w val="0.31327899999999997"/>
          <c:h val="4.7970699999999998E-2"/>
        </c:manualLayout>
      </c:layout>
      <c:overlay val="1"/>
      <c:spPr>
        <a:noFill/>
        <a:ln w="12700" cap="flat">
          <a:noFill/>
          <a:miter lim="400000"/>
        </a:ln>
        <a:effectLst/>
      </c:spPr>
      <c:txPr>
        <a:bodyPr rot="0"/>
        <a:lstStyle/>
        <a:p>
          <a:pPr>
            <a:defRPr sz="1100" b="0" i="0" u="none" strike="noStrike">
              <a:solidFill>
                <a:srgbClr val="595959"/>
              </a:solidFill>
              <a:latin typeface="Calibri"/>
            </a:defRPr>
          </a:pPr>
          <a:endParaRPr lang="en-US"/>
        </a:p>
      </c:txPr>
    </c:legend>
    <c:plotVisOnly val="1"/>
    <c:dispBlanksAs val="gap"/>
    <c:showDLblsOverMax val="1"/>
  </c:chart>
  <c:spPr>
    <a:solidFill>
      <a:srgbClr val="FFFFFF"/>
    </a:solidFill>
    <a:ln w="12700" cap="flat">
      <a:solidFill>
        <a:srgbClr val="D9D9D9"/>
      </a:solidFill>
      <a:prstDash val="solid"/>
      <a:round/>
    </a:ln>
    <a:effectLst/>
  </c:sp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7.0066199999999995E-2"/>
          <c:y val="4.2771799999999999E-2"/>
          <c:w val="0.92493400000000003"/>
          <c:h val="0.84019900000000003"/>
        </c:manualLayout>
      </c:layout>
      <c:barChart>
        <c:barDir val="col"/>
        <c:grouping val="clustered"/>
        <c:varyColors val="0"/>
        <c:ser>
          <c:idx val="0"/>
          <c:order val="0"/>
          <c:tx>
            <c:strRef>
              <c:f>Sheet1!$A$2</c:f>
              <c:strCache>
                <c:ptCount val="1"/>
                <c:pt idx="0">
                  <c:v>Volume achieved</c:v>
                </c:pt>
              </c:strCache>
            </c:strRef>
          </c:tx>
          <c:spPr>
            <a:solidFill>
              <a:schemeClr val="accent5"/>
            </a:solidFill>
            <a:ln w="12700" cap="flat">
              <a:noFill/>
              <a:miter lim="400000"/>
            </a:ln>
            <a:effectLst/>
          </c:spPr>
          <c:invertIfNegative val="0"/>
          <c:dLbls>
            <c:numFmt formatCode="#,##0" sourceLinked="0"/>
            <c:spPr>
              <a:noFill/>
              <a:ln>
                <a:noFill/>
              </a:ln>
              <a:effectLst/>
            </c:spPr>
            <c:txPr>
              <a:bodyPr/>
              <a:lstStyle/>
              <a:p>
                <a:pPr>
                  <a:defRPr sz="1100" b="0" i="0" u="none" strike="noStrike">
                    <a:solidFill>
                      <a:srgbClr val="40404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AEDC</c:v>
                </c:pt>
                <c:pt idx="1">
                  <c:v>Airtime</c:v>
                </c:pt>
                <c:pt idx="2">
                  <c:v>Merchant</c:v>
                </c:pt>
              </c:strCache>
            </c:strRef>
          </c:cat>
          <c:val>
            <c:numRef>
              <c:f>Sheet1!$B$2:$D$2</c:f>
              <c:numCache>
                <c:formatCode>General</c:formatCode>
                <c:ptCount val="3"/>
                <c:pt idx="0">
                  <c:v>75500</c:v>
                </c:pt>
                <c:pt idx="1">
                  <c:v>298600</c:v>
                </c:pt>
                <c:pt idx="2">
                  <c:v>170008</c:v>
                </c:pt>
              </c:numCache>
            </c:numRef>
          </c:val>
          <c:extLst>
            <c:ext xmlns:c16="http://schemas.microsoft.com/office/drawing/2014/chart" uri="{C3380CC4-5D6E-409C-BE32-E72D297353CC}">
              <c16:uniqueId val="{00000000-3EAB-4F44-B5EC-898E0267D319}"/>
            </c:ext>
          </c:extLst>
        </c:ser>
        <c:ser>
          <c:idx val="1"/>
          <c:order val="1"/>
          <c:tx>
            <c:strRef>
              <c:f>Sheet1!$A$3</c:f>
              <c:strCache>
                <c:ptCount val="1"/>
                <c:pt idx="0">
                  <c:v>Target volume</c:v>
                </c:pt>
              </c:strCache>
            </c:strRef>
          </c:tx>
          <c:spPr>
            <a:solidFill>
              <a:schemeClr val="accent2"/>
            </a:solidFill>
            <a:ln w="12700" cap="flat">
              <a:noFill/>
              <a:miter lim="400000"/>
            </a:ln>
            <a:effectLst/>
          </c:spPr>
          <c:invertIfNegative val="0"/>
          <c:dLbls>
            <c:numFmt formatCode="#,##0" sourceLinked="0"/>
            <c:spPr>
              <a:noFill/>
              <a:ln>
                <a:noFill/>
              </a:ln>
              <a:effectLst/>
            </c:spPr>
            <c:txPr>
              <a:bodyPr/>
              <a:lstStyle/>
              <a:p>
                <a:pPr>
                  <a:defRPr sz="1100" b="0" i="0" u="none" strike="noStrike">
                    <a:solidFill>
                      <a:srgbClr val="40404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AEDC</c:v>
                </c:pt>
                <c:pt idx="1">
                  <c:v>Airtime</c:v>
                </c:pt>
                <c:pt idx="2">
                  <c:v>Merchant</c:v>
                </c:pt>
              </c:strCache>
            </c:strRef>
          </c:cat>
          <c:val>
            <c:numRef>
              <c:f>Sheet1!$B$3:$D$3</c:f>
              <c:numCache>
                <c:formatCode>General</c:formatCode>
                <c:ptCount val="3"/>
                <c:pt idx="0">
                  <c:v>500000</c:v>
                </c:pt>
                <c:pt idx="1">
                  <c:v>600000</c:v>
                </c:pt>
                <c:pt idx="2">
                  <c:v>2000000</c:v>
                </c:pt>
              </c:numCache>
            </c:numRef>
          </c:val>
          <c:extLst>
            <c:ext xmlns:c16="http://schemas.microsoft.com/office/drawing/2014/chart" uri="{C3380CC4-5D6E-409C-BE32-E72D297353CC}">
              <c16:uniqueId val="{00000001-3EAB-4F44-B5EC-898E0267D319}"/>
            </c:ext>
          </c:extLst>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59595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1100" b="0" i="0" u="none" strike="noStrike">
                <a:solidFill>
                  <a:srgbClr val="595959"/>
                </a:solidFill>
                <a:latin typeface="Calibri"/>
              </a:defRPr>
            </a:pPr>
            <a:endParaRPr lang="en-US"/>
          </a:p>
        </c:txPr>
        <c:crossAx val="2094734552"/>
        <c:crosses val="autoZero"/>
        <c:crossBetween val="between"/>
        <c:majorUnit val="500000"/>
        <c:minorUnit val="250000"/>
      </c:valAx>
      <c:spPr>
        <a:noFill/>
        <a:ln w="12700" cap="flat">
          <a:noFill/>
          <a:miter lim="400000"/>
        </a:ln>
        <a:effectLst/>
      </c:spPr>
    </c:plotArea>
    <c:legend>
      <c:legendPos val="b"/>
      <c:layout>
        <c:manualLayout>
          <c:xMode val="edge"/>
          <c:yMode val="edge"/>
          <c:x val="0.367622"/>
          <c:y val="0.95004299999999997"/>
          <c:w val="0.27181"/>
          <c:h val="4.9957300000000003E-2"/>
        </c:manualLayout>
      </c:layout>
      <c:overlay val="1"/>
      <c:spPr>
        <a:noFill/>
        <a:ln w="12700" cap="flat">
          <a:noFill/>
          <a:miter lim="400000"/>
        </a:ln>
        <a:effectLst/>
      </c:spPr>
      <c:txPr>
        <a:bodyPr rot="0"/>
        <a:lstStyle/>
        <a:p>
          <a:pPr>
            <a:defRPr sz="1100" b="0" i="0" u="none" strike="noStrike">
              <a:solidFill>
                <a:srgbClr val="595959"/>
              </a:solidFill>
              <a:latin typeface="Calibri"/>
            </a:defRPr>
          </a:pPr>
          <a:endParaRPr lang="en-US"/>
        </a:p>
      </c:txPr>
    </c:legend>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1.4014499999999999E-2"/>
          <c:y val="3.7835800000000003E-2"/>
          <c:w val="0.98098600000000002"/>
          <c:h val="0.89790199999999998"/>
        </c:manualLayout>
      </c:layout>
      <c:barChart>
        <c:barDir val="col"/>
        <c:grouping val="clustered"/>
        <c:varyColors val="0"/>
        <c:ser>
          <c:idx val="0"/>
          <c:order val="0"/>
          <c:tx>
            <c:strRef>
              <c:f>Sheet1!$A$2</c:f>
              <c:strCache>
                <c:ptCount val="1"/>
                <c:pt idx="0">
                  <c:v>Number of transactions</c:v>
                </c:pt>
              </c:strCache>
            </c:strRef>
          </c:tx>
          <c:spPr>
            <a:solidFill>
              <a:schemeClr val="accent5"/>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808080"/>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Airtime for July</c:v>
                </c:pt>
                <c:pt idx="1">
                  <c:v>AEDC for July</c:v>
                </c:pt>
                <c:pt idx="2">
                  <c:v>Airtime for August</c:v>
                </c:pt>
                <c:pt idx="3">
                  <c:v>AEDC for August</c:v>
                </c:pt>
              </c:strCache>
            </c:strRef>
          </c:cat>
          <c:val>
            <c:numRef>
              <c:f>Sheet1!$B$2:$E$2</c:f>
              <c:numCache>
                <c:formatCode>General</c:formatCode>
                <c:ptCount val="4"/>
                <c:pt idx="0">
                  <c:v>167</c:v>
                </c:pt>
                <c:pt idx="1">
                  <c:v>9</c:v>
                </c:pt>
                <c:pt idx="2">
                  <c:v>316</c:v>
                </c:pt>
                <c:pt idx="3">
                  <c:v>6</c:v>
                </c:pt>
              </c:numCache>
            </c:numRef>
          </c:val>
          <c:extLst>
            <c:ext xmlns:c16="http://schemas.microsoft.com/office/drawing/2014/chart" uri="{C3380CC4-5D6E-409C-BE32-E72D297353CC}">
              <c16:uniqueId val="{00000000-B28A-4AD4-8DC1-269447FEDCCA}"/>
            </c:ext>
          </c:extLst>
        </c:ser>
        <c:ser>
          <c:idx val="1"/>
          <c:order val="1"/>
          <c:tx>
            <c:strRef>
              <c:f>Sheet1!$A$3</c:f>
              <c:strCache>
                <c:ptCount val="1"/>
                <c:pt idx="0">
                  <c:v>Number of users</c:v>
                </c:pt>
              </c:strCache>
            </c:strRef>
          </c:tx>
          <c:spPr>
            <a:solidFill>
              <a:schemeClr val="accent2"/>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808080"/>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Airtime for July</c:v>
                </c:pt>
                <c:pt idx="1">
                  <c:v>AEDC for July</c:v>
                </c:pt>
                <c:pt idx="2">
                  <c:v>Airtime for August</c:v>
                </c:pt>
                <c:pt idx="3">
                  <c:v>AEDC for August</c:v>
                </c:pt>
              </c:strCache>
            </c:strRef>
          </c:cat>
          <c:val>
            <c:numRef>
              <c:f>Sheet1!$B$3:$E$3</c:f>
              <c:numCache>
                <c:formatCode>General</c:formatCode>
                <c:ptCount val="4"/>
                <c:pt idx="0">
                  <c:v>57</c:v>
                </c:pt>
                <c:pt idx="1">
                  <c:v>8</c:v>
                </c:pt>
                <c:pt idx="2">
                  <c:v>56</c:v>
                </c:pt>
                <c:pt idx="3">
                  <c:v>4</c:v>
                </c:pt>
              </c:numCache>
            </c:numRef>
          </c:val>
          <c:extLst>
            <c:ext xmlns:c16="http://schemas.microsoft.com/office/drawing/2014/chart" uri="{C3380CC4-5D6E-409C-BE32-E72D297353CC}">
              <c16:uniqueId val="{00000001-B28A-4AD4-8DC1-269447FEDCCA}"/>
            </c:ext>
          </c:extLst>
        </c:ser>
        <c:ser>
          <c:idx val="2"/>
          <c:order val="2"/>
          <c:tx>
            <c:strRef>
              <c:f>Sheet1!$A$4</c:f>
              <c:strCache>
                <c:ptCount val="1"/>
                <c:pt idx="0">
                  <c:v>No. of sucessful retries</c:v>
                </c:pt>
              </c:strCache>
            </c:strRef>
          </c:tx>
          <c:spPr>
            <a:solidFill>
              <a:schemeClr val="accent3"/>
            </a:solidFill>
            <a:ln w="3175" cap="flat">
              <a:solidFill>
                <a:srgbClr val="FFFFFF"/>
              </a:solidFill>
              <a:prstDash val="solid"/>
              <a:round/>
            </a:ln>
            <a:effectLst/>
          </c:spPr>
          <c:invertIfNegative val="0"/>
          <c:dLbls>
            <c:numFmt formatCode="#,##0" sourceLinked="0"/>
            <c:spPr>
              <a:noFill/>
              <a:ln>
                <a:noFill/>
              </a:ln>
              <a:effectLst/>
            </c:spPr>
            <c:txPr>
              <a:bodyPr/>
              <a:lstStyle/>
              <a:p>
                <a:pPr>
                  <a:defRPr sz="1800" b="0" i="0" u="none" strike="noStrike">
                    <a:solidFill>
                      <a:srgbClr val="000000"/>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Airtime for July</c:v>
                </c:pt>
                <c:pt idx="1">
                  <c:v>AEDC for July</c:v>
                </c:pt>
                <c:pt idx="2">
                  <c:v>Airtime for August</c:v>
                </c:pt>
                <c:pt idx="3">
                  <c:v>AEDC for August</c:v>
                </c:pt>
              </c:strCache>
            </c:strRef>
          </c:cat>
          <c:val>
            <c:numRef>
              <c:f>Sheet1!$B$4:$E$4</c:f>
              <c:numCache>
                <c:formatCode>General</c:formatCode>
                <c:ptCount val="4"/>
                <c:pt idx="0">
                  <c:v>8</c:v>
                </c:pt>
                <c:pt idx="1">
                  <c:v>0</c:v>
                </c:pt>
                <c:pt idx="2">
                  <c:v>23</c:v>
                </c:pt>
                <c:pt idx="3">
                  <c:v>2</c:v>
                </c:pt>
              </c:numCache>
            </c:numRef>
          </c:val>
          <c:extLst>
            <c:ext xmlns:c16="http://schemas.microsoft.com/office/drawing/2014/chart" uri="{C3380CC4-5D6E-409C-BE32-E72D297353CC}">
              <c16:uniqueId val="{00000002-B28A-4AD4-8DC1-269447FEDCCA}"/>
            </c:ext>
          </c:extLst>
        </c:ser>
        <c:dLbls>
          <c:showLegendKey val="0"/>
          <c:showVal val="0"/>
          <c:showCatName val="0"/>
          <c:showSerName val="0"/>
          <c:showPercent val="0"/>
          <c:showBubbleSize val="0"/>
        </c:dLbls>
        <c:gapWidth val="444"/>
        <c:overlap val="-90"/>
        <c:axId val="2094734552"/>
        <c:axId val="2094734553"/>
      </c:barChart>
      <c:catAx>
        <c:axId val="2094734552"/>
        <c:scaling>
          <c:orientation val="minMax"/>
        </c:scaling>
        <c:delete val="0"/>
        <c:axPos val="b"/>
        <c:majorGridlines>
          <c:spPr>
            <a:ln w="12700" cap="flat">
              <a:solidFill>
                <a:srgbClr val="D9D9D9"/>
              </a:solidFill>
              <a:prstDash val="solid"/>
              <a:round/>
            </a:ln>
          </c:spPr>
        </c:majorGridlines>
        <c:numFmt formatCode="General" sourceLinked="0"/>
        <c:majorTickMark val="none"/>
        <c:minorTickMark val="none"/>
        <c:tickLblPos val="low"/>
        <c:spPr>
          <a:ln w="12700" cap="flat">
            <a:solidFill>
              <a:srgbClr val="888888"/>
            </a:solidFill>
            <a:prstDash val="solid"/>
            <a:round/>
          </a:ln>
        </c:spPr>
        <c:txPr>
          <a:bodyPr rot="0"/>
          <a:lstStyle/>
          <a:p>
            <a:pPr>
              <a:defRPr sz="1000" b="0" i="0" u="none" strike="noStrike">
                <a:solidFill>
                  <a:srgbClr val="595959"/>
                </a:solidFill>
                <a:latin typeface="Source Sans Pro Regular"/>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round/>
          </a:ln>
        </c:spPr>
        <c:txPr>
          <a:bodyPr rot="0"/>
          <a:lstStyle/>
          <a:p>
            <a:pPr>
              <a:defRPr sz="1000" b="0" i="0" u="none" strike="noStrike">
                <a:solidFill>
                  <a:srgbClr val="000000"/>
                </a:solidFill>
                <a:latin typeface="Source Sans Pro Regular"/>
              </a:defRPr>
            </a:pPr>
            <a:endParaRPr lang="en-US"/>
          </a:p>
        </c:txPr>
        <c:crossAx val="2094734552"/>
        <c:crosses val="autoZero"/>
        <c:crossBetween val="between"/>
        <c:majorUnit val="100"/>
        <c:minorUnit val="50"/>
      </c:valAx>
      <c:spPr>
        <a:noFill/>
        <a:ln w="12700" cap="flat">
          <a:noFill/>
          <a:miter lim="400000"/>
        </a:ln>
        <a:effectLst/>
      </c:spPr>
    </c:plotArea>
    <c:legend>
      <c:legendPos val="r"/>
      <c:layout>
        <c:manualLayout>
          <c:xMode val="edge"/>
          <c:yMode val="edge"/>
          <c:x val="0.65178499999999995"/>
          <c:y val="0"/>
          <c:w val="0.264594"/>
          <c:h val="0.14723900000000001"/>
        </c:manualLayout>
      </c:layout>
      <c:overlay val="1"/>
      <c:spPr>
        <a:noFill/>
        <a:ln w="12700" cap="flat">
          <a:noFill/>
          <a:miter lim="400000"/>
        </a:ln>
        <a:effectLst/>
      </c:spPr>
      <c:txPr>
        <a:bodyPr rot="0"/>
        <a:lstStyle/>
        <a:p>
          <a:pPr>
            <a:defRPr sz="1100" b="0" i="0" u="none" strike="noStrike">
              <a:solidFill>
                <a:srgbClr val="595959"/>
              </a:solidFill>
              <a:latin typeface="Source Sans Pro Regular"/>
            </a:defRPr>
          </a:pPr>
          <a:endParaRPr lang="en-US"/>
        </a:p>
      </c:txPr>
    </c:legend>
    <c:plotVisOnly val="1"/>
    <c:dispBlanksAs val="gap"/>
    <c:showDLblsOverMax val="1"/>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2200" b="1" i="0" u="none" strike="noStrike">
                <a:solidFill>
                  <a:srgbClr val="404040"/>
                </a:solidFill>
                <a:latin typeface="Calibri"/>
              </a:defRPr>
            </a:pPr>
            <a:r>
              <a:rPr sz="2200" b="1" i="0" u="none" strike="noStrike">
                <a:solidFill>
                  <a:srgbClr val="404040"/>
                </a:solidFill>
                <a:latin typeface="Calibri"/>
              </a:rPr>
              <a:t>Number of users per utility </a:t>
            </a:r>
          </a:p>
        </c:rich>
      </c:tx>
      <c:layout>
        <c:manualLayout>
          <c:xMode val="edge"/>
          <c:yMode val="edge"/>
          <c:x val="0.34451399999999999"/>
          <c:y val="0"/>
          <c:w val="0.310971"/>
          <c:h val="0.11289299999999999"/>
        </c:manualLayout>
      </c:layout>
      <c:overlay val="1"/>
      <c:spPr>
        <a:noFill/>
        <a:effectLst/>
      </c:spPr>
    </c:title>
    <c:autoTitleDeleted val="0"/>
    <c:plotArea>
      <c:layout>
        <c:manualLayout>
          <c:layoutTarget val="inner"/>
          <c:xMode val="edge"/>
          <c:yMode val="edge"/>
          <c:x val="1.23797E-2"/>
          <c:y val="0.11289299999999999"/>
          <c:w val="0.98262000000000005"/>
          <c:h val="0.77643799999999996"/>
        </c:manualLayout>
      </c:layout>
      <c:barChart>
        <c:barDir val="col"/>
        <c:grouping val="clustered"/>
        <c:varyColors val="0"/>
        <c:ser>
          <c:idx val="0"/>
          <c:order val="0"/>
          <c:tx>
            <c:strRef>
              <c:f>Sheet1!$A$2</c:f>
              <c:strCache>
                <c:ptCount val="1"/>
                <c:pt idx="0">
                  <c:v>Airtime for August</c:v>
                </c:pt>
              </c:strCache>
            </c:strRef>
          </c:tx>
          <c:spPr>
            <a:solidFill>
              <a:schemeClr val="accent5">
                <a:alpha val="84999"/>
              </a:schemeClr>
            </a:solidFill>
            <a:ln w="3175" cap="flat">
              <a:solidFill>
                <a:srgbClr val="FFFFFF"/>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Sheet1!$B$1:$C$1</c:f>
              <c:strCache>
                <c:ptCount val="2"/>
                <c:pt idx="0">
                  <c:v>Number of users</c:v>
                </c:pt>
                <c:pt idx="1">
                  <c:v>number of users who later successfully bought</c:v>
                </c:pt>
              </c:strCache>
            </c:strRef>
          </c:cat>
          <c:val>
            <c:numRef>
              <c:f>Sheet1!$B$2:$C$2</c:f>
              <c:numCache>
                <c:formatCode>General</c:formatCode>
                <c:ptCount val="2"/>
                <c:pt idx="0">
                  <c:v>48</c:v>
                </c:pt>
                <c:pt idx="1">
                  <c:v>23</c:v>
                </c:pt>
              </c:numCache>
            </c:numRef>
          </c:val>
          <c:extLst>
            <c:ext xmlns:c16="http://schemas.microsoft.com/office/drawing/2014/chart" uri="{C3380CC4-5D6E-409C-BE32-E72D297353CC}">
              <c16:uniqueId val="{00000000-FEB8-46CA-A371-4194B19A288D}"/>
            </c:ext>
          </c:extLst>
        </c:ser>
        <c:ser>
          <c:idx val="1"/>
          <c:order val="1"/>
          <c:tx>
            <c:strRef>
              <c:f>Sheet1!$A$3</c:f>
              <c:strCache>
                <c:ptCount val="1"/>
                <c:pt idx="0">
                  <c:v>AEDC for August</c:v>
                </c:pt>
              </c:strCache>
            </c:strRef>
          </c:tx>
          <c:spPr>
            <a:solidFill>
              <a:schemeClr val="accent2">
                <a:alpha val="84999"/>
              </a:schemeClr>
            </a:solidFill>
            <a:ln w="3175" cap="flat">
              <a:solidFill>
                <a:srgbClr val="FFFFFF"/>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Sheet1!$B$1:$C$1</c:f>
              <c:strCache>
                <c:ptCount val="2"/>
                <c:pt idx="0">
                  <c:v>Number of users</c:v>
                </c:pt>
                <c:pt idx="1">
                  <c:v>number of users who later successfully bought</c:v>
                </c:pt>
              </c:strCache>
            </c:strRef>
          </c:cat>
          <c:val>
            <c:numRef>
              <c:f>Sheet1!$B$3:$C$3</c:f>
              <c:numCache>
                <c:formatCode>General</c:formatCode>
                <c:ptCount val="2"/>
                <c:pt idx="0">
                  <c:v>1</c:v>
                </c:pt>
                <c:pt idx="1">
                  <c:v>1</c:v>
                </c:pt>
              </c:numCache>
            </c:numRef>
          </c:val>
          <c:extLst>
            <c:ext xmlns:c16="http://schemas.microsoft.com/office/drawing/2014/chart" uri="{C3380CC4-5D6E-409C-BE32-E72D297353CC}">
              <c16:uniqueId val="{00000001-FEB8-46CA-A371-4194B19A288D}"/>
            </c:ext>
          </c:extLst>
        </c:ser>
        <c:ser>
          <c:idx val="2"/>
          <c:order val="2"/>
          <c:tx>
            <c:strRef>
              <c:f>Sheet1!$A$4</c:f>
              <c:strCache>
                <c:ptCount val="1"/>
                <c:pt idx="0">
                  <c:v>Airtime for July</c:v>
                </c:pt>
              </c:strCache>
            </c:strRef>
          </c:tx>
          <c:spPr>
            <a:solidFill>
              <a:schemeClr val="accent3">
                <a:alpha val="84999"/>
              </a:schemeClr>
            </a:solidFill>
            <a:ln w="3175" cap="flat">
              <a:solidFill>
                <a:srgbClr val="FFFFFF"/>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Sheet1!$B$1:$C$1</c:f>
              <c:strCache>
                <c:ptCount val="2"/>
                <c:pt idx="0">
                  <c:v>Number of users</c:v>
                </c:pt>
                <c:pt idx="1">
                  <c:v>number of users who later successfully bought</c:v>
                </c:pt>
              </c:strCache>
            </c:strRef>
          </c:cat>
          <c:val>
            <c:numRef>
              <c:f>Sheet1!$B$4:$C$4</c:f>
              <c:numCache>
                <c:formatCode>General</c:formatCode>
                <c:ptCount val="2"/>
                <c:pt idx="0">
                  <c:v>57</c:v>
                </c:pt>
                <c:pt idx="1">
                  <c:v>8</c:v>
                </c:pt>
              </c:numCache>
            </c:numRef>
          </c:val>
          <c:extLst>
            <c:ext xmlns:c16="http://schemas.microsoft.com/office/drawing/2014/chart" uri="{C3380CC4-5D6E-409C-BE32-E72D297353CC}">
              <c16:uniqueId val="{00000002-FEB8-46CA-A371-4194B19A288D}"/>
            </c:ext>
          </c:extLst>
        </c:ser>
        <c:ser>
          <c:idx val="3"/>
          <c:order val="3"/>
          <c:tx>
            <c:strRef>
              <c:f>Sheet1!$A$5</c:f>
              <c:strCache>
                <c:ptCount val="1"/>
                <c:pt idx="0">
                  <c:v>AEDC for July</c:v>
                </c:pt>
              </c:strCache>
            </c:strRef>
          </c:tx>
          <c:spPr>
            <a:solidFill>
              <a:schemeClr val="accent4">
                <a:alpha val="84999"/>
              </a:schemeClr>
            </a:solidFill>
            <a:ln w="3175" cap="flat">
              <a:solidFill>
                <a:srgbClr val="FFFFFF"/>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Sheet1!$B$1:$C$1</c:f>
              <c:strCache>
                <c:ptCount val="2"/>
                <c:pt idx="0">
                  <c:v>Number of users</c:v>
                </c:pt>
                <c:pt idx="1">
                  <c:v>number of users who later successfully bought</c:v>
                </c:pt>
              </c:strCache>
            </c:strRef>
          </c:cat>
          <c:val>
            <c:numRef>
              <c:f>Sheet1!$B$5:$C$5</c:f>
              <c:numCache>
                <c:formatCode>General</c:formatCode>
                <c:ptCount val="2"/>
                <c:pt idx="0">
                  <c:v>9</c:v>
                </c:pt>
                <c:pt idx="1">
                  <c:v>0</c:v>
                </c:pt>
              </c:numCache>
            </c:numRef>
          </c:val>
          <c:extLst>
            <c:ext xmlns:c16="http://schemas.microsoft.com/office/drawing/2014/chart" uri="{C3380CC4-5D6E-409C-BE32-E72D297353CC}">
              <c16:uniqueId val="{00000003-FEB8-46CA-A371-4194B19A288D}"/>
            </c:ext>
          </c:extLst>
        </c:ser>
        <c:dLbls>
          <c:showLegendKey val="0"/>
          <c:showVal val="0"/>
          <c:showCatName val="0"/>
          <c:showSerName val="0"/>
          <c:showPercent val="0"/>
          <c:showBubbleSize val="0"/>
        </c:dLbls>
        <c:gapWidth val="65"/>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888888"/>
            </a:solidFill>
            <a:prstDash val="solid"/>
            <a:round/>
          </a:ln>
        </c:spPr>
        <c:txPr>
          <a:bodyPr rot="0"/>
          <a:lstStyle/>
          <a:p>
            <a:pPr>
              <a:defRPr sz="1100" b="0" i="0" u="none" strike="noStrike">
                <a:solidFill>
                  <a:srgbClr val="404040"/>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666666"/>
              </a:solidFill>
              <a:prstDash val="solid"/>
              <a:round/>
            </a:ln>
          </c:spPr>
        </c:majorGridlines>
        <c:numFmt formatCode="0" sourceLinked="0"/>
        <c:majorTickMark val="none"/>
        <c:minorTickMark val="none"/>
        <c:tickLblPos val="none"/>
        <c:spPr>
          <a:ln w="12700" cap="flat">
            <a:noFill/>
            <a:prstDash val="solid"/>
            <a:round/>
          </a:ln>
        </c:spPr>
        <c:txPr>
          <a:bodyPr rot="0"/>
          <a:lstStyle/>
          <a:p>
            <a:pPr>
              <a:defRPr sz="1000" b="0" i="0" u="none" strike="noStrike">
                <a:solidFill>
                  <a:srgbClr val="000000"/>
                </a:solidFill>
                <a:latin typeface="Calibri"/>
              </a:defRPr>
            </a:pPr>
            <a:endParaRPr lang="en-US"/>
          </a:p>
        </c:txPr>
        <c:crossAx val="2094734552"/>
        <c:crosses val="autoZero"/>
        <c:crossBetween val="between"/>
        <c:majorUnit val="15"/>
        <c:minorUnit val="7.5"/>
      </c:valAx>
      <c:spPr>
        <a:noFill/>
        <a:ln w="12700" cap="flat">
          <a:noFill/>
          <a:miter lim="400000"/>
        </a:ln>
        <a:effectLst/>
      </c:spPr>
    </c:plotArea>
    <c:legend>
      <c:legendPos val="b"/>
      <c:layout>
        <c:manualLayout>
          <c:xMode val="edge"/>
          <c:yMode val="edge"/>
          <c:x val="0.190023"/>
          <c:y val="0.95210099999999998"/>
          <c:w val="0.63733399999999996"/>
          <c:h val="4.7898799999999998E-2"/>
        </c:manualLayout>
      </c:layout>
      <c:overlay val="1"/>
      <c:spPr>
        <a:solidFill>
          <a:srgbClr val="F2F2F2">
            <a:alpha val="38999"/>
          </a:srgbClr>
        </a:solidFill>
        <a:ln w="12700" cap="flat">
          <a:noFill/>
          <a:miter lim="400000"/>
        </a:ln>
        <a:effectLst/>
      </c:spPr>
      <c:txPr>
        <a:bodyPr rot="0"/>
        <a:lstStyle/>
        <a:p>
          <a:pPr>
            <a:defRPr sz="1100" b="0" i="0" u="none" strike="noStrike">
              <a:solidFill>
                <a:srgbClr val="404040"/>
              </a:solidFill>
              <a:latin typeface="Calibri"/>
            </a:defRPr>
          </a:pPr>
          <a:endParaRPr lang="en-US"/>
        </a:p>
      </c:txPr>
    </c:legend>
    <c:plotVisOnly val="1"/>
    <c:dispBlanksAs val="gap"/>
    <c:showDLblsOverMax val="1"/>
  </c:chart>
  <c:spPr>
    <a:gradFill flip="none" rotWithShape="1">
      <a:gsLst>
        <a:gs pos="0">
          <a:srgbClr val="FFFFFF"/>
        </a:gs>
        <a:gs pos="38999">
          <a:srgbClr val="FFFFFF"/>
        </a:gs>
        <a:gs pos="100000">
          <a:srgbClr val="BFBFBF"/>
        </a:gs>
      </a:gsLst>
      <a:path path="circle">
        <a:fillToRect l="37721" t="-19636" r="62278" b="119636"/>
      </a:path>
    </a:gradFill>
    <a:ln w="12700" cap="flat">
      <a:solidFill>
        <a:srgbClr val="BFBFBF"/>
      </a:solidFill>
      <a:prstDash val="solid"/>
      <a:round/>
    </a:ln>
    <a:effectLst/>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2200" b="1" i="0" u="none" strike="noStrike">
                <a:solidFill>
                  <a:srgbClr val="404040"/>
                </a:solidFill>
                <a:latin typeface="Calibri"/>
              </a:defRPr>
            </a:pPr>
            <a:r>
              <a:rPr sz="2200" b="1" i="0" u="none" strike="noStrike">
                <a:solidFill>
                  <a:srgbClr val="404040"/>
                </a:solidFill>
                <a:latin typeface="Calibri"/>
              </a:rPr>
              <a:t>Number of transactions</a:t>
            </a:r>
          </a:p>
        </c:rich>
      </c:tx>
      <c:layout>
        <c:manualLayout>
          <c:xMode val="edge"/>
          <c:yMode val="edge"/>
          <c:x val="0.366284"/>
          <c:y val="0"/>
          <c:w val="0.267432"/>
          <c:h val="0.11289299999999999"/>
        </c:manualLayout>
      </c:layout>
      <c:overlay val="1"/>
      <c:spPr>
        <a:noFill/>
        <a:effectLst/>
      </c:spPr>
    </c:title>
    <c:autoTitleDeleted val="0"/>
    <c:plotArea>
      <c:layout>
        <c:manualLayout>
          <c:layoutTarget val="inner"/>
          <c:xMode val="edge"/>
          <c:yMode val="edge"/>
          <c:x val="1.23797E-2"/>
          <c:y val="0.11289299999999999"/>
          <c:w val="0.98262000000000005"/>
          <c:h val="0.77643799999999996"/>
        </c:manualLayout>
      </c:layout>
      <c:barChart>
        <c:barDir val="col"/>
        <c:grouping val="clustered"/>
        <c:varyColors val="0"/>
        <c:ser>
          <c:idx val="0"/>
          <c:order val="0"/>
          <c:tx>
            <c:strRef>
              <c:f>Sheet1!$A$2</c:f>
              <c:strCache>
                <c:ptCount val="1"/>
                <c:pt idx="0">
                  <c:v>August AEDC</c:v>
                </c:pt>
              </c:strCache>
            </c:strRef>
          </c:tx>
          <c:spPr>
            <a:solidFill>
              <a:schemeClr val="accent5">
                <a:alpha val="84999"/>
              </a:schemeClr>
            </a:solidFill>
            <a:ln w="3175" cap="flat">
              <a:solidFill>
                <a:srgbClr val="FFFFFF"/>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number of transactions</c:v>
                </c:pt>
              </c:strCache>
            </c:strRef>
          </c:cat>
          <c:val>
            <c:numRef>
              <c:f>Sheet1!$B$2:$B$2</c:f>
              <c:numCache>
                <c:formatCode>General</c:formatCode>
                <c:ptCount val="1"/>
                <c:pt idx="0">
                  <c:v>6</c:v>
                </c:pt>
              </c:numCache>
            </c:numRef>
          </c:val>
          <c:extLst>
            <c:ext xmlns:c16="http://schemas.microsoft.com/office/drawing/2014/chart" uri="{C3380CC4-5D6E-409C-BE32-E72D297353CC}">
              <c16:uniqueId val="{00000000-8A08-4B7B-B40F-87B2938182F8}"/>
            </c:ext>
          </c:extLst>
        </c:ser>
        <c:ser>
          <c:idx val="1"/>
          <c:order val="1"/>
          <c:tx>
            <c:strRef>
              <c:f>Sheet1!$A$3</c:f>
              <c:strCache>
                <c:ptCount val="1"/>
                <c:pt idx="0">
                  <c:v>August Airtime</c:v>
                </c:pt>
              </c:strCache>
            </c:strRef>
          </c:tx>
          <c:spPr>
            <a:solidFill>
              <a:schemeClr val="accent2">
                <a:alpha val="84999"/>
              </a:schemeClr>
            </a:solidFill>
            <a:ln w="3175" cap="flat">
              <a:solidFill>
                <a:srgbClr val="FFFFFF"/>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number of transactions</c:v>
                </c:pt>
              </c:strCache>
            </c:strRef>
          </c:cat>
          <c:val>
            <c:numRef>
              <c:f>Sheet1!$B$3:$B$3</c:f>
              <c:numCache>
                <c:formatCode>General</c:formatCode>
                <c:ptCount val="1"/>
                <c:pt idx="0">
                  <c:v>92</c:v>
                </c:pt>
              </c:numCache>
            </c:numRef>
          </c:val>
          <c:extLst>
            <c:ext xmlns:c16="http://schemas.microsoft.com/office/drawing/2014/chart" uri="{C3380CC4-5D6E-409C-BE32-E72D297353CC}">
              <c16:uniqueId val="{00000001-8A08-4B7B-B40F-87B2938182F8}"/>
            </c:ext>
          </c:extLst>
        </c:ser>
        <c:ser>
          <c:idx val="2"/>
          <c:order val="2"/>
          <c:tx>
            <c:strRef>
              <c:f>Sheet1!$A$4</c:f>
              <c:strCache>
                <c:ptCount val="1"/>
                <c:pt idx="0">
                  <c:v>July AEDC</c:v>
                </c:pt>
              </c:strCache>
            </c:strRef>
          </c:tx>
          <c:spPr>
            <a:solidFill>
              <a:schemeClr val="accent3">
                <a:alpha val="84999"/>
              </a:schemeClr>
            </a:solidFill>
            <a:ln w="3175" cap="flat">
              <a:solidFill>
                <a:srgbClr val="FFFFFF"/>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number of transactions</c:v>
                </c:pt>
              </c:strCache>
            </c:strRef>
          </c:cat>
          <c:val>
            <c:numRef>
              <c:f>Sheet1!$B$4:$B$4</c:f>
              <c:numCache>
                <c:formatCode>General</c:formatCode>
                <c:ptCount val="1"/>
                <c:pt idx="0">
                  <c:v>9</c:v>
                </c:pt>
              </c:numCache>
            </c:numRef>
          </c:val>
          <c:extLst>
            <c:ext xmlns:c16="http://schemas.microsoft.com/office/drawing/2014/chart" uri="{C3380CC4-5D6E-409C-BE32-E72D297353CC}">
              <c16:uniqueId val="{00000002-8A08-4B7B-B40F-87B2938182F8}"/>
            </c:ext>
          </c:extLst>
        </c:ser>
        <c:ser>
          <c:idx val="3"/>
          <c:order val="3"/>
          <c:tx>
            <c:strRef>
              <c:f>Sheet1!$A$5</c:f>
              <c:strCache>
                <c:ptCount val="1"/>
                <c:pt idx="0">
                  <c:v>July Airtime</c:v>
                </c:pt>
              </c:strCache>
            </c:strRef>
          </c:tx>
          <c:spPr>
            <a:solidFill>
              <a:schemeClr val="accent4">
                <a:alpha val="84999"/>
              </a:schemeClr>
            </a:solidFill>
            <a:ln w="3175" cap="flat">
              <a:solidFill>
                <a:srgbClr val="FFFFFF"/>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number of transactions</c:v>
                </c:pt>
              </c:strCache>
            </c:strRef>
          </c:cat>
          <c:val>
            <c:numRef>
              <c:f>Sheet1!$B$5:$B$5</c:f>
              <c:numCache>
                <c:formatCode>General</c:formatCode>
                <c:ptCount val="1"/>
                <c:pt idx="0">
                  <c:v>167</c:v>
                </c:pt>
              </c:numCache>
            </c:numRef>
          </c:val>
          <c:extLst>
            <c:ext xmlns:c16="http://schemas.microsoft.com/office/drawing/2014/chart" uri="{C3380CC4-5D6E-409C-BE32-E72D297353CC}">
              <c16:uniqueId val="{00000003-8A08-4B7B-B40F-87B2938182F8}"/>
            </c:ext>
          </c:extLst>
        </c:ser>
        <c:dLbls>
          <c:showLegendKey val="0"/>
          <c:showVal val="0"/>
          <c:showCatName val="0"/>
          <c:showSerName val="0"/>
          <c:showPercent val="0"/>
          <c:showBubbleSize val="0"/>
        </c:dLbls>
        <c:gapWidth val="65"/>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888888"/>
            </a:solidFill>
            <a:prstDash val="solid"/>
            <a:round/>
          </a:ln>
        </c:spPr>
        <c:txPr>
          <a:bodyPr rot="0"/>
          <a:lstStyle/>
          <a:p>
            <a:pPr>
              <a:defRPr sz="1100" b="0" i="0" u="none" strike="noStrike">
                <a:solidFill>
                  <a:srgbClr val="404040"/>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666666"/>
              </a:solidFill>
              <a:prstDash val="solid"/>
              <a:round/>
            </a:ln>
          </c:spPr>
        </c:majorGridlines>
        <c:numFmt formatCode="0" sourceLinked="0"/>
        <c:majorTickMark val="none"/>
        <c:minorTickMark val="none"/>
        <c:tickLblPos val="none"/>
        <c:spPr>
          <a:ln w="12700" cap="flat">
            <a:noFill/>
            <a:prstDash val="solid"/>
            <a:round/>
          </a:ln>
        </c:spPr>
        <c:txPr>
          <a:bodyPr rot="0"/>
          <a:lstStyle/>
          <a:p>
            <a:pPr>
              <a:defRPr sz="1000" b="0" i="0" u="none" strike="noStrike">
                <a:solidFill>
                  <a:srgbClr val="000000"/>
                </a:solidFill>
                <a:latin typeface="Calibri"/>
              </a:defRPr>
            </a:pPr>
            <a:endParaRPr lang="en-US"/>
          </a:p>
        </c:txPr>
        <c:crossAx val="2094734552"/>
        <c:crosses val="autoZero"/>
        <c:crossBetween val="between"/>
        <c:majorUnit val="45"/>
        <c:minorUnit val="22.5"/>
      </c:valAx>
      <c:spPr>
        <a:noFill/>
        <a:ln w="12700" cap="flat">
          <a:noFill/>
          <a:miter lim="400000"/>
        </a:ln>
        <a:effectLst/>
      </c:spPr>
    </c:plotArea>
    <c:legend>
      <c:legendPos val="b"/>
      <c:layout>
        <c:manualLayout>
          <c:xMode val="edge"/>
          <c:yMode val="edge"/>
          <c:x val="0.22777800000000001"/>
          <c:y val="0.95210099999999998"/>
          <c:w val="0.56182500000000002"/>
          <c:h val="4.7898799999999998E-2"/>
        </c:manualLayout>
      </c:layout>
      <c:overlay val="1"/>
      <c:spPr>
        <a:solidFill>
          <a:srgbClr val="F2F2F2">
            <a:alpha val="38999"/>
          </a:srgbClr>
        </a:solidFill>
        <a:ln w="12700" cap="flat">
          <a:noFill/>
          <a:miter lim="400000"/>
        </a:ln>
        <a:effectLst/>
      </c:spPr>
      <c:txPr>
        <a:bodyPr rot="0"/>
        <a:lstStyle/>
        <a:p>
          <a:pPr>
            <a:defRPr sz="1100" b="0" i="0" u="none" strike="noStrike">
              <a:solidFill>
                <a:srgbClr val="404040"/>
              </a:solidFill>
              <a:latin typeface="Calibri"/>
            </a:defRPr>
          </a:pPr>
          <a:endParaRPr lang="en-US"/>
        </a:p>
      </c:txPr>
    </c:legend>
    <c:plotVisOnly val="1"/>
    <c:dispBlanksAs val="gap"/>
    <c:showDLblsOverMax val="1"/>
  </c:chart>
  <c:spPr>
    <a:gradFill flip="none" rotWithShape="1">
      <a:gsLst>
        <a:gs pos="0">
          <a:srgbClr val="FFFFFF"/>
        </a:gs>
        <a:gs pos="38999">
          <a:srgbClr val="FFFFFF"/>
        </a:gs>
        <a:gs pos="100000">
          <a:srgbClr val="BFBFBF"/>
        </a:gs>
      </a:gsLst>
      <a:path path="circle">
        <a:fillToRect l="37721" t="-19636" r="62278" b="119636"/>
      </a:path>
    </a:gradFill>
    <a:ln w="12700" cap="flat">
      <a:solidFill>
        <a:srgbClr val="BFBFBF"/>
      </a:solidFill>
      <a:prstDash val="solid"/>
      <a:round/>
    </a:ln>
    <a:effectLst/>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2200" b="1" i="0" u="none" strike="noStrike">
                <a:solidFill>
                  <a:srgbClr val="404040"/>
                </a:solidFill>
                <a:latin typeface="Calibri"/>
              </a:defRPr>
            </a:pPr>
            <a:r>
              <a:rPr sz="2200" b="1" i="0" u="none" strike="noStrike">
                <a:solidFill>
                  <a:srgbClr val="404040"/>
                </a:solidFill>
                <a:latin typeface="Calibri"/>
              </a:rPr>
              <a:t>Transactions Volume</a:t>
            </a:r>
          </a:p>
        </c:rich>
      </c:tx>
      <c:layout>
        <c:manualLayout>
          <c:xMode val="edge"/>
          <c:yMode val="edge"/>
          <c:x val="0.38137100000000002"/>
          <c:y val="0"/>
          <c:w val="0.237258"/>
          <c:h val="0.11289299999999999"/>
        </c:manualLayout>
      </c:layout>
      <c:overlay val="1"/>
      <c:spPr>
        <a:noFill/>
        <a:effectLst/>
      </c:spPr>
    </c:title>
    <c:autoTitleDeleted val="0"/>
    <c:plotArea>
      <c:layout>
        <c:manualLayout>
          <c:layoutTarget val="inner"/>
          <c:xMode val="edge"/>
          <c:yMode val="edge"/>
          <c:x val="1.23797E-2"/>
          <c:y val="0.11289299999999999"/>
          <c:w val="0.98262000000000005"/>
          <c:h val="0.77643799999999996"/>
        </c:manualLayout>
      </c:layout>
      <c:barChart>
        <c:barDir val="col"/>
        <c:grouping val="clustered"/>
        <c:varyColors val="0"/>
        <c:ser>
          <c:idx val="0"/>
          <c:order val="0"/>
          <c:tx>
            <c:strRef>
              <c:f>Sheet1!$A$2</c:f>
              <c:strCache>
                <c:ptCount val="1"/>
                <c:pt idx="0">
                  <c:v>August Airtime</c:v>
                </c:pt>
              </c:strCache>
            </c:strRef>
          </c:tx>
          <c:spPr>
            <a:solidFill>
              <a:schemeClr val="accent5">
                <a:alpha val="84999"/>
              </a:schemeClr>
            </a:solidFill>
            <a:ln w="3175" cap="flat">
              <a:solidFill>
                <a:srgbClr val="FFFFFF"/>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transactions volume</c:v>
                </c:pt>
              </c:strCache>
            </c:strRef>
          </c:cat>
          <c:val>
            <c:numRef>
              <c:f>Sheet1!$B$2:$B$2</c:f>
              <c:numCache>
                <c:formatCode>General</c:formatCode>
                <c:ptCount val="1"/>
                <c:pt idx="0">
                  <c:v>227000</c:v>
                </c:pt>
              </c:numCache>
            </c:numRef>
          </c:val>
          <c:extLst>
            <c:ext xmlns:c16="http://schemas.microsoft.com/office/drawing/2014/chart" uri="{C3380CC4-5D6E-409C-BE32-E72D297353CC}">
              <c16:uniqueId val="{00000000-5E6D-4910-AA03-089BD4528903}"/>
            </c:ext>
          </c:extLst>
        </c:ser>
        <c:ser>
          <c:idx val="1"/>
          <c:order val="1"/>
          <c:tx>
            <c:strRef>
              <c:f>Sheet1!$A$3</c:f>
              <c:strCache>
                <c:ptCount val="1"/>
                <c:pt idx="0">
                  <c:v>August AEDC</c:v>
                </c:pt>
              </c:strCache>
            </c:strRef>
          </c:tx>
          <c:spPr>
            <a:solidFill>
              <a:schemeClr val="accent2">
                <a:alpha val="84999"/>
              </a:schemeClr>
            </a:solidFill>
            <a:ln w="3175" cap="flat">
              <a:solidFill>
                <a:srgbClr val="FFFFFF"/>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transactions volume</c:v>
                </c:pt>
              </c:strCache>
            </c:strRef>
          </c:cat>
          <c:val>
            <c:numRef>
              <c:f>Sheet1!$B$3:$B$3</c:f>
              <c:numCache>
                <c:formatCode>General</c:formatCode>
                <c:ptCount val="1"/>
                <c:pt idx="0">
                  <c:v>135000</c:v>
                </c:pt>
              </c:numCache>
            </c:numRef>
          </c:val>
          <c:extLst>
            <c:ext xmlns:c16="http://schemas.microsoft.com/office/drawing/2014/chart" uri="{C3380CC4-5D6E-409C-BE32-E72D297353CC}">
              <c16:uniqueId val="{00000001-5E6D-4910-AA03-089BD4528903}"/>
            </c:ext>
          </c:extLst>
        </c:ser>
        <c:ser>
          <c:idx val="2"/>
          <c:order val="2"/>
          <c:tx>
            <c:strRef>
              <c:f>Sheet1!$A$4</c:f>
              <c:strCache>
                <c:ptCount val="1"/>
                <c:pt idx="0">
                  <c:v>July Airtime</c:v>
                </c:pt>
              </c:strCache>
            </c:strRef>
          </c:tx>
          <c:spPr>
            <a:solidFill>
              <a:schemeClr val="accent3">
                <a:alpha val="84999"/>
              </a:schemeClr>
            </a:solidFill>
            <a:ln w="3175" cap="flat">
              <a:solidFill>
                <a:srgbClr val="FFFFFF"/>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transactions volume</c:v>
                </c:pt>
              </c:strCache>
            </c:strRef>
          </c:cat>
          <c:val>
            <c:numRef>
              <c:f>Sheet1!$B$4:$B$4</c:f>
              <c:numCache>
                <c:formatCode>General</c:formatCode>
                <c:ptCount val="1"/>
                <c:pt idx="0">
                  <c:v>446000</c:v>
                </c:pt>
              </c:numCache>
            </c:numRef>
          </c:val>
          <c:extLst>
            <c:ext xmlns:c16="http://schemas.microsoft.com/office/drawing/2014/chart" uri="{C3380CC4-5D6E-409C-BE32-E72D297353CC}">
              <c16:uniqueId val="{00000002-5E6D-4910-AA03-089BD4528903}"/>
            </c:ext>
          </c:extLst>
        </c:ser>
        <c:ser>
          <c:idx val="3"/>
          <c:order val="3"/>
          <c:tx>
            <c:strRef>
              <c:f>Sheet1!$A$5</c:f>
              <c:strCache>
                <c:ptCount val="1"/>
                <c:pt idx="0">
                  <c:v>July AEDC</c:v>
                </c:pt>
              </c:strCache>
            </c:strRef>
          </c:tx>
          <c:spPr>
            <a:solidFill>
              <a:schemeClr val="accent4">
                <a:alpha val="84999"/>
              </a:schemeClr>
            </a:solidFill>
            <a:ln w="3175" cap="flat">
              <a:solidFill>
                <a:srgbClr val="FFFFFF"/>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transactions volume</c:v>
                </c:pt>
              </c:strCache>
            </c:strRef>
          </c:cat>
          <c:val>
            <c:numRef>
              <c:f>Sheet1!$B$5:$B$5</c:f>
              <c:numCache>
                <c:formatCode>General</c:formatCode>
                <c:ptCount val="1"/>
                <c:pt idx="0">
                  <c:v>70000</c:v>
                </c:pt>
              </c:numCache>
            </c:numRef>
          </c:val>
          <c:extLst>
            <c:ext xmlns:c16="http://schemas.microsoft.com/office/drawing/2014/chart" uri="{C3380CC4-5D6E-409C-BE32-E72D297353CC}">
              <c16:uniqueId val="{00000003-5E6D-4910-AA03-089BD4528903}"/>
            </c:ext>
          </c:extLst>
        </c:ser>
        <c:dLbls>
          <c:showLegendKey val="0"/>
          <c:showVal val="0"/>
          <c:showCatName val="0"/>
          <c:showSerName val="0"/>
          <c:showPercent val="0"/>
          <c:showBubbleSize val="0"/>
        </c:dLbls>
        <c:gapWidth val="65"/>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888888"/>
            </a:solidFill>
            <a:prstDash val="solid"/>
            <a:round/>
          </a:ln>
        </c:spPr>
        <c:txPr>
          <a:bodyPr rot="0"/>
          <a:lstStyle/>
          <a:p>
            <a:pPr>
              <a:defRPr sz="1100" b="0" i="0" u="none" strike="noStrike">
                <a:solidFill>
                  <a:srgbClr val="404040"/>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666666"/>
              </a:solidFill>
              <a:prstDash val="solid"/>
              <a:round/>
            </a:ln>
          </c:spPr>
        </c:majorGridlines>
        <c:numFmt formatCode="0" sourceLinked="0"/>
        <c:majorTickMark val="none"/>
        <c:minorTickMark val="none"/>
        <c:tickLblPos val="none"/>
        <c:spPr>
          <a:ln w="12700" cap="flat">
            <a:noFill/>
            <a:prstDash val="solid"/>
            <a:round/>
          </a:ln>
        </c:spPr>
        <c:txPr>
          <a:bodyPr rot="0"/>
          <a:lstStyle/>
          <a:p>
            <a:pPr>
              <a:defRPr sz="1000" b="0" i="0" u="none" strike="noStrike">
                <a:solidFill>
                  <a:srgbClr val="000000"/>
                </a:solidFill>
                <a:latin typeface="Calibri"/>
              </a:defRPr>
            </a:pPr>
            <a:endParaRPr lang="en-US"/>
          </a:p>
        </c:txPr>
        <c:crossAx val="2094734552"/>
        <c:crosses val="autoZero"/>
        <c:crossBetween val="between"/>
        <c:majorUnit val="125000"/>
        <c:minorUnit val="62500"/>
      </c:valAx>
      <c:spPr>
        <a:noFill/>
        <a:ln w="12700" cap="flat">
          <a:noFill/>
          <a:miter lim="400000"/>
        </a:ln>
        <a:effectLst/>
      </c:spPr>
    </c:plotArea>
    <c:legend>
      <c:legendPos val="b"/>
      <c:layout>
        <c:manualLayout>
          <c:xMode val="edge"/>
          <c:yMode val="edge"/>
          <c:x val="0.22777800000000001"/>
          <c:y val="0.95210099999999998"/>
          <c:w val="0.56182500000000002"/>
          <c:h val="4.7898799999999998E-2"/>
        </c:manualLayout>
      </c:layout>
      <c:overlay val="1"/>
      <c:spPr>
        <a:solidFill>
          <a:srgbClr val="F2F2F2">
            <a:alpha val="38999"/>
          </a:srgbClr>
        </a:solidFill>
        <a:ln w="12700" cap="flat">
          <a:noFill/>
          <a:miter lim="400000"/>
        </a:ln>
        <a:effectLst/>
      </c:spPr>
      <c:txPr>
        <a:bodyPr rot="0"/>
        <a:lstStyle/>
        <a:p>
          <a:pPr>
            <a:defRPr sz="1100" b="0" i="0" u="none" strike="noStrike">
              <a:solidFill>
                <a:srgbClr val="404040"/>
              </a:solidFill>
              <a:latin typeface="Calibri"/>
            </a:defRPr>
          </a:pPr>
          <a:endParaRPr lang="en-US"/>
        </a:p>
      </c:txPr>
    </c:legend>
    <c:plotVisOnly val="1"/>
    <c:dispBlanksAs val="gap"/>
    <c:showDLblsOverMax val="1"/>
  </c:chart>
  <c:spPr>
    <a:gradFill flip="none" rotWithShape="1">
      <a:gsLst>
        <a:gs pos="0">
          <a:srgbClr val="FFFFFF"/>
        </a:gs>
        <a:gs pos="38999">
          <a:srgbClr val="FFFFFF"/>
        </a:gs>
        <a:gs pos="100000">
          <a:srgbClr val="BFBFBF"/>
        </a:gs>
      </a:gsLst>
      <a:path path="circle">
        <a:fillToRect l="37721" t="-19636" r="62278" b="119636"/>
      </a:path>
    </a:gradFill>
    <a:ln w="12700" cap="flat">
      <a:solidFill>
        <a:srgbClr val="BFBFBF"/>
      </a:solidFill>
      <a:prstDash val="solid"/>
      <a:round/>
    </a:ln>
    <a:effectLst/>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3.5064199999999997E-2"/>
          <c:y val="4.2771799999999999E-2"/>
          <c:w val="0.95993600000000001"/>
          <c:h val="0.84019900000000003"/>
        </c:manualLayout>
      </c:layout>
      <c:barChart>
        <c:barDir val="col"/>
        <c:grouping val="clustered"/>
        <c:varyColors val="0"/>
        <c:ser>
          <c:idx val="0"/>
          <c:order val="0"/>
          <c:tx>
            <c:strRef>
              <c:f>Sheet1!$A$2</c:f>
              <c:strCache>
                <c:ptCount val="1"/>
                <c:pt idx="0">
                  <c:v>Number of users</c:v>
                </c:pt>
              </c:strCache>
            </c:strRef>
          </c:tx>
          <c:spPr>
            <a:solidFill>
              <a:schemeClr val="accent5"/>
            </a:solidFill>
            <a:ln w="12700" cap="flat">
              <a:noFill/>
              <a:miter lim="400000"/>
            </a:ln>
            <a:effectLst/>
          </c:spPr>
          <c:invertIfNegative val="0"/>
          <c:dLbls>
            <c:numFmt formatCode="0" sourceLinked="0"/>
            <c:spPr>
              <a:noFill/>
              <a:ln>
                <a:noFill/>
              </a:ln>
              <a:effectLst/>
            </c:spPr>
            <c:txPr>
              <a:bodyPr/>
              <a:lstStyle/>
              <a:p>
                <a:pPr>
                  <a:defRPr sz="1100" b="0" i="0" u="none" strike="noStrike">
                    <a:solidFill>
                      <a:srgbClr val="40404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AEDC</c:v>
                </c:pt>
                <c:pt idx="1">
                  <c:v>AIRTIME</c:v>
                </c:pt>
                <c:pt idx="2">
                  <c:v>Merchants</c:v>
                </c:pt>
              </c:strCache>
            </c:strRef>
          </c:cat>
          <c:val>
            <c:numRef>
              <c:f>Sheet1!$B$2:$D$2</c:f>
              <c:numCache>
                <c:formatCode>General</c:formatCode>
                <c:ptCount val="3"/>
                <c:pt idx="0">
                  <c:v>7</c:v>
                </c:pt>
                <c:pt idx="1">
                  <c:v>68</c:v>
                </c:pt>
                <c:pt idx="2">
                  <c:v>9</c:v>
                </c:pt>
              </c:numCache>
            </c:numRef>
          </c:val>
          <c:extLst>
            <c:ext xmlns:c16="http://schemas.microsoft.com/office/drawing/2014/chart" uri="{C3380CC4-5D6E-409C-BE32-E72D297353CC}">
              <c16:uniqueId val="{00000000-3DDE-405B-9536-F2752C7A9905}"/>
            </c:ext>
          </c:extLst>
        </c:ser>
        <c:ser>
          <c:idx val="1"/>
          <c:order val="1"/>
          <c:tx>
            <c:strRef>
              <c:f>Sheet1!$A$3</c:f>
              <c:strCache>
                <c:ptCount val="1"/>
                <c:pt idx="0">
                  <c:v>Number of transactions</c:v>
                </c:pt>
              </c:strCache>
            </c:strRef>
          </c:tx>
          <c:spPr>
            <a:solidFill>
              <a:schemeClr val="accent2"/>
            </a:solidFill>
            <a:ln w="12700" cap="flat">
              <a:noFill/>
              <a:miter lim="400000"/>
            </a:ln>
            <a:effectLst/>
          </c:spPr>
          <c:invertIfNegative val="0"/>
          <c:dLbls>
            <c:numFmt formatCode="0" sourceLinked="0"/>
            <c:spPr>
              <a:noFill/>
              <a:ln>
                <a:noFill/>
              </a:ln>
              <a:effectLst/>
            </c:spPr>
            <c:txPr>
              <a:bodyPr/>
              <a:lstStyle/>
              <a:p>
                <a:pPr>
                  <a:defRPr sz="1100" b="0" i="0" u="none" strike="noStrike">
                    <a:solidFill>
                      <a:srgbClr val="40404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AEDC</c:v>
                </c:pt>
                <c:pt idx="1">
                  <c:v>AIRTIME</c:v>
                </c:pt>
                <c:pt idx="2">
                  <c:v>Merchants</c:v>
                </c:pt>
              </c:strCache>
            </c:strRef>
          </c:cat>
          <c:val>
            <c:numRef>
              <c:f>Sheet1!$B$3:$D$3</c:f>
              <c:numCache>
                <c:formatCode>General</c:formatCode>
                <c:ptCount val="3"/>
                <c:pt idx="0">
                  <c:v>11</c:v>
                </c:pt>
                <c:pt idx="1">
                  <c:v>400</c:v>
                </c:pt>
                <c:pt idx="2">
                  <c:v>19</c:v>
                </c:pt>
              </c:numCache>
            </c:numRef>
          </c:val>
          <c:extLst>
            <c:ext xmlns:c16="http://schemas.microsoft.com/office/drawing/2014/chart" uri="{C3380CC4-5D6E-409C-BE32-E72D297353CC}">
              <c16:uniqueId val="{00000001-3DDE-405B-9536-F2752C7A9905}"/>
            </c:ext>
          </c:extLst>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59595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1100" b="0" i="0" u="none" strike="noStrike">
                <a:solidFill>
                  <a:srgbClr val="595959"/>
                </a:solidFill>
                <a:latin typeface="Calibri"/>
              </a:defRPr>
            </a:pPr>
            <a:endParaRPr lang="en-US"/>
          </a:p>
        </c:txPr>
        <c:crossAx val="2094734552"/>
        <c:crosses val="autoZero"/>
        <c:crossBetween val="between"/>
        <c:majorUnit val="100"/>
        <c:minorUnit val="50"/>
      </c:valAx>
      <c:spPr>
        <a:noFill/>
        <a:ln w="12700" cap="flat">
          <a:noFill/>
          <a:miter lim="400000"/>
        </a:ln>
        <a:effectLst/>
      </c:spPr>
    </c:plotArea>
    <c:legend>
      <c:legendPos val="b"/>
      <c:layout>
        <c:manualLayout>
          <c:xMode val="edge"/>
          <c:yMode val="edge"/>
          <c:x val="0.34716399999999997"/>
          <c:y val="0.95004299999999997"/>
          <c:w val="0.31973200000000002"/>
          <c:h val="4.9957300000000003E-2"/>
        </c:manualLayout>
      </c:layout>
      <c:overlay val="1"/>
      <c:spPr>
        <a:noFill/>
        <a:ln w="12700" cap="flat">
          <a:noFill/>
          <a:miter lim="400000"/>
        </a:ln>
        <a:effectLst/>
      </c:spPr>
      <c:txPr>
        <a:bodyPr rot="0"/>
        <a:lstStyle/>
        <a:p>
          <a:pPr>
            <a:defRPr sz="1100" b="0" i="0" u="none" strike="noStrike">
              <a:solidFill>
                <a:srgbClr val="595959"/>
              </a:solidFill>
              <a:latin typeface="Calibri"/>
            </a:defRPr>
          </a:pPr>
          <a:endParaRPr lang="en-US"/>
        </a:p>
      </c:txPr>
    </c:legend>
    <c:plotVisOnly val="1"/>
    <c:dispBlanksAs val="gap"/>
    <c:showDLblsOverMax val="1"/>
  </c:chart>
  <c:spPr>
    <a:noFill/>
    <a:ln>
      <a:noFill/>
    </a:ln>
    <a:effectLst/>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0" i="0" u="none" strike="noStrike">
                <a:solidFill>
                  <a:srgbClr val="808080"/>
                </a:solidFill>
                <a:latin typeface="Calibri"/>
              </a:defRPr>
            </a:pPr>
            <a:r>
              <a:rPr lang="en-GB" sz="1800" b="0" i="0" u="none" strike="noStrike">
                <a:solidFill>
                  <a:srgbClr val="808080"/>
                </a:solidFill>
                <a:latin typeface="Calibri"/>
              </a:rPr>
              <a:t>LEGEND WI-FI NEW SALES REVENUE</a:t>
            </a:r>
          </a:p>
        </c:rich>
      </c:tx>
      <c:layout>
        <c:manualLayout>
          <c:xMode val="edge"/>
          <c:yMode val="edge"/>
          <c:x val="0.29511399999999999"/>
          <c:y val="0"/>
          <c:w val="0.321857"/>
          <c:h val="6.7516599999999996E-2"/>
        </c:manualLayout>
      </c:layout>
      <c:overlay val="1"/>
      <c:spPr>
        <a:noFill/>
        <a:effectLst/>
      </c:spPr>
    </c:title>
    <c:autoTitleDeleted val="0"/>
    <c:plotArea>
      <c:layout>
        <c:manualLayout>
          <c:layoutTarget val="inner"/>
          <c:xMode val="edge"/>
          <c:yMode val="edge"/>
          <c:x val="5.8238400000000003E-2"/>
          <c:y val="6.7516599999999996E-2"/>
          <c:w val="0.85384700000000002"/>
          <c:h val="0.88674399999999998"/>
        </c:manualLayout>
      </c:layout>
      <c:barChart>
        <c:barDir val="col"/>
        <c:grouping val="clustered"/>
        <c:varyColors val="0"/>
        <c:ser>
          <c:idx val="0"/>
          <c:order val="0"/>
          <c:tx>
            <c:strRef>
              <c:f>Sheet1!$B$1</c:f>
              <c:strCache>
                <c:ptCount val="1"/>
                <c:pt idx="0">
                  <c:v>Feb-23</c:v>
                </c:pt>
              </c:strCache>
            </c:strRef>
          </c:tx>
          <c:spPr>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9525" cap="flat">
              <a:solidFill>
                <a:srgbClr val="426FBF"/>
              </a:solidFill>
              <a:prstDash val="solid"/>
              <a:round/>
            </a:ln>
            <a:effectLst/>
          </c:spPr>
          <c:invertIfNegative val="0"/>
          <c:dLbls>
            <c:numFmt formatCode="#,##0" sourceLinked="0"/>
            <c:spPr>
              <a:noFill/>
              <a:ln>
                <a:noFill/>
              </a:ln>
              <a:effectLst/>
            </c:spPr>
            <c:txPr>
              <a:bodyPr/>
              <a:lstStyle/>
              <a:p>
                <a:pPr>
                  <a:defRPr sz="1100" b="0" i="0" u="none" strike="noStrike">
                    <a:solidFill>
                      <a:srgbClr val="80808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Guest Wi-Fi</c:v>
                </c:pt>
                <c:pt idx="1">
                  <c:v>Legend Events</c:v>
                </c:pt>
                <c:pt idx="2">
                  <c:v>Legend Zone</c:v>
                </c:pt>
                <c:pt idx="3">
                  <c:v>Legend Ads</c:v>
                </c:pt>
              </c:strCache>
            </c:strRef>
          </c:cat>
          <c:val>
            <c:numRef>
              <c:f>Sheet1!$B$2:$B$5</c:f>
              <c:numCache>
                <c:formatCode>General</c:formatCode>
                <c:ptCount val="4"/>
                <c:pt idx="0">
                  <c:v>450000</c:v>
                </c:pt>
                <c:pt idx="1">
                  <c:v>50000</c:v>
                </c:pt>
                <c:pt idx="2">
                  <c:v>0</c:v>
                </c:pt>
                <c:pt idx="3">
                  <c:v>12500</c:v>
                </c:pt>
              </c:numCache>
            </c:numRef>
          </c:val>
          <c:extLst>
            <c:ext xmlns:c16="http://schemas.microsoft.com/office/drawing/2014/chart" uri="{C3380CC4-5D6E-409C-BE32-E72D297353CC}">
              <c16:uniqueId val="{00000000-A470-4843-B5B4-E086D9991FA4}"/>
            </c:ext>
          </c:extLst>
        </c:ser>
        <c:ser>
          <c:idx val="1"/>
          <c:order val="1"/>
          <c:tx>
            <c:strRef>
              <c:f>Sheet1!$C$1</c:f>
              <c:strCache>
                <c:ptCount val="1"/>
                <c:pt idx="0">
                  <c:v>Mar-23</c:v>
                </c:pt>
              </c:strCache>
            </c:strRef>
          </c:tx>
          <c:spPr>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9525" cap="flat">
              <a:solidFill>
                <a:srgbClr val="E87A30"/>
              </a:solidFill>
              <a:prstDash val="solid"/>
              <a:round/>
            </a:ln>
            <a:effectLst/>
          </c:spPr>
          <c:invertIfNegative val="0"/>
          <c:dLbls>
            <c:numFmt formatCode="#,##0" sourceLinked="0"/>
            <c:spPr>
              <a:noFill/>
              <a:ln>
                <a:noFill/>
              </a:ln>
              <a:effectLst/>
            </c:spPr>
            <c:txPr>
              <a:bodyPr/>
              <a:lstStyle/>
              <a:p>
                <a:pPr>
                  <a:defRPr sz="1100" b="0" i="0" u="none" strike="noStrike">
                    <a:solidFill>
                      <a:srgbClr val="80808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Guest Wi-Fi</c:v>
                </c:pt>
                <c:pt idx="1">
                  <c:v>Legend Events</c:v>
                </c:pt>
                <c:pt idx="2">
                  <c:v>Legend Zone</c:v>
                </c:pt>
                <c:pt idx="3">
                  <c:v>Legend Ads</c:v>
                </c:pt>
              </c:strCache>
            </c:strRef>
          </c:cat>
          <c:val>
            <c:numRef>
              <c:f>Sheet1!$C$2:$C$5</c:f>
              <c:numCache>
                <c:formatCode>General</c:formatCode>
                <c:ptCount val="4"/>
                <c:pt idx="0">
                  <c:v>460000</c:v>
                </c:pt>
                <c:pt idx="1">
                  <c:v>0</c:v>
                </c:pt>
                <c:pt idx="2">
                  <c:v>0</c:v>
                </c:pt>
                <c:pt idx="3">
                  <c:v>0</c:v>
                </c:pt>
              </c:numCache>
            </c:numRef>
          </c:val>
          <c:extLst>
            <c:ext xmlns:c16="http://schemas.microsoft.com/office/drawing/2014/chart" uri="{C3380CC4-5D6E-409C-BE32-E72D297353CC}">
              <c16:uniqueId val="{00000001-A470-4843-B5B4-E086D9991FA4}"/>
            </c:ext>
          </c:extLst>
        </c:ser>
        <c:ser>
          <c:idx val="2"/>
          <c:order val="2"/>
          <c:tx>
            <c:strRef>
              <c:f>Sheet1!$D$1</c:f>
              <c:strCache>
                <c:ptCount val="1"/>
                <c:pt idx="0">
                  <c:v>Apr-23</c:v>
                </c:pt>
              </c:strCache>
            </c:strRef>
          </c:tx>
          <c:spPr>
            <a:gradFill flip="none" rotWithShape="1">
              <a:gsLst>
                <a:gs pos="0">
                  <a:schemeClr val="accent3">
                    <a:lumOff val="17344"/>
                  </a:schemeClr>
                </a:gs>
                <a:gs pos="50000">
                  <a:srgbClr val="C7C7C7"/>
                </a:gs>
                <a:gs pos="100000">
                  <a:schemeClr val="accent3">
                    <a:lumOff val="10616"/>
                  </a:schemeClr>
                </a:gs>
              </a:gsLst>
              <a:lin ang="5400000" scaled="0"/>
            </a:gradFill>
            <a:ln w="9525" cap="flat">
              <a:solidFill>
                <a:srgbClr val="A1A1A1"/>
              </a:solidFill>
              <a:prstDash val="solid"/>
              <a:round/>
            </a:ln>
            <a:effectLst/>
          </c:spPr>
          <c:invertIfNegative val="0"/>
          <c:dLbls>
            <c:numFmt formatCode="#,##0" sourceLinked="0"/>
            <c:spPr>
              <a:noFill/>
              <a:ln>
                <a:noFill/>
              </a:ln>
              <a:effectLst/>
            </c:spPr>
            <c:txPr>
              <a:bodyPr/>
              <a:lstStyle/>
              <a:p>
                <a:pPr>
                  <a:defRPr sz="1100" b="0" i="0" u="none" strike="noStrike">
                    <a:solidFill>
                      <a:srgbClr val="80808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Guest Wi-Fi</c:v>
                </c:pt>
                <c:pt idx="1">
                  <c:v>Legend Events</c:v>
                </c:pt>
                <c:pt idx="2">
                  <c:v>Legend Zone</c:v>
                </c:pt>
                <c:pt idx="3">
                  <c:v>Legend Ads</c:v>
                </c:pt>
              </c:strCache>
            </c:strRef>
          </c:cat>
          <c:val>
            <c:numRef>
              <c:f>Sheet1!$D$2:$D$5</c:f>
              <c:numCache>
                <c:formatCode>General</c:formatCode>
                <c:ptCount val="4"/>
                <c:pt idx="0">
                  <c:v>776000</c:v>
                </c:pt>
                <c:pt idx="1">
                  <c:v>0</c:v>
                </c:pt>
                <c:pt idx="2">
                  <c:v>0</c:v>
                </c:pt>
                <c:pt idx="3">
                  <c:v>6000</c:v>
                </c:pt>
              </c:numCache>
            </c:numRef>
          </c:val>
          <c:extLst>
            <c:ext xmlns:c16="http://schemas.microsoft.com/office/drawing/2014/chart" uri="{C3380CC4-5D6E-409C-BE32-E72D297353CC}">
              <c16:uniqueId val="{00000002-A470-4843-B5B4-E086D9991FA4}"/>
            </c:ext>
          </c:extLst>
        </c:ser>
        <c:ser>
          <c:idx val="3"/>
          <c:order val="3"/>
          <c:tx>
            <c:strRef>
              <c:f>Sheet1!$E$1</c:f>
              <c:strCache>
                <c:ptCount val="1"/>
                <c:pt idx="0">
                  <c:v>May-23</c:v>
                </c:pt>
              </c:strCache>
            </c:strRef>
          </c:tx>
          <c:spPr>
            <a:gradFill flip="none" rotWithShape="1">
              <a:gsLst>
                <a:gs pos="0">
                  <a:schemeClr val="accent4">
                    <a:hueOff val="-406799"/>
                    <a:lumOff val="30382"/>
                  </a:schemeClr>
                </a:gs>
                <a:gs pos="50000">
                  <a:srgbClr val="FFD58D"/>
                </a:gs>
                <a:gs pos="100000">
                  <a:schemeClr val="accent4">
                    <a:hueOff val="-362075"/>
                    <a:lumOff val="23565"/>
                  </a:schemeClr>
                </a:gs>
              </a:gsLst>
              <a:lin ang="5400000" scaled="0"/>
            </a:gradFill>
            <a:ln w="9525" cap="flat">
              <a:solidFill>
                <a:srgbClr val="F9BC00"/>
              </a:solidFill>
              <a:prstDash val="solid"/>
              <a:round/>
            </a:ln>
            <a:effectLst/>
          </c:spPr>
          <c:invertIfNegative val="0"/>
          <c:dLbls>
            <c:numFmt formatCode="#,##0" sourceLinked="0"/>
            <c:spPr>
              <a:noFill/>
              <a:ln>
                <a:noFill/>
              </a:ln>
              <a:effectLst/>
            </c:spPr>
            <c:txPr>
              <a:bodyPr/>
              <a:lstStyle/>
              <a:p>
                <a:pPr>
                  <a:defRPr sz="1100" b="0" i="0" u="none" strike="noStrike">
                    <a:solidFill>
                      <a:srgbClr val="80808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Guest Wi-Fi</c:v>
                </c:pt>
                <c:pt idx="1">
                  <c:v>Legend Events</c:v>
                </c:pt>
                <c:pt idx="2">
                  <c:v>Legend Zone</c:v>
                </c:pt>
                <c:pt idx="3">
                  <c:v>Legend Ads</c:v>
                </c:pt>
              </c:strCache>
            </c:strRef>
          </c:cat>
          <c:val>
            <c:numRef>
              <c:f>Sheet1!$E$2:$E$5</c:f>
              <c:numCache>
                <c:formatCode>General</c:formatCode>
                <c:ptCount val="4"/>
                <c:pt idx="0">
                  <c:v>755000</c:v>
                </c:pt>
                <c:pt idx="1">
                  <c:v>698750</c:v>
                </c:pt>
                <c:pt idx="2">
                  <c:v>0</c:v>
                </c:pt>
                <c:pt idx="3">
                  <c:v>0</c:v>
                </c:pt>
              </c:numCache>
            </c:numRef>
          </c:val>
          <c:extLst>
            <c:ext xmlns:c16="http://schemas.microsoft.com/office/drawing/2014/chart" uri="{C3380CC4-5D6E-409C-BE32-E72D297353CC}">
              <c16:uniqueId val="{00000003-A470-4843-B5B4-E086D9991FA4}"/>
            </c:ext>
          </c:extLst>
        </c:ser>
        <c:dLbls>
          <c:showLegendKey val="0"/>
          <c:showVal val="0"/>
          <c:showCatName val="0"/>
          <c:showSerName val="0"/>
          <c:showPercent val="0"/>
          <c:showBubbleSize val="0"/>
        </c:dLbls>
        <c:gapWidth val="100"/>
        <c:overlap val="-24"/>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808080"/>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1100" b="0" i="0" u="none" strike="noStrike">
                <a:solidFill>
                  <a:srgbClr val="808080"/>
                </a:solidFill>
                <a:latin typeface="Calibri"/>
              </a:defRPr>
            </a:pPr>
            <a:endParaRPr lang="en-US"/>
          </a:p>
        </c:txPr>
        <c:crossAx val="2094734552"/>
        <c:crosses val="autoZero"/>
        <c:crossBetween val="between"/>
        <c:majorUnit val="200000"/>
        <c:minorUnit val="100000"/>
      </c:valAx>
      <c:spPr>
        <a:noFill/>
        <a:ln w="12700" cap="flat">
          <a:noFill/>
          <a:miter lim="400000"/>
        </a:ln>
        <a:effectLst/>
      </c:spPr>
    </c:plotArea>
    <c:legend>
      <c:legendPos val="r"/>
      <c:layout>
        <c:manualLayout>
          <c:xMode val="edge"/>
          <c:yMode val="edge"/>
          <c:x val="0.92795899999999998"/>
          <c:y val="0.40984100000000001"/>
          <c:w val="7.2041300000000003E-2"/>
          <c:h val="0.121461"/>
        </c:manualLayout>
      </c:layout>
      <c:overlay val="1"/>
      <c:spPr>
        <a:noFill/>
        <a:ln w="12700" cap="flat">
          <a:noFill/>
          <a:miter lim="400000"/>
        </a:ln>
        <a:effectLst/>
      </c:spPr>
      <c:txPr>
        <a:bodyPr rot="0"/>
        <a:lstStyle/>
        <a:p>
          <a:pPr>
            <a:defRPr sz="1100" b="0" i="0" u="none" strike="noStrike">
              <a:solidFill>
                <a:srgbClr val="808080"/>
              </a:solidFill>
              <a:latin typeface="Calibri"/>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600" b="0" i="0" u="none" strike="noStrike">
                <a:solidFill>
                  <a:srgbClr val="44546A"/>
                </a:solidFill>
                <a:latin typeface="Source Sans Pro Bold"/>
              </a:defRPr>
            </a:pPr>
            <a:r>
              <a:rPr lang="en-GB" sz="1600" b="0" i="0" u="none" strike="noStrike">
                <a:solidFill>
                  <a:srgbClr val="44546A"/>
                </a:solidFill>
                <a:latin typeface="Source Sans Pro Bold"/>
              </a:rPr>
              <a:t>Return On Asset</a:t>
            </a:r>
          </a:p>
        </c:rich>
      </c:tx>
      <c:layout>
        <c:manualLayout>
          <c:xMode val="edge"/>
          <c:yMode val="edge"/>
          <c:x val="0.44017600000000001"/>
          <c:y val="0"/>
          <c:w val="0.119648"/>
          <c:h val="8.33145E-2"/>
        </c:manualLayout>
      </c:layout>
      <c:overlay val="1"/>
      <c:spPr>
        <a:noFill/>
        <a:effectLst/>
      </c:spPr>
    </c:title>
    <c:autoTitleDeleted val="0"/>
    <c:plotArea>
      <c:layout>
        <c:manualLayout>
          <c:layoutTarget val="inner"/>
          <c:xMode val="edge"/>
          <c:yMode val="edge"/>
          <c:x val="3.8951600000000003E-2"/>
          <c:y val="8.33145E-2"/>
          <c:w val="0.95604800000000001"/>
          <c:h val="0.81519299999999995"/>
        </c:manualLayout>
      </c:layout>
      <c:barChart>
        <c:barDir val="col"/>
        <c:grouping val="clustered"/>
        <c:varyColors val="0"/>
        <c:ser>
          <c:idx val="0"/>
          <c:order val="0"/>
          <c:tx>
            <c:strRef>
              <c:f>Sheet1!$A$2</c:f>
              <c:strCache>
                <c:ptCount val="1"/>
                <c:pt idx="0">
                  <c:v>ROA</c:v>
                </c:pt>
              </c:strCache>
            </c:strRef>
          </c:tx>
          <c:spPr>
            <a:gradFill flip="none" rotWithShape="1">
              <a:gsLst>
                <a:gs pos="0">
                  <a:srgbClr val="5F82CB"/>
                </a:gs>
                <a:gs pos="50000">
                  <a:srgbClr val="3E70CA"/>
                </a:gs>
                <a:gs pos="100000">
                  <a:srgbClr val="2F61BA"/>
                </a:gs>
              </a:gsLst>
              <a:lin ang="5400000" scaled="0"/>
            </a:gradFill>
            <a:ln w="12700" cap="flat">
              <a:noFill/>
              <a:miter lim="400000"/>
            </a:ln>
            <a:effectLst/>
          </c:spPr>
          <c:invertIfNegative val="0"/>
          <c:dLbls>
            <c:numFmt formatCode="0.00%" sourceLinked="0"/>
            <c:spPr>
              <a:noFill/>
              <a:ln>
                <a:noFill/>
              </a:ln>
              <a:effectLst/>
            </c:spPr>
            <c:txPr>
              <a:bodyPr/>
              <a:lstStyle/>
              <a:p>
                <a:pPr>
                  <a:defRPr sz="900" b="0" i="0" u="none" strike="noStrike">
                    <a:solidFill>
                      <a:srgbClr val="44546A"/>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Sheet1!$B$1:$K$1</c:f>
              <c:strCache>
                <c:ptCount val="10"/>
                <c:pt idx="0">
                  <c:v>November</c:v>
                </c:pt>
                <c:pt idx="1">
                  <c:v>December</c:v>
                </c:pt>
                <c:pt idx="2">
                  <c:v>January</c:v>
                </c:pt>
                <c:pt idx="3">
                  <c:v>February</c:v>
                </c:pt>
                <c:pt idx="4">
                  <c:v>March</c:v>
                </c:pt>
                <c:pt idx="5">
                  <c:v>April</c:v>
                </c:pt>
                <c:pt idx="6">
                  <c:v>May</c:v>
                </c:pt>
                <c:pt idx="7">
                  <c:v>June</c:v>
                </c:pt>
                <c:pt idx="8">
                  <c:v>July</c:v>
                </c:pt>
                <c:pt idx="9">
                  <c:v>August</c:v>
                </c:pt>
              </c:strCache>
            </c:strRef>
          </c:cat>
          <c:val>
            <c:numRef>
              <c:f>Sheet1!$B$2:$K$2</c:f>
              <c:numCache>
                <c:formatCode>General</c:formatCode>
                <c:ptCount val="10"/>
                <c:pt idx="0">
                  <c:v>1.4999999999999999E-2</c:v>
                </c:pt>
                <c:pt idx="1">
                  <c:v>6.1000000000000004E-3</c:v>
                </c:pt>
                <c:pt idx="2">
                  <c:v>1.09E-2</c:v>
                </c:pt>
                <c:pt idx="3">
                  <c:v>1.04E-2</c:v>
                </c:pt>
                <c:pt idx="4">
                  <c:v>8.0999999999999996E-3</c:v>
                </c:pt>
                <c:pt idx="5">
                  <c:v>1.14E-2</c:v>
                </c:pt>
                <c:pt idx="6">
                  <c:v>1.49E-2</c:v>
                </c:pt>
                <c:pt idx="7">
                  <c:v>1.5599999999999999E-2</c:v>
                </c:pt>
                <c:pt idx="8">
                  <c:v>1.35E-2</c:v>
                </c:pt>
                <c:pt idx="9">
                  <c:v>1.0999999999999999E-2</c:v>
                </c:pt>
              </c:numCache>
            </c:numRef>
          </c:val>
          <c:extLst>
            <c:ext xmlns:c16="http://schemas.microsoft.com/office/drawing/2014/chart" uri="{C3380CC4-5D6E-409C-BE32-E72D297353CC}">
              <c16:uniqueId val="{00000000-575F-4FC8-B1EA-CB1B01179F9B}"/>
            </c:ext>
          </c:extLst>
        </c:ser>
        <c:dLbls>
          <c:showLegendKey val="0"/>
          <c:showVal val="0"/>
          <c:showCatName val="0"/>
          <c:showSerName val="0"/>
          <c:showPercent val="0"/>
          <c:showBubbleSize val="0"/>
        </c:dLbls>
        <c:gapWidth val="100"/>
        <c:overlap val="-24"/>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E0E5EB"/>
            </a:solidFill>
            <a:prstDash val="solid"/>
            <a:round/>
          </a:ln>
        </c:spPr>
        <c:txPr>
          <a:bodyPr rot="0"/>
          <a:lstStyle/>
          <a:p>
            <a:pPr>
              <a:defRPr sz="900" b="0" i="0" u="none" strike="noStrike">
                <a:solidFill>
                  <a:srgbClr val="44546A"/>
                </a:solidFill>
                <a:latin typeface="Source Sans Pro Regular"/>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E0E5EB"/>
              </a:solidFill>
              <a:prstDash val="solid"/>
              <a:round/>
            </a:ln>
          </c:spPr>
        </c:majorGridlines>
        <c:numFmt formatCode="0.00%" sourceLinked="0"/>
        <c:majorTickMark val="none"/>
        <c:minorTickMark val="none"/>
        <c:tickLblPos val="nextTo"/>
        <c:spPr>
          <a:ln w="12700" cap="flat">
            <a:noFill/>
            <a:prstDash val="solid"/>
            <a:round/>
          </a:ln>
        </c:spPr>
        <c:txPr>
          <a:bodyPr rot="0"/>
          <a:lstStyle/>
          <a:p>
            <a:pPr>
              <a:defRPr sz="900" b="0" i="0" u="none" strike="noStrike">
                <a:solidFill>
                  <a:srgbClr val="44546A"/>
                </a:solidFill>
                <a:latin typeface="Source Sans Pro Regular"/>
              </a:defRPr>
            </a:pPr>
            <a:endParaRPr lang="en-US"/>
          </a:p>
        </c:txPr>
        <c:crossAx val="2094734552"/>
        <c:crosses val="autoZero"/>
        <c:crossBetween val="between"/>
        <c:majorUnit val="4.0000000000000001E-3"/>
        <c:minorUnit val="2E-3"/>
      </c:valAx>
      <c:spPr>
        <a:noFill/>
        <a:ln w="12700" cap="flat">
          <a:noFill/>
          <a:miter lim="400000"/>
        </a:ln>
        <a:effectLst/>
      </c:spPr>
    </c:plotArea>
    <c:legend>
      <c:legendPos val="b"/>
      <c:layout>
        <c:manualLayout>
          <c:xMode val="edge"/>
          <c:yMode val="edge"/>
          <c:x val="0.48911199999999999"/>
          <c:y val="0.95793700000000004"/>
          <c:w val="4.8223500000000002E-2"/>
          <c:h val="4.2063200000000002E-2"/>
        </c:manualLayout>
      </c:layout>
      <c:overlay val="1"/>
      <c:spPr>
        <a:noFill/>
        <a:ln w="12700" cap="flat">
          <a:noFill/>
          <a:miter lim="400000"/>
        </a:ln>
        <a:effectLst/>
      </c:spPr>
      <c:txPr>
        <a:bodyPr rot="0"/>
        <a:lstStyle/>
        <a:p>
          <a:pPr>
            <a:defRPr sz="900" b="0" i="0" u="none" strike="noStrike">
              <a:solidFill>
                <a:srgbClr val="44546A"/>
              </a:solidFill>
              <a:latin typeface="Source Sans Pro Regular"/>
            </a:defRPr>
          </a:pPr>
          <a:endParaRPr lang="en-US"/>
        </a:p>
      </c:txPr>
    </c:legend>
    <c:plotVisOnly val="1"/>
    <c:dispBlanksAs val="gap"/>
    <c:showDLblsOverMax val="1"/>
  </c:chart>
  <c:spPr>
    <a:solidFill>
      <a:srgbClr val="FFFFFF"/>
    </a:solidFill>
    <a:ln w="12700" cap="flat">
      <a:solidFill>
        <a:srgbClr val="E0E5EB"/>
      </a:solidFill>
      <a:prstDash val="solid"/>
      <a:round/>
    </a:ln>
    <a:effectLst/>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2100" b="1" i="0" u="none" strike="noStrike">
                <a:solidFill>
                  <a:srgbClr val="F2F2F2"/>
                </a:solidFill>
                <a:effectLst>
                  <a:outerShdw blurRad="63500" dist="38100" dir="5400000" algn="tl">
                    <a:srgbClr val="000000">
                      <a:alpha val="40000"/>
                    </a:srgbClr>
                  </a:outerShdw>
                </a:effectLst>
                <a:latin typeface="Calibri"/>
              </a:defRPr>
            </a:pPr>
            <a:r>
              <a:rPr sz="2100" b="1" i="0" u="none" strike="noStrike">
                <a:solidFill>
                  <a:srgbClr val="F2F2F2"/>
                </a:solidFill>
                <a:effectLst>
                  <a:outerShdw blurRad="63500" dist="38100" dir="5400000" algn="tl">
                    <a:srgbClr val="000000">
                      <a:alpha val="40000"/>
                    </a:srgbClr>
                  </a:outerShdw>
                </a:effectLst>
                <a:latin typeface="Calibri"/>
              </a:rPr>
              <a:t>LEGEND WI-FI USAGE</a:t>
            </a:r>
          </a:p>
        </c:rich>
      </c:tx>
      <c:layout>
        <c:manualLayout>
          <c:xMode val="edge"/>
          <c:yMode val="edge"/>
          <c:x val="0.38167200000000001"/>
          <c:y val="0"/>
          <c:w val="0.23665600000000001"/>
          <c:h val="7.4068999999999996E-2"/>
        </c:manualLayout>
      </c:layout>
      <c:overlay val="1"/>
      <c:spPr>
        <a:noFill/>
        <a:effectLst/>
      </c:spPr>
    </c:title>
    <c:autoTitleDeleted val="0"/>
    <c:plotArea>
      <c:layout>
        <c:manualLayout>
          <c:layoutTarget val="inner"/>
          <c:xMode val="edge"/>
          <c:yMode val="edge"/>
          <c:x val="6.61741E-2"/>
          <c:y val="7.4068999999999996E-2"/>
          <c:w val="0.910111"/>
          <c:h val="0.78063300000000002"/>
        </c:manualLayout>
      </c:layout>
      <c:barChart>
        <c:barDir val="bar"/>
        <c:grouping val="clustered"/>
        <c:varyColors val="0"/>
        <c:ser>
          <c:idx val="0"/>
          <c:order val="0"/>
          <c:tx>
            <c:strRef>
              <c:f>Sheet1!$B$1</c:f>
              <c:strCache>
                <c:ptCount val="1"/>
                <c:pt idx="0">
                  <c:v>Impressions</c:v>
                </c:pt>
              </c:strCache>
            </c:strRef>
          </c:tx>
          <c:spPr>
            <a:gradFill flip="none" rotWithShape="1">
              <a:gsLst>
                <a:gs pos="0">
                  <a:srgbClr val="AFAFAF"/>
                </a:gs>
                <a:gs pos="50000">
                  <a:schemeClr val="accent3"/>
                </a:gs>
                <a:gs pos="100000">
                  <a:srgbClr val="929292"/>
                </a:gs>
              </a:gsLst>
              <a:lin ang="5400000" scaled="0"/>
            </a:gradFill>
            <a:ln w="12700" cap="flat">
              <a:noFill/>
              <a:miter lim="400000"/>
            </a:ln>
            <a:effectLst>
              <a:outerShdw blurRad="63500" dist="19050" dir="5400000" algn="tl">
                <a:srgbClr val="000000">
                  <a:alpha val="63000"/>
                </a:srgbClr>
              </a:outerShdw>
            </a:effectLst>
          </c:spPr>
          <c:invertIfNegative val="0"/>
          <c:dLbls>
            <c:numFmt formatCode="#,##0" sourceLinked="0"/>
            <c:spPr>
              <a:noFill/>
              <a:ln>
                <a:noFill/>
              </a:ln>
              <a:effectLst/>
            </c:spPr>
            <c:txPr>
              <a:bodyPr/>
              <a:lstStyle/>
              <a:p>
                <a:pPr>
                  <a:defRPr sz="1100" b="0" i="0" u="none" strike="noStrike">
                    <a:solidFill>
                      <a:srgbClr val="D9D9D9"/>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May</c:v>
                </c:pt>
                <c:pt idx="1">
                  <c:v>April</c:v>
                </c:pt>
                <c:pt idx="2">
                  <c:v>March</c:v>
                </c:pt>
                <c:pt idx="3">
                  <c:v>February</c:v>
                </c:pt>
              </c:strCache>
            </c:strRef>
          </c:cat>
          <c:val>
            <c:numRef>
              <c:f>Sheet1!$B$2:$B$5</c:f>
              <c:numCache>
                <c:formatCode>General</c:formatCode>
                <c:ptCount val="4"/>
                <c:pt idx="0">
                  <c:v>106528</c:v>
                </c:pt>
                <c:pt idx="1">
                  <c:v>98654</c:v>
                </c:pt>
                <c:pt idx="2">
                  <c:v>98654</c:v>
                </c:pt>
                <c:pt idx="3">
                  <c:v>101456</c:v>
                </c:pt>
              </c:numCache>
            </c:numRef>
          </c:val>
          <c:extLst>
            <c:ext xmlns:c16="http://schemas.microsoft.com/office/drawing/2014/chart" uri="{C3380CC4-5D6E-409C-BE32-E72D297353CC}">
              <c16:uniqueId val="{00000000-AAC4-4C85-B31E-31B0F8082108}"/>
            </c:ext>
          </c:extLst>
        </c:ser>
        <c:ser>
          <c:idx val="1"/>
          <c:order val="1"/>
          <c:tx>
            <c:strRef>
              <c:f>Sheet1!$C$1</c:f>
              <c:strCache>
                <c:ptCount val="1"/>
                <c:pt idx="0">
                  <c:v>Users</c:v>
                </c:pt>
              </c:strCache>
            </c:strRef>
          </c:tx>
          <c:spPr>
            <a:gradFill flip="none" rotWithShape="1">
              <a:gsLst>
                <a:gs pos="0">
                  <a:srgbClr val="F18C54"/>
                </a:gs>
                <a:gs pos="50000">
                  <a:srgbClr val="F67B28"/>
                </a:gs>
                <a:gs pos="100000">
                  <a:srgbClr val="E46B19"/>
                </a:gs>
              </a:gsLst>
              <a:lin ang="5400000" scaled="0"/>
            </a:gradFill>
            <a:ln w="12700" cap="flat">
              <a:noFill/>
              <a:miter lim="400000"/>
            </a:ln>
            <a:effectLst>
              <a:outerShdw blurRad="63500" dist="19050" dir="5400000" algn="tl">
                <a:srgbClr val="000000">
                  <a:alpha val="63000"/>
                </a:srgbClr>
              </a:outerShdw>
            </a:effectLst>
          </c:spPr>
          <c:invertIfNegative val="0"/>
          <c:dLbls>
            <c:numFmt formatCode="#,##0" sourceLinked="0"/>
            <c:spPr>
              <a:noFill/>
              <a:ln>
                <a:noFill/>
              </a:ln>
              <a:effectLst/>
            </c:spPr>
            <c:txPr>
              <a:bodyPr/>
              <a:lstStyle/>
              <a:p>
                <a:pPr>
                  <a:defRPr sz="1100" b="0" i="0" u="none" strike="noStrike">
                    <a:solidFill>
                      <a:srgbClr val="D9D9D9"/>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May</c:v>
                </c:pt>
                <c:pt idx="1">
                  <c:v>April</c:v>
                </c:pt>
                <c:pt idx="2">
                  <c:v>March</c:v>
                </c:pt>
                <c:pt idx="3">
                  <c:v>February</c:v>
                </c:pt>
              </c:strCache>
            </c:strRef>
          </c:cat>
          <c:val>
            <c:numRef>
              <c:f>Sheet1!$C$2:$C$5</c:f>
              <c:numCache>
                <c:formatCode>General</c:formatCode>
                <c:ptCount val="4"/>
                <c:pt idx="0">
                  <c:v>1987</c:v>
                </c:pt>
                <c:pt idx="1">
                  <c:v>2865</c:v>
                </c:pt>
                <c:pt idx="2">
                  <c:v>2865</c:v>
                </c:pt>
                <c:pt idx="3">
                  <c:v>2938</c:v>
                </c:pt>
              </c:numCache>
            </c:numRef>
          </c:val>
          <c:extLst>
            <c:ext xmlns:c16="http://schemas.microsoft.com/office/drawing/2014/chart" uri="{C3380CC4-5D6E-409C-BE32-E72D297353CC}">
              <c16:uniqueId val="{00000001-AAC4-4C85-B31E-31B0F8082108}"/>
            </c:ext>
          </c:extLst>
        </c:ser>
        <c:ser>
          <c:idx val="2"/>
          <c:order val="2"/>
          <c:tx>
            <c:strRef>
              <c:f>Sheet1!$D$1</c:f>
              <c:strCache>
                <c:ptCount val="1"/>
                <c:pt idx="0">
                  <c:v>New Users</c:v>
                </c:pt>
              </c:strCache>
            </c:strRef>
          </c:tx>
          <c:spPr>
            <a:gradFill flip="none" rotWithShape="1">
              <a:gsLst>
                <a:gs pos="0">
                  <a:srgbClr val="5F82CB"/>
                </a:gs>
                <a:gs pos="50000">
                  <a:srgbClr val="3E70CA"/>
                </a:gs>
                <a:gs pos="100000">
                  <a:srgbClr val="2F61BA"/>
                </a:gs>
              </a:gsLst>
              <a:lin ang="5400000" scaled="0"/>
            </a:gradFill>
            <a:ln w="12700" cap="flat">
              <a:noFill/>
              <a:miter lim="400000"/>
            </a:ln>
            <a:effectLst>
              <a:outerShdw blurRad="63500" dist="19050" dir="5400000" algn="tl">
                <a:srgbClr val="000000">
                  <a:alpha val="63000"/>
                </a:srgbClr>
              </a:outerShdw>
            </a:effectLst>
          </c:spPr>
          <c:invertIfNegative val="0"/>
          <c:dLbls>
            <c:numFmt formatCode="#,##0" sourceLinked="0"/>
            <c:spPr>
              <a:noFill/>
              <a:ln>
                <a:noFill/>
              </a:ln>
              <a:effectLst/>
            </c:spPr>
            <c:txPr>
              <a:bodyPr/>
              <a:lstStyle/>
              <a:p>
                <a:pPr>
                  <a:defRPr sz="1100" b="0" i="0" u="none" strike="noStrike">
                    <a:solidFill>
                      <a:srgbClr val="D9D9D9"/>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May</c:v>
                </c:pt>
                <c:pt idx="1">
                  <c:v>April</c:v>
                </c:pt>
                <c:pt idx="2">
                  <c:v>March</c:v>
                </c:pt>
                <c:pt idx="3">
                  <c:v>February</c:v>
                </c:pt>
              </c:strCache>
            </c:strRef>
          </c:cat>
          <c:val>
            <c:numRef>
              <c:f>Sheet1!$D$2:$D$5</c:f>
              <c:numCache>
                <c:formatCode>General</c:formatCode>
                <c:ptCount val="4"/>
                <c:pt idx="0">
                  <c:v>1020</c:v>
                </c:pt>
                <c:pt idx="1">
                  <c:v>1420</c:v>
                </c:pt>
                <c:pt idx="2">
                  <c:v>1420</c:v>
                </c:pt>
                <c:pt idx="3">
                  <c:v>1555</c:v>
                </c:pt>
              </c:numCache>
            </c:numRef>
          </c:val>
          <c:extLst>
            <c:ext xmlns:c16="http://schemas.microsoft.com/office/drawing/2014/chart" uri="{C3380CC4-5D6E-409C-BE32-E72D297353CC}">
              <c16:uniqueId val="{00000002-AAC4-4C85-B31E-31B0F8082108}"/>
            </c:ext>
          </c:extLst>
        </c:ser>
        <c:dLbls>
          <c:showLegendKey val="0"/>
          <c:showVal val="0"/>
          <c:showCatName val="0"/>
          <c:showSerName val="0"/>
          <c:showPercent val="0"/>
          <c:showBubbleSize val="0"/>
        </c:dLbls>
        <c:gapWidth val="115"/>
        <c:overlap val="-2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F2F2F2">
                <a:alpha val="54000"/>
              </a:srgbClr>
            </a:solidFill>
            <a:prstDash val="solid"/>
            <a:round/>
          </a:ln>
        </c:spPr>
        <c:txPr>
          <a:bodyPr rot="0"/>
          <a:lstStyle/>
          <a:p>
            <a:pPr>
              <a:defRPr sz="1100" b="0" i="0" u="none" strike="noStrike">
                <a:solidFill>
                  <a:srgbClr val="D9D9D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F2F2F2">
                  <a:alpha val="10000"/>
                </a:srgbClr>
              </a:solidFill>
              <a:prstDash val="solid"/>
              <a:round/>
            </a:ln>
          </c:spPr>
        </c:majorGridlines>
        <c:numFmt formatCode="#,##0" sourceLinked="0"/>
        <c:majorTickMark val="none"/>
        <c:minorTickMark val="none"/>
        <c:tickLblPos val="high"/>
        <c:spPr>
          <a:ln w="12700" cap="flat">
            <a:noFill/>
            <a:prstDash val="solid"/>
            <a:round/>
          </a:ln>
        </c:spPr>
        <c:txPr>
          <a:bodyPr rot="0"/>
          <a:lstStyle/>
          <a:p>
            <a:pPr>
              <a:defRPr sz="1100" b="0" i="0" u="none" strike="noStrike">
                <a:solidFill>
                  <a:srgbClr val="D9D9D9"/>
                </a:solidFill>
                <a:latin typeface="Calibri"/>
              </a:defRPr>
            </a:pPr>
            <a:endParaRPr lang="en-US"/>
          </a:p>
        </c:txPr>
        <c:crossAx val="2094734552"/>
        <c:crosses val="autoZero"/>
        <c:crossBetween val="between"/>
        <c:majorUnit val="30000"/>
        <c:minorUnit val="15000"/>
      </c:valAx>
      <c:spPr>
        <a:noFill/>
        <a:ln w="12700" cap="flat">
          <a:noFill/>
          <a:miter lim="400000"/>
        </a:ln>
        <a:effectLst/>
      </c:spPr>
    </c:plotArea>
    <c:legend>
      <c:legendPos val="b"/>
      <c:layout>
        <c:manualLayout>
          <c:xMode val="edge"/>
          <c:yMode val="edge"/>
          <c:x val="0.36291600000000002"/>
          <c:y val="0.96298099999999998"/>
          <c:w val="0.27527299999999999"/>
          <c:h val="3.7019099999999999E-2"/>
        </c:manualLayout>
      </c:layout>
      <c:overlay val="1"/>
      <c:spPr>
        <a:noFill/>
        <a:ln w="12700" cap="flat">
          <a:noFill/>
          <a:miter lim="400000"/>
        </a:ln>
        <a:effectLst/>
      </c:spPr>
      <c:txPr>
        <a:bodyPr rot="0"/>
        <a:lstStyle/>
        <a:p>
          <a:pPr>
            <a:defRPr sz="1100" b="0" i="0" u="none" strike="noStrike">
              <a:solidFill>
                <a:srgbClr val="D9D9D9"/>
              </a:solidFill>
              <a:latin typeface="Calibri"/>
            </a:defRPr>
          </a:pPr>
          <a:endParaRPr lang="en-US"/>
        </a:p>
      </c:txPr>
    </c:legend>
    <c:plotVisOnly val="1"/>
    <c:dispBlanksAs val="gap"/>
    <c:showDLblsOverMax val="1"/>
  </c:chart>
  <c:spPr>
    <a:gradFill flip="none" rotWithShape="1">
      <a:gsLst>
        <a:gs pos="0">
          <a:srgbClr val="595959"/>
        </a:gs>
        <a:gs pos="100000">
          <a:srgbClr val="262626"/>
        </a:gs>
      </a:gsLst>
      <a:path path="circle">
        <a:fillToRect l="37721" t="-19636" r="62278" b="119636"/>
      </a:path>
    </a:gradFill>
    <a:ln>
      <a:noFill/>
    </a:ln>
    <a:effectLst/>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8223911323672199E-2"/>
          <c:y val="1.9339177264620512E-2"/>
          <c:w val="0.96176099999999998"/>
          <c:h val="0.81846399999999997"/>
        </c:manualLayout>
      </c:layout>
      <c:bar3DChart>
        <c:barDir val="col"/>
        <c:grouping val="clustered"/>
        <c:varyColors val="0"/>
        <c:ser>
          <c:idx val="0"/>
          <c:order val="0"/>
          <c:tx>
            <c:strRef>
              <c:f>Sheet1!$B$1</c:f>
              <c:strCache>
                <c:ptCount val="1"/>
                <c:pt idx="0">
                  <c:v>ACTIVATIONS</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dk1">
                        <a:lumMod val="75000"/>
                        <a:lumOff val="25000"/>
                      </a:schemeClr>
                    </a:solidFill>
                    <a:highlight>
                      <a:srgbClr val="C0C0C0"/>
                    </a:highlight>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JAN</c:v>
                </c:pt>
                <c:pt idx="1">
                  <c:v>FEB</c:v>
                </c:pt>
                <c:pt idx="2">
                  <c:v>MAR</c:v>
                </c:pt>
                <c:pt idx="3">
                  <c:v>APR</c:v>
                </c:pt>
                <c:pt idx="4">
                  <c:v>MAY</c:v>
                </c:pt>
                <c:pt idx="5">
                  <c:v>JUN</c:v>
                </c:pt>
                <c:pt idx="6">
                  <c:v>JUL</c:v>
                </c:pt>
                <c:pt idx="7">
                  <c:v>AUG</c:v>
                </c:pt>
              </c:strCache>
            </c:strRef>
          </c:cat>
          <c:val>
            <c:numRef>
              <c:f>Sheet1!$B$2:$B$9</c:f>
              <c:numCache>
                <c:formatCode>General</c:formatCode>
                <c:ptCount val="8"/>
                <c:pt idx="0">
                  <c:v>67</c:v>
                </c:pt>
                <c:pt idx="1">
                  <c:v>73</c:v>
                </c:pt>
                <c:pt idx="2">
                  <c:v>31</c:v>
                </c:pt>
                <c:pt idx="3">
                  <c:v>54</c:v>
                </c:pt>
                <c:pt idx="4">
                  <c:v>34</c:v>
                </c:pt>
                <c:pt idx="5">
                  <c:v>32</c:v>
                </c:pt>
                <c:pt idx="6">
                  <c:v>63</c:v>
                </c:pt>
                <c:pt idx="7">
                  <c:v>71</c:v>
                </c:pt>
              </c:numCache>
            </c:numRef>
          </c:val>
          <c:extLst>
            <c:ext xmlns:c16="http://schemas.microsoft.com/office/drawing/2014/chart" uri="{C3380CC4-5D6E-409C-BE32-E72D297353CC}">
              <c16:uniqueId val="{00000000-CCB6-4FA8-8E0F-446F6439F68D}"/>
            </c:ext>
          </c:extLst>
        </c:ser>
        <c:ser>
          <c:idx val="1"/>
          <c:order val="1"/>
          <c:tx>
            <c:strRef>
              <c:f>Sheet1!$C$1</c:f>
              <c:strCache>
                <c:ptCount val="1"/>
                <c:pt idx="0">
                  <c:v>INSTALLATIONS TRACKED</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JAN</c:v>
                </c:pt>
                <c:pt idx="1">
                  <c:v>FEB</c:v>
                </c:pt>
                <c:pt idx="2">
                  <c:v>MAR</c:v>
                </c:pt>
                <c:pt idx="3">
                  <c:v>APR</c:v>
                </c:pt>
                <c:pt idx="4">
                  <c:v>MAY</c:v>
                </c:pt>
                <c:pt idx="5">
                  <c:v>JUN</c:v>
                </c:pt>
                <c:pt idx="6">
                  <c:v>JUL</c:v>
                </c:pt>
                <c:pt idx="7">
                  <c:v>AUG</c:v>
                </c:pt>
              </c:strCache>
            </c:strRef>
          </c:cat>
          <c:val>
            <c:numRef>
              <c:f>Sheet1!$C$2:$C$9</c:f>
              <c:numCache>
                <c:formatCode>General</c:formatCode>
                <c:ptCount val="8"/>
                <c:pt idx="0">
                  <c:v>543</c:v>
                </c:pt>
                <c:pt idx="1">
                  <c:v>545</c:v>
                </c:pt>
                <c:pt idx="2">
                  <c:v>528</c:v>
                </c:pt>
                <c:pt idx="3">
                  <c:v>468</c:v>
                </c:pt>
                <c:pt idx="4">
                  <c:v>500</c:v>
                </c:pt>
                <c:pt idx="5">
                  <c:v>530</c:v>
                </c:pt>
                <c:pt idx="6">
                  <c:v>506</c:v>
                </c:pt>
                <c:pt idx="7">
                  <c:v>524</c:v>
                </c:pt>
              </c:numCache>
            </c:numRef>
          </c:val>
          <c:extLst>
            <c:ext xmlns:c16="http://schemas.microsoft.com/office/drawing/2014/chart" uri="{C3380CC4-5D6E-409C-BE32-E72D297353CC}">
              <c16:uniqueId val="{00000001-CCB6-4FA8-8E0F-446F6439F68D}"/>
            </c:ext>
          </c:extLst>
        </c:ser>
        <c:ser>
          <c:idx val="2"/>
          <c:order val="2"/>
          <c:tx>
            <c:strRef>
              <c:f>Sheet1!$D$1</c:f>
              <c:strCache>
                <c:ptCount val="1"/>
                <c:pt idx="0">
                  <c:v>NEW JOBS</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JAN</c:v>
                </c:pt>
                <c:pt idx="1">
                  <c:v>FEB</c:v>
                </c:pt>
                <c:pt idx="2">
                  <c:v>MAR</c:v>
                </c:pt>
                <c:pt idx="3">
                  <c:v>APR</c:v>
                </c:pt>
                <c:pt idx="4">
                  <c:v>MAY</c:v>
                </c:pt>
                <c:pt idx="5">
                  <c:v>JUN</c:v>
                </c:pt>
                <c:pt idx="6">
                  <c:v>JUL</c:v>
                </c:pt>
                <c:pt idx="7">
                  <c:v>AUG</c:v>
                </c:pt>
              </c:strCache>
            </c:strRef>
          </c:cat>
          <c:val>
            <c:numRef>
              <c:f>Sheet1!$D$2:$D$9</c:f>
              <c:numCache>
                <c:formatCode>General</c:formatCode>
                <c:ptCount val="8"/>
                <c:pt idx="0">
                  <c:v>78</c:v>
                </c:pt>
                <c:pt idx="1">
                  <c:v>71</c:v>
                </c:pt>
                <c:pt idx="2">
                  <c:v>50</c:v>
                </c:pt>
                <c:pt idx="3">
                  <c:v>41</c:v>
                </c:pt>
                <c:pt idx="4">
                  <c:v>69</c:v>
                </c:pt>
                <c:pt idx="5">
                  <c:v>74</c:v>
                </c:pt>
                <c:pt idx="6">
                  <c:v>56</c:v>
                </c:pt>
                <c:pt idx="7">
                  <c:v>90</c:v>
                </c:pt>
              </c:numCache>
            </c:numRef>
          </c:val>
          <c:extLst>
            <c:ext xmlns:c16="http://schemas.microsoft.com/office/drawing/2014/chart" uri="{C3380CC4-5D6E-409C-BE32-E72D297353CC}">
              <c16:uniqueId val="{00000002-CCB6-4FA8-8E0F-446F6439F68D}"/>
            </c:ext>
          </c:extLst>
        </c:ser>
        <c:dLbls>
          <c:showLegendKey val="0"/>
          <c:showVal val="1"/>
          <c:showCatName val="0"/>
          <c:showSerName val="0"/>
          <c:showPercent val="0"/>
          <c:showBubbleSize val="0"/>
        </c:dLbls>
        <c:gapWidth val="65"/>
        <c:shape val="box"/>
        <c:axId val="357506560"/>
        <c:axId val="357514008"/>
        <c:axId val="0"/>
      </c:bar3DChart>
      <c:catAx>
        <c:axId val="357506560"/>
        <c:scaling>
          <c:orientation val="minMax"/>
        </c:scaling>
        <c:delete val="0"/>
        <c:axPos val="b"/>
        <c:numFmt formatCode="General" sourceLinked="0"/>
        <c:majorTickMark val="none"/>
        <c:minorTickMark val="none"/>
        <c:tickLblPos val="low"/>
        <c:spPr>
          <a:noFill/>
          <a:ln w="19050" cap="flat" cmpd="sng" algn="ctr">
            <a:solidFill>
              <a:schemeClr val="dk1">
                <a:lumMod val="75000"/>
                <a:lumOff val="25000"/>
              </a:schemeClr>
            </a:solidFill>
            <a:round/>
          </a:ln>
          <a:effectLst/>
        </c:spPr>
        <c:txPr>
          <a:bodyPr rot="0" spcFirstLastPara="1" vertOverflow="ellipsis"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7514008"/>
        <c:crosses val="autoZero"/>
        <c:auto val="1"/>
        <c:lblAlgn val="ctr"/>
        <c:lblOffset val="100"/>
        <c:noMultiLvlLbl val="1"/>
      </c:catAx>
      <c:valAx>
        <c:axId val="357514008"/>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0"/>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57506560"/>
        <c:crosses val="autoZero"/>
        <c:crossBetween val="between"/>
        <c:majorUnit val="150"/>
        <c:minorUnit val="75"/>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1"/>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2624500000000003E-2"/>
          <c:y val="0.142091"/>
          <c:w val="0.89537299999999997"/>
          <c:h val="0.79813999999999996"/>
        </c:manualLayout>
      </c:layout>
      <c:bar3DChart>
        <c:barDir val="col"/>
        <c:grouping val="clustered"/>
        <c:varyColors val="0"/>
        <c:ser>
          <c:idx val="0"/>
          <c:order val="0"/>
          <c:tx>
            <c:strRef>
              <c:f>Sheet1!$A$2</c:f>
              <c:strCache>
                <c:ptCount val="1"/>
                <c:pt idx="0">
                  <c:v>Activations</c:v>
                </c:pt>
              </c:strCache>
            </c:strRef>
          </c:tx>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JAN</c:v>
                </c:pt>
                <c:pt idx="1">
                  <c:v>FEB</c:v>
                </c:pt>
                <c:pt idx="2">
                  <c:v>MAR</c:v>
                </c:pt>
                <c:pt idx="3">
                  <c:v>APR</c:v>
                </c:pt>
                <c:pt idx="4">
                  <c:v>MAY</c:v>
                </c:pt>
                <c:pt idx="5">
                  <c:v>JUN</c:v>
                </c:pt>
                <c:pt idx="6">
                  <c:v>JUL</c:v>
                </c:pt>
                <c:pt idx="7">
                  <c:v>AUG</c:v>
                </c:pt>
              </c:strCache>
            </c:strRef>
          </c:cat>
          <c:val>
            <c:numRef>
              <c:f>Sheet1!$B$2:$I$2</c:f>
              <c:numCache>
                <c:formatCode>General</c:formatCode>
                <c:ptCount val="8"/>
                <c:pt idx="0">
                  <c:v>67</c:v>
                </c:pt>
                <c:pt idx="1">
                  <c:v>73</c:v>
                </c:pt>
                <c:pt idx="2">
                  <c:v>33</c:v>
                </c:pt>
                <c:pt idx="3">
                  <c:v>54</c:v>
                </c:pt>
                <c:pt idx="4">
                  <c:v>34</c:v>
                </c:pt>
                <c:pt idx="5">
                  <c:v>32</c:v>
                </c:pt>
                <c:pt idx="6">
                  <c:v>63</c:v>
                </c:pt>
                <c:pt idx="7">
                  <c:v>71</c:v>
                </c:pt>
              </c:numCache>
            </c:numRef>
          </c:val>
          <c:extLst>
            <c:ext xmlns:c16="http://schemas.microsoft.com/office/drawing/2014/chart" uri="{C3380CC4-5D6E-409C-BE32-E72D297353CC}">
              <c16:uniqueId val="{00000000-C9C8-4805-A8DF-E9098E695AF1}"/>
            </c:ext>
          </c:extLst>
        </c:ser>
        <c:ser>
          <c:idx val="1"/>
          <c:order val="1"/>
          <c:tx>
            <c:strRef>
              <c:f>Sheet1!$A$3</c:f>
              <c:strCache>
                <c:ptCount val="1"/>
                <c:pt idx="0">
                  <c:v>Under 1 month</c:v>
                </c:pt>
              </c:strCache>
            </c:strRef>
          </c:tx>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JAN</c:v>
                </c:pt>
                <c:pt idx="1">
                  <c:v>FEB</c:v>
                </c:pt>
                <c:pt idx="2">
                  <c:v>MAR</c:v>
                </c:pt>
                <c:pt idx="3">
                  <c:v>APR</c:v>
                </c:pt>
                <c:pt idx="4">
                  <c:v>MAY</c:v>
                </c:pt>
                <c:pt idx="5">
                  <c:v>JUN</c:v>
                </c:pt>
                <c:pt idx="6">
                  <c:v>JUL</c:v>
                </c:pt>
                <c:pt idx="7">
                  <c:v>AUG</c:v>
                </c:pt>
              </c:strCache>
            </c:strRef>
          </c:cat>
          <c:val>
            <c:numRef>
              <c:f>Sheet1!$B$3:$I$3</c:f>
              <c:numCache>
                <c:formatCode>General</c:formatCode>
                <c:ptCount val="8"/>
                <c:pt idx="0">
                  <c:v>13</c:v>
                </c:pt>
                <c:pt idx="1">
                  <c:v>17</c:v>
                </c:pt>
                <c:pt idx="2">
                  <c:v>9</c:v>
                </c:pt>
                <c:pt idx="3">
                  <c:v>19</c:v>
                </c:pt>
                <c:pt idx="4">
                  <c:v>28</c:v>
                </c:pt>
                <c:pt idx="5">
                  <c:v>21</c:v>
                </c:pt>
                <c:pt idx="6">
                  <c:v>17</c:v>
                </c:pt>
                <c:pt idx="7">
                  <c:v>30</c:v>
                </c:pt>
              </c:numCache>
            </c:numRef>
          </c:val>
          <c:extLst>
            <c:ext xmlns:c16="http://schemas.microsoft.com/office/drawing/2014/chart" uri="{C3380CC4-5D6E-409C-BE32-E72D297353CC}">
              <c16:uniqueId val="{00000001-C9C8-4805-A8DF-E9098E695AF1}"/>
            </c:ext>
          </c:extLst>
        </c:ser>
        <c:ser>
          <c:idx val="2"/>
          <c:order val="2"/>
          <c:tx>
            <c:strRef>
              <c:f>Sheet1!$A$4</c:f>
              <c:strCache>
                <c:ptCount val="1"/>
                <c:pt idx="0">
                  <c:v>Over 1 month</c:v>
                </c:pt>
              </c:strCache>
            </c:strRef>
          </c:tx>
          <c:spPr>
            <a:solidFill>
              <a:schemeClr val="accent3">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JAN</c:v>
                </c:pt>
                <c:pt idx="1">
                  <c:v>FEB</c:v>
                </c:pt>
                <c:pt idx="2">
                  <c:v>MAR</c:v>
                </c:pt>
                <c:pt idx="3">
                  <c:v>APR</c:v>
                </c:pt>
                <c:pt idx="4">
                  <c:v>MAY</c:v>
                </c:pt>
                <c:pt idx="5">
                  <c:v>JUN</c:v>
                </c:pt>
                <c:pt idx="6">
                  <c:v>JUL</c:v>
                </c:pt>
                <c:pt idx="7">
                  <c:v>AUG</c:v>
                </c:pt>
              </c:strCache>
            </c:strRef>
          </c:cat>
          <c:val>
            <c:numRef>
              <c:f>Sheet1!$B$4:$I$4</c:f>
              <c:numCache>
                <c:formatCode>General</c:formatCode>
                <c:ptCount val="8"/>
                <c:pt idx="0">
                  <c:v>54</c:v>
                </c:pt>
                <c:pt idx="1">
                  <c:v>56</c:v>
                </c:pt>
                <c:pt idx="2">
                  <c:v>24</c:v>
                </c:pt>
                <c:pt idx="3">
                  <c:v>35</c:v>
                </c:pt>
                <c:pt idx="4">
                  <c:v>6</c:v>
                </c:pt>
                <c:pt idx="5">
                  <c:v>11</c:v>
                </c:pt>
                <c:pt idx="6">
                  <c:v>46</c:v>
                </c:pt>
                <c:pt idx="7">
                  <c:v>41</c:v>
                </c:pt>
              </c:numCache>
            </c:numRef>
          </c:val>
          <c:extLst>
            <c:ext xmlns:c16="http://schemas.microsoft.com/office/drawing/2014/chart" uri="{C3380CC4-5D6E-409C-BE32-E72D297353CC}">
              <c16:uniqueId val="{00000002-C9C8-4805-A8DF-E9098E695AF1}"/>
            </c:ext>
          </c:extLst>
        </c:ser>
        <c:dLbls>
          <c:showLegendKey val="0"/>
          <c:showVal val="1"/>
          <c:showCatName val="0"/>
          <c:showSerName val="0"/>
          <c:showPercent val="0"/>
          <c:showBubbleSize val="0"/>
        </c:dLbls>
        <c:gapWidth val="65"/>
        <c:shape val="box"/>
        <c:axId val="356773136"/>
        <c:axId val="356781760"/>
        <c:axId val="0"/>
      </c:bar3DChart>
      <c:catAx>
        <c:axId val="356773136"/>
        <c:scaling>
          <c:orientation val="minMax"/>
        </c:scaling>
        <c:delete val="0"/>
        <c:axPos val="b"/>
        <c:numFmt formatCode="#,##0" sourceLinked="0"/>
        <c:majorTickMark val="none"/>
        <c:minorTickMark val="none"/>
        <c:tickLblPos val="low"/>
        <c:spPr>
          <a:noFill/>
          <a:ln w="19050" cap="flat" cmpd="sng" algn="ctr">
            <a:solidFill>
              <a:schemeClr val="dk1">
                <a:lumMod val="75000"/>
                <a:lumOff val="25000"/>
              </a:schemeClr>
            </a:solidFill>
            <a:round/>
          </a:ln>
          <a:effectLst/>
        </c:spPr>
        <c:txPr>
          <a:bodyPr rot="0" spcFirstLastPara="1" vertOverflow="ellipsis"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6781760"/>
        <c:crosses val="autoZero"/>
        <c:auto val="1"/>
        <c:lblAlgn val="ctr"/>
        <c:lblOffset val="100"/>
        <c:noMultiLvlLbl val="1"/>
      </c:catAx>
      <c:valAx>
        <c:axId val="35678176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 sourceLinked="0"/>
        <c:majorTickMark val="none"/>
        <c:minorTickMark val="none"/>
        <c:tickLblPos val="nextTo"/>
        <c:crossAx val="356773136"/>
        <c:crosses val="autoZero"/>
        <c:crossBetween val="between"/>
        <c:majorUnit val="50"/>
        <c:minorUnit val="25"/>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1"/>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bg1"/>
      </a:solid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8028859317081245E-3"/>
          <c:y val="0.142599"/>
          <c:w val="0.92929872618358256"/>
          <c:h val="0.80108400000000002"/>
        </c:manualLayout>
      </c:layout>
      <c:bar3DChart>
        <c:barDir val="col"/>
        <c:grouping val="clustered"/>
        <c:varyColors val="0"/>
        <c:ser>
          <c:idx val="0"/>
          <c:order val="0"/>
          <c:tx>
            <c:strRef>
              <c:f>Sheet1!$A$2</c:f>
              <c:strCache>
                <c:ptCount val="1"/>
                <c:pt idx="0">
                  <c:v>Ongoing Jobs</c:v>
                </c:pt>
              </c:strCache>
            </c:strRef>
          </c:tx>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JAN</c:v>
                </c:pt>
                <c:pt idx="1">
                  <c:v>FEB</c:v>
                </c:pt>
                <c:pt idx="2">
                  <c:v>Mar</c:v>
                </c:pt>
                <c:pt idx="3">
                  <c:v>APR</c:v>
                </c:pt>
                <c:pt idx="4">
                  <c:v>MAY</c:v>
                </c:pt>
                <c:pt idx="5">
                  <c:v>JUN</c:v>
                </c:pt>
                <c:pt idx="6">
                  <c:v>JUL</c:v>
                </c:pt>
                <c:pt idx="7">
                  <c:v>AUG</c:v>
                </c:pt>
              </c:strCache>
            </c:strRef>
          </c:cat>
          <c:val>
            <c:numRef>
              <c:f>Sheet1!$B$2:$I$2</c:f>
              <c:numCache>
                <c:formatCode>General</c:formatCode>
                <c:ptCount val="8"/>
                <c:pt idx="0">
                  <c:v>476</c:v>
                </c:pt>
                <c:pt idx="1">
                  <c:v>472</c:v>
                </c:pt>
                <c:pt idx="2">
                  <c:v>508</c:v>
                </c:pt>
                <c:pt idx="3">
                  <c:v>468</c:v>
                </c:pt>
                <c:pt idx="4">
                  <c:v>500</c:v>
                </c:pt>
                <c:pt idx="5">
                  <c:v>530</c:v>
                </c:pt>
                <c:pt idx="6">
                  <c:v>506</c:v>
                </c:pt>
                <c:pt idx="7">
                  <c:v>524</c:v>
                </c:pt>
              </c:numCache>
            </c:numRef>
          </c:val>
          <c:extLst>
            <c:ext xmlns:c16="http://schemas.microsoft.com/office/drawing/2014/chart" uri="{C3380CC4-5D6E-409C-BE32-E72D297353CC}">
              <c16:uniqueId val="{00000000-95D7-4EF0-A5A6-B72B76E7E1B0}"/>
            </c:ext>
          </c:extLst>
        </c:ser>
        <c:ser>
          <c:idx val="1"/>
          <c:order val="1"/>
          <c:tx>
            <c:strRef>
              <c:f>Sheet1!$A$3</c:f>
              <c:strCache>
                <c:ptCount val="1"/>
                <c:pt idx="0">
                  <c:v>Under 1 month</c:v>
                </c:pt>
              </c:strCache>
            </c:strRef>
          </c:tx>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JAN</c:v>
                </c:pt>
                <c:pt idx="1">
                  <c:v>FEB</c:v>
                </c:pt>
                <c:pt idx="2">
                  <c:v>Mar</c:v>
                </c:pt>
                <c:pt idx="3">
                  <c:v>APR</c:v>
                </c:pt>
                <c:pt idx="4">
                  <c:v>MAY</c:v>
                </c:pt>
                <c:pt idx="5">
                  <c:v>JUN</c:v>
                </c:pt>
                <c:pt idx="6">
                  <c:v>JUL</c:v>
                </c:pt>
                <c:pt idx="7">
                  <c:v>AUG</c:v>
                </c:pt>
              </c:strCache>
            </c:strRef>
          </c:cat>
          <c:val>
            <c:numRef>
              <c:f>Sheet1!$B$3:$I$3</c:f>
              <c:numCache>
                <c:formatCode>General</c:formatCode>
                <c:ptCount val="8"/>
                <c:pt idx="0">
                  <c:v>52</c:v>
                </c:pt>
                <c:pt idx="1">
                  <c:v>35</c:v>
                </c:pt>
                <c:pt idx="2">
                  <c:v>37</c:v>
                </c:pt>
                <c:pt idx="3">
                  <c:v>27</c:v>
                </c:pt>
                <c:pt idx="4">
                  <c:v>56</c:v>
                </c:pt>
                <c:pt idx="5">
                  <c:v>47</c:v>
                </c:pt>
                <c:pt idx="6">
                  <c:v>39</c:v>
                </c:pt>
                <c:pt idx="7">
                  <c:v>60</c:v>
                </c:pt>
              </c:numCache>
            </c:numRef>
          </c:val>
          <c:extLst>
            <c:ext xmlns:c16="http://schemas.microsoft.com/office/drawing/2014/chart" uri="{C3380CC4-5D6E-409C-BE32-E72D297353CC}">
              <c16:uniqueId val="{00000001-95D7-4EF0-A5A6-B72B76E7E1B0}"/>
            </c:ext>
          </c:extLst>
        </c:ser>
        <c:ser>
          <c:idx val="2"/>
          <c:order val="2"/>
          <c:tx>
            <c:strRef>
              <c:f>Sheet1!$A$4</c:f>
              <c:strCache>
                <c:ptCount val="1"/>
                <c:pt idx="0">
                  <c:v>Over 1 month</c:v>
                </c:pt>
              </c:strCache>
            </c:strRef>
          </c:tx>
          <c:spPr>
            <a:solidFill>
              <a:schemeClr val="accent3">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JAN</c:v>
                </c:pt>
                <c:pt idx="1">
                  <c:v>FEB</c:v>
                </c:pt>
                <c:pt idx="2">
                  <c:v>Mar</c:v>
                </c:pt>
                <c:pt idx="3">
                  <c:v>APR</c:v>
                </c:pt>
                <c:pt idx="4">
                  <c:v>MAY</c:v>
                </c:pt>
                <c:pt idx="5">
                  <c:v>JUN</c:v>
                </c:pt>
                <c:pt idx="6">
                  <c:v>JUL</c:v>
                </c:pt>
                <c:pt idx="7">
                  <c:v>AUG</c:v>
                </c:pt>
              </c:strCache>
            </c:strRef>
          </c:cat>
          <c:val>
            <c:numRef>
              <c:f>Sheet1!$B$4:$I$4</c:f>
              <c:numCache>
                <c:formatCode>General</c:formatCode>
                <c:ptCount val="8"/>
                <c:pt idx="0">
                  <c:v>424</c:v>
                </c:pt>
                <c:pt idx="1">
                  <c:v>437</c:v>
                </c:pt>
                <c:pt idx="2">
                  <c:v>471</c:v>
                </c:pt>
                <c:pt idx="3">
                  <c:v>441</c:v>
                </c:pt>
                <c:pt idx="4">
                  <c:v>444</c:v>
                </c:pt>
                <c:pt idx="5">
                  <c:v>483</c:v>
                </c:pt>
                <c:pt idx="6">
                  <c:v>467</c:v>
                </c:pt>
                <c:pt idx="7">
                  <c:v>464</c:v>
                </c:pt>
              </c:numCache>
            </c:numRef>
          </c:val>
          <c:extLst>
            <c:ext xmlns:c16="http://schemas.microsoft.com/office/drawing/2014/chart" uri="{C3380CC4-5D6E-409C-BE32-E72D297353CC}">
              <c16:uniqueId val="{00000002-95D7-4EF0-A5A6-B72B76E7E1B0}"/>
            </c:ext>
          </c:extLst>
        </c:ser>
        <c:dLbls>
          <c:showLegendKey val="0"/>
          <c:showVal val="1"/>
          <c:showCatName val="0"/>
          <c:showSerName val="0"/>
          <c:showPercent val="0"/>
          <c:showBubbleSize val="0"/>
        </c:dLbls>
        <c:gapWidth val="65"/>
        <c:shape val="box"/>
        <c:axId val="356771176"/>
        <c:axId val="356780584"/>
        <c:axId val="0"/>
      </c:bar3DChart>
      <c:catAx>
        <c:axId val="356771176"/>
        <c:scaling>
          <c:orientation val="minMax"/>
        </c:scaling>
        <c:delete val="0"/>
        <c:axPos val="b"/>
        <c:numFmt formatCode="#,##0" sourceLinked="0"/>
        <c:majorTickMark val="none"/>
        <c:minorTickMark val="none"/>
        <c:tickLblPos val="low"/>
        <c:spPr>
          <a:noFill/>
          <a:ln w="19050" cap="flat" cmpd="sng" algn="ctr">
            <a:solidFill>
              <a:schemeClr val="dk1">
                <a:lumMod val="75000"/>
                <a:lumOff val="25000"/>
              </a:schemeClr>
            </a:solidFill>
            <a:round/>
          </a:ln>
          <a:effectLst/>
        </c:spPr>
        <c:txPr>
          <a:bodyPr rot="0" spcFirstLastPara="1" vertOverflow="ellipsis"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6780584"/>
        <c:crosses val="autoZero"/>
        <c:auto val="1"/>
        <c:lblAlgn val="ctr"/>
        <c:lblOffset val="100"/>
        <c:noMultiLvlLbl val="1"/>
      </c:catAx>
      <c:valAx>
        <c:axId val="35678058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 sourceLinked="0"/>
        <c:majorTickMark val="none"/>
        <c:minorTickMark val="none"/>
        <c:tickLblPos val="none"/>
        <c:crossAx val="356771176"/>
        <c:crosses val="autoZero"/>
        <c:crossBetween val="between"/>
        <c:majorUnit val="175"/>
        <c:minorUnit val="87.5"/>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1"/>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8028859317081245E-3"/>
          <c:y val="0.142599"/>
          <c:w val="0.92929872618358256"/>
          <c:h val="0.80108400000000002"/>
        </c:manualLayout>
      </c:layout>
      <c:bar3DChart>
        <c:barDir val="col"/>
        <c:grouping val="clustered"/>
        <c:varyColors val="0"/>
        <c:ser>
          <c:idx val="0"/>
          <c:order val="0"/>
          <c:tx>
            <c:strRef>
              <c:f>Sheet1!$A$2</c:f>
              <c:strCache>
                <c:ptCount val="1"/>
                <c:pt idx="0">
                  <c:v>Total</c:v>
                </c:pt>
              </c:strCache>
            </c:strRef>
          </c:tx>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0046-468C-B687-E6FC8C55A3D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c:f>
              <c:strCache>
                <c:ptCount val="1"/>
                <c:pt idx="0">
                  <c:v>August</c:v>
                </c:pt>
              </c:strCache>
            </c:strRef>
          </c:cat>
          <c:val>
            <c:numRef>
              <c:f>Sheet1!$B$2</c:f>
              <c:numCache>
                <c:formatCode>General</c:formatCode>
                <c:ptCount val="1"/>
                <c:pt idx="0">
                  <c:v>524</c:v>
                </c:pt>
              </c:numCache>
            </c:numRef>
          </c:val>
          <c:extLst>
            <c:ext xmlns:c16="http://schemas.microsoft.com/office/drawing/2014/chart" uri="{C3380CC4-5D6E-409C-BE32-E72D297353CC}">
              <c16:uniqueId val="{00000000-95D7-4EF0-A5A6-B72B76E7E1B0}"/>
            </c:ext>
          </c:extLst>
        </c:ser>
        <c:ser>
          <c:idx val="1"/>
          <c:order val="1"/>
          <c:tx>
            <c:strRef>
              <c:f>Sheet1!$A$3</c:f>
              <c:strCache>
                <c:ptCount val="1"/>
                <c:pt idx="0">
                  <c:v>MDU</c:v>
                </c:pt>
              </c:strCache>
            </c:strRef>
          </c:tx>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c:f>
              <c:strCache>
                <c:ptCount val="1"/>
                <c:pt idx="0">
                  <c:v>August</c:v>
                </c:pt>
              </c:strCache>
            </c:strRef>
          </c:cat>
          <c:val>
            <c:numRef>
              <c:f>Sheet1!$B$3</c:f>
              <c:numCache>
                <c:formatCode>General</c:formatCode>
                <c:ptCount val="1"/>
                <c:pt idx="0">
                  <c:v>333</c:v>
                </c:pt>
              </c:numCache>
            </c:numRef>
          </c:val>
          <c:extLst>
            <c:ext xmlns:c16="http://schemas.microsoft.com/office/drawing/2014/chart" uri="{C3380CC4-5D6E-409C-BE32-E72D297353CC}">
              <c16:uniqueId val="{00000001-95D7-4EF0-A5A6-B72B76E7E1B0}"/>
            </c:ext>
          </c:extLst>
        </c:ser>
        <c:ser>
          <c:idx val="2"/>
          <c:order val="2"/>
          <c:tx>
            <c:strRef>
              <c:f>Sheet1!$A$4</c:f>
              <c:strCache>
                <c:ptCount val="1"/>
                <c:pt idx="0">
                  <c:v>Stand Alone</c:v>
                </c:pt>
              </c:strCache>
            </c:strRef>
          </c:tx>
          <c:spPr>
            <a:solidFill>
              <a:schemeClr val="accent3">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c:f>
              <c:strCache>
                <c:ptCount val="1"/>
                <c:pt idx="0">
                  <c:v>August</c:v>
                </c:pt>
              </c:strCache>
            </c:strRef>
          </c:cat>
          <c:val>
            <c:numRef>
              <c:f>Sheet1!$B$4</c:f>
              <c:numCache>
                <c:formatCode>General</c:formatCode>
                <c:ptCount val="1"/>
                <c:pt idx="0">
                  <c:v>191</c:v>
                </c:pt>
              </c:numCache>
            </c:numRef>
          </c:val>
          <c:extLst>
            <c:ext xmlns:c16="http://schemas.microsoft.com/office/drawing/2014/chart" uri="{C3380CC4-5D6E-409C-BE32-E72D297353CC}">
              <c16:uniqueId val="{00000002-95D7-4EF0-A5A6-B72B76E7E1B0}"/>
            </c:ext>
          </c:extLst>
        </c:ser>
        <c:dLbls>
          <c:showLegendKey val="0"/>
          <c:showVal val="1"/>
          <c:showCatName val="0"/>
          <c:showSerName val="0"/>
          <c:showPercent val="0"/>
          <c:showBubbleSize val="0"/>
        </c:dLbls>
        <c:gapWidth val="65"/>
        <c:shape val="box"/>
        <c:axId val="356778232"/>
        <c:axId val="356771568"/>
        <c:axId val="0"/>
      </c:bar3DChart>
      <c:catAx>
        <c:axId val="356778232"/>
        <c:scaling>
          <c:orientation val="minMax"/>
        </c:scaling>
        <c:delete val="0"/>
        <c:axPos val="b"/>
        <c:numFmt formatCode="#,##0" sourceLinked="0"/>
        <c:majorTickMark val="none"/>
        <c:minorTickMark val="none"/>
        <c:tickLblPos val="low"/>
        <c:spPr>
          <a:noFill/>
          <a:ln w="19050" cap="flat" cmpd="sng" algn="ctr">
            <a:solidFill>
              <a:schemeClr val="dk1">
                <a:lumMod val="75000"/>
                <a:lumOff val="25000"/>
              </a:schemeClr>
            </a:solidFill>
            <a:round/>
          </a:ln>
          <a:effectLst/>
        </c:spPr>
        <c:txPr>
          <a:bodyPr rot="0" spcFirstLastPara="1" vertOverflow="ellipsis"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6771568"/>
        <c:crosses val="autoZero"/>
        <c:auto val="1"/>
        <c:lblAlgn val="ctr"/>
        <c:lblOffset val="100"/>
        <c:noMultiLvlLbl val="1"/>
      </c:catAx>
      <c:valAx>
        <c:axId val="35677156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 sourceLinked="0"/>
        <c:majorTickMark val="none"/>
        <c:minorTickMark val="none"/>
        <c:tickLblPos val="none"/>
        <c:crossAx val="356778232"/>
        <c:crosses val="autoZero"/>
        <c:crossBetween val="between"/>
        <c:majorUnit val="175"/>
        <c:minorUnit val="87.5"/>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1"/>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8028859317081245E-3"/>
          <c:y val="0.142599"/>
          <c:w val="0.92929872618358256"/>
          <c:h val="0.80565386268679906"/>
        </c:manualLayout>
      </c:layout>
      <c:bar3DChart>
        <c:barDir val="bar"/>
        <c:grouping val="clustered"/>
        <c:varyColors val="0"/>
        <c:ser>
          <c:idx val="0"/>
          <c:order val="0"/>
          <c:tx>
            <c:strRef>
              <c:f>Sheet1!$A$2</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Sheet1!$B$1:$J$1</c:f>
              <c:strCache>
                <c:ptCount val="9"/>
                <c:pt idx="0">
                  <c:v>TOTAL</c:v>
                </c:pt>
                <c:pt idx="1">
                  <c:v>HA</c:v>
                </c:pt>
                <c:pt idx="2">
                  <c:v>Awaiting Prov</c:v>
                </c:pt>
                <c:pt idx="3">
                  <c:v>Awaitng Splitter Act</c:v>
                </c:pt>
                <c:pt idx="4">
                  <c:v>Access/BB Jobs</c:v>
                </c:pt>
                <c:pt idx="5">
                  <c:v>Cable Rep</c:v>
                </c:pt>
                <c:pt idx="6">
                  <c:v>LM Ongoing</c:v>
                </c:pt>
                <c:pt idx="7">
                  <c:v>LM Pending</c:v>
                </c:pt>
                <c:pt idx="8">
                  <c:v>Others</c:v>
                </c:pt>
              </c:strCache>
            </c:strRef>
          </c:cat>
          <c:val>
            <c:numRef>
              <c:f>Sheet1!$B$2:$J$2</c:f>
              <c:numCache>
                <c:formatCode>General</c:formatCode>
                <c:ptCount val="9"/>
                <c:pt idx="0">
                  <c:v>524</c:v>
                </c:pt>
                <c:pt idx="1">
                  <c:v>23</c:v>
                </c:pt>
                <c:pt idx="2">
                  <c:v>25</c:v>
                </c:pt>
                <c:pt idx="3">
                  <c:v>40</c:v>
                </c:pt>
                <c:pt idx="4">
                  <c:v>70</c:v>
                </c:pt>
                <c:pt idx="5">
                  <c:v>8</c:v>
                </c:pt>
                <c:pt idx="6">
                  <c:v>84</c:v>
                </c:pt>
                <c:pt idx="7">
                  <c:v>217</c:v>
                </c:pt>
                <c:pt idx="8">
                  <c:v>57</c:v>
                </c:pt>
              </c:numCache>
            </c:numRef>
          </c:val>
          <c:extLst>
            <c:ext xmlns:c16="http://schemas.microsoft.com/office/drawing/2014/chart" uri="{C3380CC4-5D6E-409C-BE32-E72D297353CC}">
              <c16:uniqueId val="{00000000-95D7-4EF0-A5A6-B72B76E7E1B0}"/>
            </c:ext>
          </c:extLst>
        </c:ser>
        <c:dLbls>
          <c:showLegendKey val="0"/>
          <c:showVal val="0"/>
          <c:showCatName val="0"/>
          <c:showSerName val="0"/>
          <c:showPercent val="0"/>
          <c:showBubbleSize val="0"/>
        </c:dLbls>
        <c:gapWidth val="65"/>
        <c:shape val="box"/>
        <c:axId val="320658480"/>
        <c:axId val="320658096"/>
        <c:axId val="0"/>
      </c:bar3DChart>
      <c:valAx>
        <c:axId val="320658096"/>
        <c:scaling>
          <c:orientation val="minMax"/>
        </c:scaling>
        <c:delete val="0"/>
        <c:axPos val="b"/>
        <c:majorGridlines>
          <c:spPr>
            <a:ln w="9525" cap="flat" cmpd="sng" algn="ctr">
              <a:solidFill>
                <a:schemeClr val="dk1">
                  <a:lumMod val="15000"/>
                  <a:lumOff val="85000"/>
                </a:schemeClr>
              </a:solidFill>
              <a:round/>
            </a:ln>
            <a:effectLst/>
          </c:spPr>
        </c:majorGridlines>
        <c:numFmt formatCode="#,##0.0" sourceLinked="0"/>
        <c:majorTickMark val="none"/>
        <c:minorTickMark val="none"/>
        <c:tickLblPos val="none"/>
        <c:spPr>
          <a:noFill/>
          <a:ln>
            <a:noFill/>
          </a:ln>
          <a:effectLst/>
        </c:spPr>
        <c:txPr>
          <a:bodyPr rot="0" spcFirstLastPara="1" vertOverflow="ellipsis"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20658480"/>
        <c:crosses val="autoZero"/>
        <c:crossBetween val="between"/>
        <c:majorUnit val="175"/>
        <c:minorUnit val="87.5"/>
      </c:valAx>
      <c:catAx>
        <c:axId val="320658480"/>
        <c:scaling>
          <c:orientation val="minMax"/>
        </c:scaling>
        <c:delete val="0"/>
        <c:axPos val="l"/>
        <c:numFmt formatCode="#,##0" sourceLinked="0"/>
        <c:majorTickMark val="none"/>
        <c:minorTickMark val="none"/>
        <c:tickLblPos val="low"/>
        <c:spPr>
          <a:noFill/>
          <a:ln w="19050" cap="flat" cmpd="sng" algn="ctr">
            <a:solidFill>
              <a:schemeClr val="dk1">
                <a:lumMod val="75000"/>
                <a:lumOff val="25000"/>
              </a:schemeClr>
            </a:solidFill>
            <a:round/>
          </a:ln>
          <a:effectLst/>
        </c:spPr>
        <c:txPr>
          <a:bodyPr rot="0" spcFirstLastPara="1" vertOverflow="ellipsis"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20658096"/>
        <c:crosses val="autoZero"/>
        <c:auto val="1"/>
        <c:lblAlgn val="ctr"/>
        <c:lblOffset val="100"/>
        <c:noMultiLvlLbl val="1"/>
      </c:cat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1"/>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992052606638954E-2"/>
          <c:y val="4.4373044181748464E-2"/>
          <c:w val="0.92929872618358256"/>
          <c:h val="0.80108400000000002"/>
        </c:manualLayout>
      </c:layout>
      <c:barChart>
        <c:barDir val="col"/>
        <c:grouping val="clustered"/>
        <c:varyColors val="0"/>
        <c:ser>
          <c:idx val="0"/>
          <c:order val="0"/>
          <c:tx>
            <c:strRef>
              <c:f>Sheet1!$A$2</c:f>
              <c:strCache>
                <c:ptCount val="1"/>
                <c:pt idx="0">
                  <c:v>Network Dependencies</c:v>
                </c:pt>
              </c:strCache>
            </c:strRef>
          </c:tx>
          <c:spPr>
            <a:solidFill>
              <a:schemeClr val="accent1">
                <a:alpha val="85000"/>
              </a:schemeClr>
            </a:solidFill>
            <a:ln w="9525" cap="flat" cmpd="sng" algn="ctr">
              <a:solidFill>
                <a:schemeClr val="lt1">
                  <a:alpha val="50000"/>
                </a:schemeClr>
              </a:solidFill>
              <a:round/>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HA</c:v>
                </c:pt>
                <c:pt idx="1">
                  <c:v>Awaiting Prov</c:v>
                </c:pt>
                <c:pt idx="2">
                  <c:v>Awaiting Splitter Act</c:v>
                </c:pt>
                <c:pt idx="3">
                  <c:v>Access/Backbone</c:v>
                </c:pt>
              </c:strCache>
            </c:strRef>
          </c:cat>
          <c:val>
            <c:numRef>
              <c:f>Sheet1!$B$2:$E$2</c:f>
              <c:numCache>
                <c:formatCode>General</c:formatCode>
                <c:ptCount val="4"/>
                <c:pt idx="0">
                  <c:v>20</c:v>
                </c:pt>
                <c:pt idx="1">
                  <c:v>25</c:v>
                </c:pt>
                <c:pt idx="2">
                  <c:v>40</c:v>
                </c:pt>
                <c:pt idx="3">
                  <c:v>70</c:v>
                </c:pt>
              </c:numCache>
            </c:numRef>
          </c:val>
          <c:extLst>
            <c:ext xmlns:c16="http://schemas.microsoft.com/office/drawing/2014/chart" uri="{C3380CC4-5D6E-409C-BE32-E72D297353CC}">
              <c16:uniqueId val="{00000000-95D7-4EF0-A5A6-B72B76E7E1B0}"/>
            </c:ext>
          </c:extLst>
        </c:ser>
        <c:dLbls>
          <c:showLegendKey val="0"/>
          <c:showVal val="1"/>
          <c:showCatName val="0"/>
          <c:showSerName val="0"/>
          <c:showPercent val="0"/>
          <c:showBubbleSize val="0"/>
        </c:dLbls>
        <c:gapWidth val="65"/>
        <c:axId val="356779800"/>
        <c:axId val="356773920"/>
      </c:barChart>
      <c:catAx>
        <c:axId val="356779800"/>
        <c:scaling>
          <c:orientation val="minMax"/>
        </c:scaling>
        <c:delete val="0"/>
        <c:axPos val="b"/>
        <c:numFmt formatCode="#,##0" sourceLinked="0"/>
        <c:majorTickMark val="none"/>
        <c:minorTickMark val="none"/>
        <c:tickLblPos val="low"/>
        <c:spPr>
          <a:noFill/>
          <a:ln w="19050" cap="flat" cmpd="sng" algn="ctr">
            <a:solidFill>
              <a:schemeClr val="dk1">
                <a:lumMod val="75000"/>
                <a:lumOff val="25000"/>
              </a:schemeClr>
            </a:solidFill>
            <a:round/>
          </a:ln>
          <a:effectLst/>
        </c:spPr>
        <c:txPr>
          <a:bodyPr rot="0" spcFirstLastPara="1" vertOverflow="ellipsis"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6773920"/>
        <c:crosses val="autoZero"/>
        <c:auto val="1"/>
        <c:lblAlgn val="ctr"/>
        <c:lblOffset val="100"/>
        <c:noMultiLvlLbl val="1"/>
      </c:catAx>
      <c:valAx>
        <c:axId val="35677392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 sourceLinked="0"/>
        <c:majorTickMark val="none"/>
        <c:minorTickMark val="none"/>
        <c:tickLblPos val="none"/>
        <c:crossAx val="356779800"/>
        <c:crosses val="autoZero"/>
        <c:crossBetween val="between"/>
        <c:majorUnit val="175"/>
        <c:minorUnit val="87.5"/>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1"/>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8028859317081245E-3"/>
          <c:y val="0.142599"/>
          <c:w val="0.92929872618358256"/>
          <c:h val="0.80108400000000002"/>
        </c:manualLayout>
      </c:layout>
      <c:bar3DChart>
        <c:barDir val="col"/>
        <c:grouping val="clustered"/>
        <c:varyColors val="0"/>
        <c:ser>
          <c:idx val="0"/>
          <c:order val="0"/>
          <c:tx>
            <c:strRef>
              <c:f>Sheet1!$A$2</c:f>
              <c:strCache>
                <c:ptCount val="1"/>
                <c:pt idx="0">
                  <c:v>Total</c:v>
                </c:pt>
              </c:strCache>
            </c:strRef>
          </c:tx>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Lastmile green</c:v>
                </c:pt>
                <c:pt idx="1">
                  <c:v>Access green</c:v>
                </c:pt>
                <c:pt idx="2">
                  <c:v>Correction access</c:v>
                </c:pt>
                <c:pt idx="3">
                  <c:v>Correction/Expansion</c:v>
                </c:pt>
              </c:strCache>
            </c:strRef>
          </c:cat>
          <c:val>
            <c:numRef>
              <c:f>Sheet1!$B$2:$E$2</c:f>
              <c:numCache>
                <c:formatCode>General</c:formatCode>
                <c:ptCount val="4"/>
                <c:pt idx="0">
                  <c:v>86</c:v>
                </c:pt>
                <c:pt idx="1">
                  <c:v>205</c:v>
                </c:pt>
                <c:pt idx="2">
                  <c:v>95</c:v>
                </c:pt>
                <c:pt idx="3">
                  <c:v>37</c:v>
                </c:pt>
              </c:numCache>
            </c:numRef>
          </c:val>
          <c:extLst>
            <c:ext xmlns:c16="http://schemas.microsoft.com/office/drawing/2014/chart" uri="{C3380CC4-5D6E-409C-BE32-E72D297353CC}">
              <c16:uniqueId val="{00000000-95D7-4EF0-A5A6-B72B76E7E1B0}"/>
            </c:ext>
          </c:extLst>
        </c:ser>
        <c:ser>
          <c:idx val="1"/>
          <c:order val="1"/>
          <c:tx>
            <c:strRef>
              <c:f>Sheet1!$A$3</c:f>
              <c:strCache>
                <c:ptCount val="1"/>
                <c:pt idx="0">
                  <c:v>Activated</c:v>
                </c:pt>
              </c:strCache>
            </c:strRef>
          </c:tx>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Lastmile green</c:v>
                </c:pt>
                <c:pt idx="1">
                  <c:v>Access green</c:v>
                </c:pt>
                <c:pt idx="2">
                  <c:v>Correction access</c:v>
                </c:pt>
                <c:pt idx="3">
                  <c:v>Correction/Expansion</c:v>
                </c:pt>
              </c:strCache>
            </c:strRef>
          </c:cat>
          <c:val>
            <c:numRef>
              <c:f>Sheet1!$B$3:$E$3</c:f>
              <c:numCache>
                <c:formatCode>General</c:formatCode>
                <c:ptCount val="4"/>
                <c:pt idx="0">
                  <c:v>7</c:v>
                </c:pt>
                <c:pt idx="1">
                  <c:v>16</c:v>
                </c:pt>
                <c:pt idx="2">
                  <c:v>10</c:v>
                </c:pt>
                <c:pt idx="3">
                  <c:v>2</c:v>
                </c:pt>
              </c:numCache>
            </c:numRef>
          </c:val>
          <c:extLst>
            <c:ext xmlns:c16="http://schemas.microsoft.com/office/drawing/2014/chart" uri="{C3380CC4-5D6E-409C-BE32-E72D297353CC}">
              <c16:uniqueId val="{00000001-95D7-4EF0-A5A6-B72B76E7E1B0}"/>
            </c:ext>
          </c:extLst>
        </c:ser>
        <c:ser>
          <c:idx val="2"/>
          <c:order val="2"/>
          <c:tx>
            <c:strRef>
              <c:f>Sheet1!$A$4</c:f>
              <c:strCache>
                <c:ptCount val="1"/>
                <c:pt idx="0">
                  <c:v>Pending</c:v>
                </c:pt>
              </c:strCache>
            </c:strRef>
          </c:tx>
          <c:spPr>
            <a:solidFill>
              <a:schemeClr val="accent3">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Lastmile green</c:v>
                </c:pt>
                <c:pt idx="1">
                  <c:v>Access green</c:v>
                </c:pt>
                <c:pt idx="2">
                  <c:v>Correction access</c:v>
                </c:pt>
                <c:pt idx="3">
                  <c:v>Correction/Expansion</c:v>
                </c:pt>
              </c:strCache>
            </c:strRef>
          </c:cat>
          <c:val>
            <c:numRef>
              <c:f>Sheet1!$B$4:$E$4</c:f>
              <c:numCache>
                <c:formatCode>General</c:formatCode>
                <c:ptCount val="4"/>
                <c:pt idx="0">
                  <c:v>79</c:v>
                </c:pt>
                <c:pt idx="1">
                  <c:v>189</c:v>
                </c:pt>
                <c:pt idx="2">
                  <c:v>85</c:v>
                </c:pt>
                <c:pt idx="3">
                  <c:v>35</c:v>
                </c:pt>
              </c:numCache>
            </c:numRef>
          </c:val>
          <c:extLst>
            <c:ext xmlns:c16="http://schemas.microsoft.com/office/drawing/2014/chart" uri="{C3380CC4-5D6E-409C-BE32-E72D297353CC}">
              <c16:uniqueId val="{00000002-95D7-4EF0-A5A6-B72B76E7E1B0}"/>
            </c:ext>
          </c:extLst>
        </c:ser>
        <c:dLbls>
          <c:showLegendKey val="0"/>
          <c:showVal val="1"/>
          <c:showCatName val="0"/>
          <c:showSerName val="0"/>
          <c:showPercent val="0"/>
          <c:showBubbleSize val="0"/>
        </c:dLbls>
        <c:gapWidth val="65"/>
        <c:shape val="box"/>
        <c:axId val="356770000"/>
        <c:axId val="356770392"/>
        <c:axId val="0"/>
      </c:bar3DChart>
      <c:catAx>
        <c:axId val="356770000"/>
        <c:scaling>
          <c:orientation val="minMax"/>
        </c:scaling>
        <c:delete val="0"/>
        <c:axPos val="b"/>
        <c:numFmt formatCode="#,##0" sourceLinked="0"/>
        <c:majorTickMark val="none"/>
        <c:minorTickMark val="none"/>
        <c:tickLblPos val="low"/>
        <c:spPr>
          <a:noFill/>
          <a:ln w="19050" cap="flat" cmpd="sng" algn="ctr">
            <a:solidFill>
              <a:schemeClr val="dk1">
                <a:lumMod val="75000"/>
                <a:lumOff val="25000"/>
              </a:schemeClr>
            </a:solidFill>
            <a:round/>
          </a:ln>
          <a:effectLst/>
        </c:spPr>
        <c:txPr>
          <a:bodyPr rot="0" spcFirstLastPara="1" vertOverflow="ellipsis" wrap="square" anchor="ctr" anchorCtr="1"/>
          <a:lstStyle/>
          <a:p>
            <a:pPr>
              <a:defRPr sz="1197" b="0" i="0" u="none" strike="noStrike" kern="1200" cap="all" baseline="0">
                <a:solidFill>
                  <a:schemeClr val="tx1"/>
                </a:solidFill>
                <a:latin typeface="+mn-lt"/>
                <a:ea typeface="+mn-ea"/>
                <a:cs typeface="+mn-cs"/>
              </a:defRPr>
            </a:pPr>
            <a:endParaRPr lang="en-US"/>
          </a:p>
        </c:txPr>
        <c:crossAx val="356770392"/>
        <c:crosses val="autoZero"/>
        <c:auto val="1"/>
        <c:lblAlgn val="ctr"/>
        <c:lblOffset val="100"/>
        <c:noMultiLvlLbl val="1"/>
      </c:catAx>
      <c:valAx>
        <c:axId val="35677039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 sourceLinked="0"/>
        <c:majorTickMark val="none"/>
        <c:minorTickMark val="none"/>
        <c:tickLblPos val="none"/>
        <c:crossAx val="356770000"/>
        <c:crosses val="autoZero"/>
        <c:crossBetween val="between"/>
        <c:majorUnit val="175"/>
        <c:minorUnit val="87.5"/>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1"/>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solidFill>
            <a:schemeClr val="tx1"/>
          </a:solidFill>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1.2829399999999999E-2"/>
          <c:y val="3.4487999999999998E-2"/>
          <c:w val="0.98217100000000002"/>
          <c:h val="0.91138200000000003"/>
        </c:manualLayout>
      </c:layout>
      <c:barChart>
        <c:barDir val="col"/>
        <c:grouping val="clustered"/>
        <c:varyColors val="0"/>
        <c:ser>
          <c:idx val="0"/>
          <c:order val="0"/>
          <c:tx>
            <c:strRef>
              <c:f>Sheet1!$A$2</c:f>
              <c:strCache>
                <c:ptCount val="1"/>
                <c:pt idx="0">
                  <c:v>SCHEDULED</c:v>
                </c:pt>
              </c:strCache>
            </c:strRef>
          </c:tx>
          <c:spPr>
            <a:solidFill>
              <a:schemeClr val="accent1">
                <a:alpha val="85000"/>
              </a:schemeClr>
            </a:solidFill>
            <a:ln w="9525" cap="flat">
              <a:solidFill>
                <a:srgbClr val="FFFFFF">
                  <a:alpha val="50000"/>
                </a:srgbClr>
              </a:solidFill>
              <a:prstDash val="solid"/>
              <a:round/>
            </a:ln>
            <a:effectLst/>
          </c:spPr>
          <c:invertIfNegative val="0"/>
          <c:dLbls>
            <c:numFmt formatCode="#,##0" sourceLinked="0"/>
            <c:spPr>
              <a:noFill/>
              <a:ln>
                <a:noFill/>
              </a:ln>
              <a:effectLst/>
            </c:spPr>
            <c:txPr>
              <a:bodyPr/>
              <a:lstStyle/>
              <a:p>
                <a:pPr>
                  <a:defRPr sz="1100" b="1" i="0" u="none" strike="noStrike">
                    <a:solidFill>
                      <a:srgbClr val="00000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Sheet1!$B$1:$F$1</c:f>
              <c:strCache>
                <c:ptCount val="5"/>
                <c:pt idx="0">
                  <c:v>Michael</c:v>
                </c:pt>
                <c:pt idx="1">
                  <c:v>Solomon</c:v>
                </c:pt>
                <c:pt idx="2">
                  <c:v>Sediq</c:v>
                </c:pt>
                <c:pt idx="3">
                  <c:v>Alex</c:v>
                </c:pt>
                <c:pt idx="4">
                  <c:v>Ranti</c:v>
                </c:pt>
              </c:strCache>
            </c:strRef>
          </c:cat>
          <c:val>
            <c:numRef>
              <c:f>Sheet1!$B$2:$F$2</c:f>
              <c:numCache>
                <c:formatCode>General</c:formatCode>
                <c:ptCount val="5"/>
                <c:pt idx="0">
                  <c:v>22</c:v>
                </c:pt>
                <c:pt idx="1">
                  <c:v>19</c:v>
                </c:pt>
                <c:pt idx="2">
                  <c:v>9</c:v>
                </c:pt>
                <c:pt idx="3">
                  <c:v>12</c:v>
                </c:pt>
                <c:pt idx="4">
                  <c:v>9</c:v>
                </c:pt>
              </c:numCache>
            </c:numRef>
          </c:val>
          <c:extLst>
            <c:ext xmlns:c16="http://schemas.microsoft.com/office/drawing/2014/chart" uri="{C3380CC4-5D6E-409C-BE32-E72D297353CC}">
              <c16:uniqueId val="{00000000-413A-49BA-847F-0435239B7690}"/>
            </c:ext>
          </c:extLst>
        </c:ser>
        <c:ser>
          <c:idx val="1"/>
          <c:order val="1"/>
          <c:tx>
            <c:strRef>
              <c:f>Sheet1!$A$3</c:f>
              <c:strCache>
                <c:ptCount val="1"/>
                <c:pt idx="0">
                  <c:v>COMPLETED</c:v>
                </c:pt>
              </c:strCache>
            </c:strRef>
          </c:tx>
          <c:spPr>
            <a:solidFill>
              <a:schemeClr val="accent2">
                <a:alpha val="85000"/>
              </a:schemeClr>
            </a:solidFill>
            <a:ln w="9525" cap="flat">
              <a:solidFill>
                <a:srgbClr val="FFFFFF">
                  <a:alpha val="50000"/>
                </a:srgbClr>
              </a:solidFill>
              <a:prstDash val="solid"/>
              <a:round/>
            </a:ln>
            <a:effectLst/>
          </c:spPr>
          <c:invertIfNegative val="0"/>
          <c:dLbls>
            <c:numFmt formatCode="#,##0" sourceLinked="0"/>
            <c:spPr>
              <a:noFill/>
              <a:ln>
                <a:noFill/>
              </a:ln>
              <a:effectLst/>
            </c:spPr>
            <c:txPr>
              <a:bodyPr/>
              <a:lstStyle/>
              <a:p>
                <a:pPr>
                  <a:defRPr sz="1100" b="1" i="0" u="none" strike="noStrike">
                    <a:solidFill>
                      <a:srgbClr val="00000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Sheet1!$B$1:$F$1</c:f>
              <c:strCache>
                <c:ptCount val="5"/>
                <c:pt idx="0">
                  <c:v>Michael</c:v>
                </c:pt>
                <c:pt idx="1">
                  <c:v>Solomon</c:v>
                </c:pt>
                <c:pt idx="2">
                  <c:v>Sediq</c:v>
                </c:pt>
                <c:pt idx="3">
                  <c:v>Alex</c:v>
                </c:pt>
                <c:pt idx="4">
                  <c:v>Ranti</c:v>
                </c:pt>
              </c:strCache>
            </c:strRef>
          </c:cat>
          <c:val>
            <c:numRef>
              <c:f>Sheet1!$B$3:$F$3</c:f>
              <c:numCache>
                <c:formatCode>General</c:formatCode>
                <c:ptCount val="5"/>
                <c:pt idx="0">
                  <c:v>19</c:v>
                </c:pt>
                <c:pt idx="1">
                  <c:v>17</c:v>
                </c:pt>
                <c:pt idx="2">
                  <c:v>5</c:v>
                </c:pt>
                <c:pt idx="3">
                  <c:v>8</c:v>
                </c:pt>
                <c:pt idx="4">
                  <c:v>7</c:v>
                </c:pt>
              </c:numCache>
            </c:numRef>
          </c:val>
          <c:extLst>
            <c:ext xmlns:c16="http://schemas.microsoft.com/office/drawing/2014/chart" uri="{C3380CC4-5D6E-409C-BE32-E72D297353CC}">
              <c16:uniqueId val="{00000001-413A-49BA-847F-0435239B7690}"/>
            </c:ext>
          </c:extLst>
        </c:ser>
        <c:dLbls>
          <c:showLegendKey val="0"/>
          <c:showVal val="0"/>
          <c:showCatName val="0"/>
          <c:showSerName val="0"/>
          <c:showPercent val="0"/>
          <c:showBubbleSize val="0"/>
        </c:dLbls>
        <c:gapWidth val="65"/>
        <c:axId val="2094734552"/>
        <c:axId val="2094734553"/>
      </c:barChart>
      <c:catAx>
        <c:axId val="2094734552"/>
        <c:scaling>
          <c:orientation val="minMax"/>
        </c:scaling>
        <c:delete val="0"/>
        <c:axPos val="b"/>
        <c:numFmt formatCode="#,##0" sourceLinked="0"/>
        <c:majorTickMark val="none"/>
        <c:minorTickMark val="none"/>
        <c:tickLblPos val="low"/>
        <c:spPr>
          <a:ln w="12700" cap="flat">
            <a:solidFill>
              <a:srgbClr val="888888"/>
            </a:solidFill>
            <a:prstDash val="solid"/>
            <a:miter lim="800000"/>
          </a:ln>
        </c:spPr>
        <c:txPr>
          <a:bodyPr rot="0"/>
          <a:lstStyle/>
          <a:p>
            <a:pPr>
              <a:defRPr sz="1100" b="0" i="0" u="none" strike="noStrike">
                <a:solidFill>
                  <a:srgbClr val="000000"/>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666666">
                  <a:alpha val="39000"/>
                </a:srgbClr>
              </a:solidFill>
              <a:prstDash val="solid"/>
              <a:round/>
            </a:ln>
          </c:spPr>
        </c:majorGridlines>
        <c:numFmt formatCode="0" sourceLinked="0"/>
        <c:majorTickMark val="none"/>
        <c:minorTickMark val="none"/>
        <c:tickLblPos val="none"/>
        <c:spPr>
          <a:ln w="12700" cap="flat">
            <a:noFill/>
            <a:prstDash val="solid"/>
            <a:miter lim="800000"/>
          </a:ln>
        </c:spPr>
        <c:txPr>
          <a:bodyPr rot="0"/>
          <a:lstStyle/>
          <a:p>
            <a:pPr>
              <a:defRPr sz="1000" b="0" i="0" u="none" strike="noStrike">
                <a:solidFill>
                  <a:srgbClr val="000000"/>
                </a:solidFill>
                <a:latin typeface="Calibri"/>
              </a:defRPr>
            </a:pPr>
            <a:endParaRPr lang="en-US"/>
          </a:p>
        </c:txPr>
        <c:crossAx val="2094734552"/>
        <c:crosses val="autoZero"/>
        <c:crossBetween val="between"/>
        <c:majorUnit val="5.5"/>
        <c:minorUnit val="2.75"/>
      </c:valAx>
      <c:spPr>
        <a:noFill/>
        <a:ln w="12700" cap="flat">
          <a:noFill/>
          <a:miter lim="400000"/>
        </a:ln>
        <a:effectLst/>
      </c:spPr>
    </c:plotArea>
    <c:legend>
      <c:legendPos val="r"/>
      <c:layout>
        <c:manualLayout>
          <c:xMode val="edge"/>
          <c:yMode val="edge"/>
          <c:x val="0.42955100000000002"/>
          <c:y val="0.93384199999999995"/>
          <c:w val="0.21437899999999999"/>
          <c:h val="5.5202800000000003E-2"/>
        </c:manualLayout>
      </c:layout>
      <c:overlay val="1"/>
      <c:spPr>
        <a:solidFill>
          <a:srgbClr val="F2F2F2">
            <a:alpha val="38999"/>
          </a:srgbClr>
        </a:solidFill>
        <a:ln w="12700" cap="flat">
          <a:noFill/>
          <a:miter lim="400000"/>
        </a:ln>
        <a:effectLst/>
      </c:spPr>
      <c:txPr>
        <a:bodyPr rot="0"/>
        <a:lstStyle/>
        <a:p>
          <a:pPr>
            <a:defRPr sz="1100" b="0" i="0" u="none" strike="noStrike">
              <a:solidFill>
                <a:srgbClr val="000000"/>
              </a:solidFill>
              <a:latin typeface="Calibri"/>
            </a:defRPr>
          </a:pPr>
          <a:endParaRPr lang="en-US"/>
        </a:p>
      </c:txPr>
    </c:legend>
    <c:plotVisOnly val="1"/>
    <c:dispBlanksAs val="gap"/>
    <c:showDLblsOverMax val="1"/>
  </c:chart>
  <c:spPr>
    <a:gradFill flip="none" rotWithShape="1">
      <a:gsLst>
        <a:gs pos="0">
          <a:srgbClr val="FFFFFF"/>
        </a:gs>
        <a:gs pos="39000">
          <a:srgbClr val="FFFFFF"/>
        </a:gs>
        <a:gs pos="100000">
          <a:srgbClr val="BFBFBF"/>
        </a:gs>
      </a:gsLst>
      <a:path path="circle">
        <a:fillToRect l="37721" t="-19636" r="62278" b="119636"/>
      </a:path>
    </a:gradFill>
    <a:ln w="12700" cap="flat">
      <a:solidFill>
        <a:srgbClr val="BFBFBF"/>
      </a:solidFill>
      <a:prstDash val="solid"/>
      <a:round/>
    </a:ln>
    <a:effectLst/>
  </c:sp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317989730305171E-4"/>
          <c:y val="0.14696461132336591"/>
          <c:w val="0.92929872618358256"/>
          <c:h val="0.80108400000000002"/>
        </c:manualLayout>
      </c:layout>
      <c:bar3DChart>
        <c:barDir val="col"/>
        <c:grouping val="clustered"/>
        <c:varyColors val="0"/>
        <c:ser>
          <c:idx val="0"/>
          <c:order val="0"/>
          <c:tx>
            <c:strRef>
              <c:f>Sheet1!$A$2</c:f>
              <c:strCache>
                <c:ptCount val="1"/>
                <c:pt idx="0">
                  <c:v>Total</c:v>
                </c:pt>
              </c:strCache>
            </c:strRef>
          </c:tx>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Lastmile green</c:v>
                </c:pt>
                <c:pt idx="1">
                  <c:v>Access green</c:v>
                </c:pt>
                <c:pt idx="2">
                  <c:v>Correction access</c:v>
                </c:pt>
                <c:pt idx="3">
                  <c:v>Correction/Expansion</c:v>
                </c:pt>
              </c:strCache>
            </c:strRef>
          </c:cat>
          <c:val>
            <c:numRef>
              <c:f>Sheet1!$B$2:$E$2</c:f>
              <c:numCache>
                <c:formatCode>General</c:formatCode>
                <c:ptCount val="4"/>
                <c:pt idx="0">
                  <c:v>30</c:v>
                </c:pt>
                <c:pt idx="1">
                  <c:v>23</c:v>
                </c:pt>
                <c:pt idx="2">
                  <c:v>21</c:v>
                </c:pt>
                <c:pt idx="3">
                  <c:v>7</c:v>
                </c:pt>
              </c:numCache>
            </c:numRef>
          </c:val>
          <c:extLst>
            <c:ext xmlns:c16="http://schemas.microsoft.com/office/drawing/2014/chart" uri="{C3380CC4-5D6E-409C-BE32-E72D297353CC}">
              <c16:uniqueId val="{00000000-95D7-4EF0-A5A6-B72B76E7E1B0}"/>
            </c:ext>
          </c:extLst>
        </c:ser>
        <c:ser>
          <c:idx val="1"/>
          <c:order val="1"/>
          <c:tx>
            <c:strRef>
              <c:f>Sheet1!$A$3</c:f>
              <c:strCache>
                <c:ptCount val="1"/>
                <c:pt idx="0">
                  <c:v>Activated</c:v>
                </c:pt>
              </c:strCache>
            </c:strRef>
          </c:tx>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Lastmile green</c:v>
                </c:pt>
                <c:pt idx="1">
                  <c:v>Access green</c:v>
                </c:pt>
                <c:pt idx="2">
                  <c:v>Correction access</c:v>
                </c:pt>
                <c:pt idx="3">
                  <c:v>Correction/Expansion</c:v>
                </c:pt>
              </c:strCache>
            </c:strRef>
          </c:cat>
          <c:val>
            <c:numRef>
              <c:f>Sheet1!$B$3:$E$3</c:f>
              <c:numCache>
                <c:formatCode>General</c:formatCode>
                <c:ptCount val="4"/>
                <c:pt idx="0">
                  <c:v>11</c:v>
                </c:pt>
                <c:pt idx="1">
                  <c:v>8</c:v>
                </c:pt>
                <c:pt idx="2">
                  <c:v>7</c:v>
                </c:pt>
                <c:pt idx="3">
                  <c:v>2</c:v>
                </c:pt>
              </c:numCache>
            </c:numRef>
          </c:val>
          <c:extLst>
            <c:ext xmlns:c16="http://schemas.microsoft.com/office/drawing/2014/chart" uri="{C3380CC4-5D6E-409C-BE32-E72D297353CC}">
              <c16:uniqueId val="{00000001-95D7-4EF0-A5A6-B72B76E7E1B0}"/>
            </c:ext>
          </c:extLst>
        </c:ser>
        <c:ser>
          <c:idx val="2"/>
          <c:order val="2"/>
          <c:tx>
            <c:strRef>
              <c:f>Sheet1!$A$4</c:f>
              <c:strCache>
                <c:ptCount val="1"/>
                <c:pt idx="0">
                  <c:v>Pending</c:v>
                </c:pt>
              </c:strCache>
            </c:strRef>
          </c:tx>
          <c:spPr>
            <a:solidFill>
              <a:schemeClr val="accent3">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numFmt formatCode="#,##0" sourceLinked="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Lastmile green</c:v>
                </c:pt>
                <c:pt idx="1">
                  <c:v>Access green</c:v>
                </c:pt>
                <c:pt idx="2">
                  <c:v>Correction access</c:v>
                </c:pt>
                <c:pt idx="3">
                  <c:v>Correction/Expansion</c:v>
                </c:pt>
              </c:strCache>
            </c:strRef>
          </c:cat>
          <c:val>
            <c:numRef>
              <c:f>Sheet1!$B$4:$E$4</c:f>
              <c:numCache>
                <c:formatCode>General</c:formatCode>
                <c:ptCount val="4"/>
                <c:pt idx="0">
                  <c:v>19</c:v>
                </c:pt>
                <c:pt idx="1">
                  <c:v>15</c:v>
                </c:pt>
                <c:pt idx="2">
                  <c:v>14</c:v>
                </c:pt>
                <c:pt idx="3">
                  <c:v>5</c:v>
                </c:pt>
              </c:numCache>
            </c:numRef>
          </c:val>
          <c:extLst>
            <c:ext xmlns:c16="http://schemas.microsoft.com/office/drawing/2014/chart" uri="{C3380CC4-5D6E-409C-BE32-E72D297353CC}">
              <c16:uniqueId val="{00000002-95D7-4EF0-A5A6-B72B76E7E1B0}"/>
            </c:ext>
          </c:extLst>
        </c:ser>
        <c:dLbls>
          <c:showLegendKey val="0"/>
          <c:showVal val="1"/>
          <c:showCatName val="0"/>
          <c:showSerName val="0"/>
          <c:showPercent val="0"/>
          <c:showBubbleSize val="0"/>
        </c:dLbls>
        <c:gapWidth val="65"/>
        <c:shape val="box"/>
        <c:axId val="356775880"/>
        <c:axId val="356776272"/>
        <c:axId val="0"/>
      </c:bar3DChart>
      <c:catAx>
        <c:axId val="356775880"/>
        <c:scaling>
          <c:orientation val="minMax"/>
        </c:scaling>
        <c:delete val="0"/>
        <c:axPos val="b"/>
        <c:numFmt formatCode="#,##0" sourceLinked="0"/>
        <c:majorTickMark val="none"/>
        <c:minorTickMark val="none"/>
        <c:tickLblPos val="low"/>
        <c:spPr>
          <a:noFill/>
          <a:ln w="19050" cap="flat" cmpd="sng" algn="ctr">
            <a:solidFill>
              <a:schemeClr val="dk1">
                <a:lumMod val="75000"/>
                <a:lumOff val="25000"/>
              </a:schemeClr>
            </a:solidFill>
            <a:round/>
          </a:ln>
          <a:effectLst/>
        </c:spPr>
        <c:txPr>
          <a:bodyPr rot="0" spcFirstLastPara="1" vertOverflow="ellipsis" wrap="square" anchor="ctr" anchorCtr="1"/>
          <a:lstStyle/>
          <a:p>
            <a:pPr>
              <a:defRPr sz="1197" b="0" i="0" u="none" strike="noStrike" kern="1200" cap="all" baseline="0">
                <a:solidFill>
                  <a:schemeClr val="tx1"/>
                </a:solidFill>
                <a:latin typeface="+mn-lt"/>
                <a:ea typeface="+mn-ea"/>
                <a:cs typeface="+mn-cs"/>
              </a:defRPr>
            </a:pPr>
            <a:endParaRPr lang="en-US"/>
          </a:p>
        </c:txPr>
        <c:crossAx val="356776272"/>
        <c:crosses val="autoZero"/>
        <c:auto val="1"/>
        <c:lblAlgn val="ctr"/>
        <c:lblOffset val="100"/>
        <c:noMultiLvlLbl val="1"/>
      </c:catAx>
      <c:valAx>
        <c:axId val="35677627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 sourceLinked="0"/>
        <c:majorTickMark val="none"/>
        <c:minorTickMark val="none"/>
        <c:tickLblPos val="none"/>
        <c:crossAx val="356775880"/>
        <c:crosses val="autoZero"/>
        <c:crossBetween val="between"/>
        <c:majorUnit val="175"/>
        <c:minorUnit val="87.5"/>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1"/>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400" b="0" i="0" u="none" strike="noStrike">
                <a:solidFill>
                  <a:srgbClr val="595959"/>
                </a:solidFill>
                <a:latin typeface="Source Sans Pro Regular"/>
              </a:defRPr>
            </a:pPr>
            <a:r>
              <a:rPr lang="en-GB" sz="1400" b="0" i="0" u="none" strike="noStrike">
                <a:solidFill>
                  <a:srgbClr val="595959"/>
                </a:solidFill>
                <a:latin typeface="Source Sans Pro Regular"/>
              </a:rPr>
              <a:t>SALES REVENUE PERFORMANCE (NGN)</a:t>
            </a:r>
          </a:p>
        </c:rich>
      </c:tx>
      <c:layout>
        <c:manualLayout>
          <c:xMode val="edge"/>
          <c:yMode val="edge"/>
          <c:x val="0.22481100000000001"/>
          <c:y val="0"/>
          <c:w val="0.55037800000000003"/>
          <c:h val="7.6255199999999995E-2"/>
        </c:manualLayout>
      </c:layout>
      <c:overlay val="1"/>
      <c:spPr>
        <a:noFill/>
        <a:effectLst/>
      </c:spPr>
    </c:title>
    <c:autoTitleDeleted val="0"/>
    <c:plotArea>
      <c:layout>
        <c:manualLayout>
          <c:layoutTarget val="inner"/>
          <c:xMode val="edge"/>
          <c:yMode val="edge"/>
          <c:x val="0.119024"/>
          <c:y val="7.6255199999999995E-2"/>
          <c:w val="0.83780299999999996"/>
          <c:h val="0.84514199999999995"/>
        </c:manualLayout>
      </c:layout>
      <c:barChart>
        <c:barDir val="bar"/>
        <c:grouping val="clustered"/>
        <c:varyColors val="0"/>
        <c:ser>
          <c:idx val="0"/>
          <c:order val="0"/>
          <c:tx>
            <c:strRef>
              <c:f>Sheet1!$A$2</c:f>
              <c:strCache>
                <c:ptCount val="1"/>
                <c:pt idx="0">
                  <c:v>Pay</c:v>
                </c:pt>
              </c:strCache>
            </c:strRef>
          </c:tx>
          <c:spPr>
            <a:solidFill>
              <a:schemeClr val="accent3"/>
            </a:solidFill>
            <a:ln w="9525" cap="flat">
              <a:solidFill>
                <a:srgbClr val="F9F9F9"/>
              </a:solidFill>
              <a:prstDash val="solid"/>
              <a:round/>
            </a:ln>
            <a:effectLst/>
          </c:spPr>
          <c:invertIfNegative val="0"/>
          <c:dLbls>
            <c:numFmt formatCode="#,##0" sourceLinked="0"/>
            <c:spPr>
              <a:noFill/>
              <a:ln>
                <a:noFill/>
              </a:ln>
              <a:effectLst/>
            </c:spPr>
            <c:txPr>
              <a:bodyPr/>
              <a:lstStyle/>
              <a:p>
                <a:pPr>
                  <a:defRPr sz="1000" b="0" i="0" u="none" strike="noStrike">
                    <a:solidFill>
                      <a:srgbClr val="000000"/>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August</c:v>
                </c:pt>
                <c:pt idx="1">
                  <c:v>July</c:v>
                </c:pt>
                <c:pt idx="2">
                  <c:v>June</c:v>
                </c:pt>
                <c:pt idx="3">
                  <c:v>May</c:v>
                </c:pt>
                <c:pt idx="4">
                  <c:v>April</c:v>
                </c:pt>
                <c:pt idx="5">
                  <c:v>March</c:v>
                </c:pt>
                <c:pt idx="6">
                  <c:v>February</c:v>
                </c:pt>
                <c:pt idx="7">
                  <c:v>January</c:v>
                </c:pt>
              </c:strCache>
            </c:strRef>
          </c:cat>
          <c:val>
            <c:numRef>
              <c:f>Sheet1!$B$2:$I$2</c:f>
              <c:numCache>
                <c:formatCode>General</c:formatCode>
                <c:ptCount val="8"/>
                <c:pt idx="0">
                  <c:v>648540</c:v>
                </c:pt>
                <c:pt idx="1">
                  <c:v>359432</c:v>
                </c:pt>
                <c:pt idx="2">
                  <c:v>1096428</c:v>
                </c:pt>
                <c:pt idx="3">
                  <c:v>1106626</c:v>
                </c:pt>
                <c:pt idx="4">
                  <c:v>1025107</c:v>
                </c:pt>
                <c:pt idx="5">
                  <c:v>1294562</c:v>
                </c:pt>
                <c:pt idx="6">
                  <c:v>1294030.23</c:v>
                </c:pt>
                <c:pt idx="7">
                  <c:v>1097513.9099999999</c:v>
                </c:pt>
              </c:numCache>
            </c:numRef>
          </c:val>
          <c:extLst>
            <c:ext xmlns:c16="http://schemas.microsoft.com/office/drawing/2014/chart" uri="{C3380CC4-5D6E-409C-BE32-E72D297353CC}">
              <c16:uniqueId val="{00000000-1B0F-4EEC-9AC0-DF4F6743FF3C}"/>
            </c:ext>
          </c:extLst>
        </c:ser>
        <c:ser>
          <c:idx val="1"/>
          <c:order val="1"/>
          <c:tx>
            <c:strRef>
              <c:f>Sheet1!$A$3</c:f>
              <c:strCache>
                <c:ptCount val="1"/>
                <c:pt idx="0">
                  <c:v>WiFi</c:v>
                </c:pt>
              </c:strCache>
            </c:strRef>
          </c:tx>
          <c:spPr>
            <a:solidFill>
              <a:schemeClr val="accent2"/>
            </a:solidFill>
            <a:ln w="9525" cap="flat">
              <a:solidFill>
                <a:srgbClr val="F9F9F9"/>
              </a:solidFill>
              <a:prstDash val="solid"/>
              <a:round/>
            </a:ln>
            <a:effectLst/>
          </c:spPr>
          <c:invertIfNegative val="0"/>
          <c:dLbls>
            <c:numFmt formatCode="#,##0" sourceLinked="0"/>
            <c:spPr>
              <a:noFill/>
              <a:ln>
                <a:noFill/>
              </a:ln>
              <a:effectLst/>
            </c:spPr>
            <c:txPr>
              <a:bodyPr/>
              <a:lstStyle/>
              <a:p>
                <a:pPr>
                  <a:defRPr sz="1000" b="0" i="0" u="none" strike="noStrike">
                    <a:solidFill>
                      <a:srgbClr val="000000"/>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August</c:v>
                </c:pt>
                <c:pt idx="1">
                  <c:v>July</c:v>
                </c:pt>
                <c:pt idx="2">
                  <c:v>June</c:v>
                </c:pt>
                <c:pt idx="3">
                  <c:v>May</c:v>
                </c:pt>
                <c:pt idx="4">
                  <c:v>April</c:v>
                </c:pt>
                <c:pt idx="5">
                  <c:v>March</c:v>
                </c:pt>
                <c:pt idx="6">
                  <c:v>February</c:v>
                </c:pt>
                <c:pt idx="7">
                  <c:v>January</c:v>
                </c:pt>
              </c:strCache>
            </c:strRef>
          </c:cat>
          <c:val>
            <c:numRef>
              <c:f>Sheet1!$B$3:$I$3</c:f>
              <c:numCache>
                <c:formatCode>General</c:formatCode>
                <c:ptCount val="8"/>
                <c:pt idx="0">
                  <c:v>910000</c:v>
                </c:pt>
                <c:pt idx="1">
                  <c:v>1460000</c:v>
                </c:pt>
                <c:pt idx="2">
                  <c:v>555000</c:v>
                </c:pt>
                <c:pt idx="3">
                  <c:v>1748750</c:v>
                </c:pt>
                <c:pt idx="4">
                  <c:v>981000</c:v>
                </c:pt>
                <c:pt idx="5">
                  <c:v>855000</c:v>
                </c:pt>
                <c:pt idx="6">
                  <c:v>717500</c:v>
                </c:pt>
                <c:pt idx="7">
                  <c:v>1026000</c:v>
                </c:pt>
              </c:numCache>
            </c:numRef>
          </c:val>
          <c:extLst>
            <c:ext xmlns:c16="http://schemas.microsoft.com/office/drawing/2014/chart" uri="{C3380CC4-5D6E-409C-BE32-E72D297353CC}">
              <c16:uniqueId val="{00000001-1B0F-4EEC-9AC0-DF4F6743FF3C}"/>
            </c:ext>
          </c:extLst>
        </c:ser>
        <c:ser>
          <c:idx val="2"/>
          <c:order val="2"/>
          <c:tx>
            <c:strRef>
              <c:f>Sheet1!$A$4</c:f>
              <c:strCache>
                <c:ptCount val="1"/>
                <c:pt idx="0">
                  <c:v>Fiber</c:v>
                </c:pt>
              </c:strCache>
            </c:strRef>
          </c:tx>
          <c:spPr>
            <a:solidFill>
              <a:schemeClr val="accent1"/>
            </a:solidFill>
            <a:ln w="12700" cap="flat">
              <a:noFill/>
              <a:miter lim="400000"/>
            </a:ln>
            <a:effectLst/>
          </c:spPr>
          <c:invertIfNegative val="0"/>
          <c:dLbls>
            <c:numFmt formatCode="#,##0" sourceLinked="0"/>
            <c:spPr>
              <a:noFill/>
              <a:ln>
                <a:noFill/>
              </a:ln>
              <a:effectLst/>
            </c:spPr>
            <c:txPr>
              <a:bodyPr/>
              <a:lstStyle/>
              <a:p>
                <a:pPr>
                  <a:defRPr sz="900" b="0" i="0" u="none" strike="noStrike">
                    <a:solidFill>
                      <a:srgbClr val="000000"/>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August</c:v>
                </c:pt>
                <c:pt idx="1">
                  <c:v>July</c:v>
                </c:pt>
                <c:pt idx="2">
                  <c:v>June</c:v>
                </c:pt>
                <c:pt idx="3">
                  <c:v>May</c:v>
                </c:pt>
                <c:pt idx="4">
                  <c:v>April</c:v>
                </c:pt>
                <c:pt idx="5">
                  <c:v>March</c:v>
                </c:pt>
                <c:pt idx="6">
                  <c:v>February</c:v>
                </c:pt>
                <c:pt idx="7">
                  <c:v>January</c:v>
                </c:pt>
              </c:strCache>
            </c:strRef>
          </c:cat>
          <c:val>
            <c:numRef>
              <c:f>Sheet1!$B$4:$I$4</c:f>
              <c:numCache>
                <c:formatCode>General</c:formatCode>
                <c:ptCount val="8"/>
                <c:pt idx="0">
                  <c:v>7081375</c:v>
                </c:pt>
                <c:pt idx="1">
                  <c:v>5663564</c:v>
                </c:pt>
                <c:pt idx="2">
                  <c:v>6948878</c:v>
                </c:pt>
                <c:pt idx="3">
                  <c:v>4479752</c:v>
                </c:pt>
                <c:pt idx="4">
                  <c:v>5056064</c:v>
                </c:pt>
                <c:pt idx="5">
                  <c:v>6109316</c:v>
                </c:pt>
                <c:pt idx="6">
                  <c:v>5638251</c:v>
                </c:pt>
                <c:pt idx="7">
                  <c:v>7503464</c:v>
                </c:pt>
              </c:numCache>
            </c:numRef>
          </c:val>
          <c:extLst>
            <c:ext xmlns:c16="http://schemas.microsoft.com/office/drawing/2014/chart" uri="{C3380CC4-5D6E-409C-BE32-E72D297353CC}">
              <c16:uniqueId val="{00000002-1B0F-4EEC-9AC0-DF4F6743FF3C}"/>
            </c:ext>
          </c:extLst>
        </c:ser>
        <c:dLbls>
          <c:showLegendKey val="0"/>
          <c:showVal val="0"/>
          <c:showCatName val="0"/>
          <c:showSerName val="0"/>
          <c:showPercent val="0"/>
          <c:showBubbleSize val="0"/>
        </c:dLbls>
        <c:gapWidth val="182"/>
        <c:axId val="2094734552"/>
        <c:axId val="2094734553"/>
      </c:barChart>
      <c:catAx>
        <c:axId val="2094734552"/>
        <c:scaling>
          <c:orientation val="maxMin"/>
        </c:scaling>
        <c:delete val="0"/>
        <c:axPos val="l"/>
        <c:numFmt formatCode="General" sourceLinked="0"/>
        <c:majorTickMark val="out"/>
        <c:minorTickMark val="none"/>
        <c:tickLblPos val="nextTo"/>
        <c:spPr>
          <a:ln w="12700" cap="flat">
            <a:solidFill>
              <a:srgbClr val="D9D9D9"/>
            </a:solidFill>
            <a:prstDash val="solid"/>
            <a:round/>
          </a:ln>
        </c:spPr>
        <c:txPr>
          <a:bodyPr rot="0"/>
          <a:lstStyle/>
          <a:p>
            <a:pPr>
              <a:defRPr sz="900" b="0" i="0" u="none" strike="noStrike">
                <a:solidFill>
                  <a:srgbClr val="595959"/>
                </a:solidFill>
                <a:latin typeface="Source Sans Pro Regular"/>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D9D9D9"/>
              </a:solidFill>
              <a:prstDash val="solid"/>
              <a:round/>
            </a:ln>
          </c:spPr>
        </c:majorGridlines>
        <c:numFmt formatCode="0.##" sourceLinked="0"/>
        <c:majorTickMark val="none"/>
        <c:minorTickMark val="none"/>
        <c:tickLblPos val="high"/>
        <c:spPr>
          <a:ln w="12700" cap="flat">
            <a:noFill/>
            <a:prstDash val="solid"/>
            <a:round/>
          </a:ln>
        </c:spPr>
        <c:txPr>
          <a:bodyPr rot="0"/>
          <a:lstStyle/>
          <a:p>
            <a:pPr>
              <a:defRPr sz="900" b="0" i="0" u="none" strike="noStrike">
                <a:solidFill>
                  <a:srgbClr val="595959"/>
                </a:solidFill>
                <a:latin typeface="Source Sans Pro Regular"/>
              </a:defRPr>
            </a:pPr>
            <a:endParaRPr lang="en-US"/>
          </a:p>
        </c:txPr>
        <c:crossAx val="2094734552"/>
        <c:crosses val="autoZero"/>
        <c:crossBetween val="between"/>
        <c:majorUnit val="2000000"/>
        <c:minorUnit val="1000000"/>
      </c:valAx>
      <c:spPr>
        <a:noFill/>
        <a:ln w="12700" cap="flat">
          <a:noFill/>
          <a:miter lim="400000"/>
        </a:ln>
        <a:effectLst/>
      </c:spPr>
    </c:plotArea>
    <c:legend>
      <c:legendPos val="b"/>
      <c:layout>
        <c:manualLayout>
          <c:xMode val="edge"/>
          <c:yMode val="edge"/>
          <c:x val="0.349161"/>
          <c:y val="0.95857599999999998"/>
          <c:w val="0.31243900000000002"/>
          <c:h val="4.14244E-2"/>
        </c:manualLayout>
      </c:layout>
      <c:overlay val="1"/>
      <c:spPr>
        <a:noFill/>
        <a:ln w="12700" cap="flat">
          <a:noFill/>
          <a:miter lim="400000"/>
        </a:ln>
        <a:effectLst/>
      </c:spPr>
      <c:txPr>
        <a:bodyPr rot="0"/>
        <a:lstStyle/>
        <a:p>
          <a:pPr>
            <a:defRPr sz="900" b="0" i="0" u="none" strike="noStrike">
              <a:solidFill>
                <a:srgbClr val="595959"/>
              </a:solidFill>
              <a:latin typeface="Source Sans Pro Regular"/>
            </a:defRPr>
          </a:pPr>
          <a:endParaRPr lang="en-US"/>
        </a:p>
      </c:txPr>
    </c:legend>
    <c:plotVisOnly val="1"/>
    <c:dispBlanksAs val="gap"/>
    <c:showDLblsOverMax val="1"/>
  </c:chart>
  <c:spPr>
    <a:solidFill>
      <a:srgbClr val="FFFFFF"/>
    </a:solidFill>
    <a:ln w="12700" cap="flat">
      <a:solidFill>
        <a:srgbClr val="D9D9D9"/>
      </a:solidFill>
      <a:prstDash val="solid"/>
      <a:round/>
    </a:ln>
    <a:effectLst/>
  </c:sp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8.45944E-2"/>
          <c:y val="2.7678100000000001E-2"/>
          <c:w val="0.89944900000000005"/>
          <c:h val="0.80512899999999998"/>
        </c:manualLayout>
      </c:layout>
      <c:barChart>
        <c:barDir val="bar"/>
        <c:grouping val="clustered"/>
        <c:varyColors val="0"/>
        <c:ser>
          <c:idx val="0"/>
          <c:order val="0"/>
          <c:tx>
            <c:strRef>
              <c:f>Sheet1!$A$2</c:f>
            </c:strRef>
          </c:tx>
          <c:spPr>
            <a:solidFill>
              <a:schemeClr val="accent3">
                <a:alpha val="85000"/>
              </a:schemeClr>
            </a:solidFill>
            <a:ln w="9525" cap="flat">
              <a:solidFill>
                <a:srgbClr val="FFFFFF">
                  <a:alpha val="50000"/>
                </a:srgbClr>
              </a:solidFill>
              <a:prstDash val="solid"/>
              <a:round/>
            </a:ln>
            <a:effectLst/>
          </c:spPr>
          <c:invertIfNegative val="0"/>
          <c:dLbls>
            <c:numFmt formatCode="#,##0" sourceLinked="0"/>
            <c:spPr>
              <a:noFill/>
              <a:ln>
                <a:noFill/>
              </a:ln>
              <a:effectLst/>
            </c:spPr>
            <c:txPr>
              <a:bodyPr/>
              <a:lstStyle/>
              <a:p>
                <a:pPr>
                  <a:defRPr sz="1100" b="1" i="0" u="none" strike="noStrike">
                    <a:solidFill>
                      <a:srgbClr val="00000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2">
                  <c:v>Samuel Ioyue</c:v>
                </c:pt>
                <c:pt idx="3">
                  <c:v>Peter Ajeh</c:v>
                </c:pt>
              </c:strCache>
            </c:strRef>
          </c:cat>
          <c:val>
            <c:numRef>
              <c:f>Sheet1!$B$2:$E$2</c:f>
            </c:numRef>
          </c:val>
          <c:extLst>
            <c:ext xmlns:c16="http://schemas.microsoft.com/office/drawing/2014/chart" uri="{C3380CC4-5D6E-409C-BE32-E72D297353CC}">
              <c16:uniqueId val="{00000000-D42B-40E0-933B-67DD04000D16}"/>
            </c:ext>
          </c:extLst>
        </c:ser>
        <c:ser>
          <c:idx val="1"/>
          <c:order val="1"/>
          <c:tx>
            <c:strRef>
              <c:f>Sheet1!$A$3</c:f>
            </c:strRef>
          </c:tx>
          <c:spPr>
            <a:solidFill>
              <a:schemeClr val="accent2">
                <a:alpha val="85000"/>
              </a:schemeClr>
            </a:solidFill>
            <a:ln w="9525" cap="flat">
              <a:solidFill>
                <a:srgbClr val="FFFFFF">
                  <a:alpha val="50000"/>
                </a:srgbClr>
              </a:solidFill>
              <a:prstDash val="solid"/>
              <a:round/>
            </a:ln>
            <a:effectLst/>
          </c:spPr>
          <c:invertIfNegative val="0"/>
          <c:dLbls>
            <c:numFmt formatCode="#,##0" sourceLinked="0"/>
            <c:spPr>
              <a:noFill/>
              <a:ln>
                <a:noFill/>
              </a:ln>
              <a:effectLst/>
            </c:spPr>
            <c:txPr>
              <a:bodyPr/>
              <a:lstStyle/>
              <a:p>
                <a:pPr>
                  <a:defRPr sz="1100" b="1" i="0" u="none" strike="noStrike">
                    <a:solidFill>
                      <a:srgbClr val="00000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2">
                  <c:v>Samuel Ioyue</c:v>
                </c:pt>
                <c:pt idx="3">
                  <c:v>Peter Ajeh</c:v>
                </c:pt>
              </c:strCache>
            </c:strRef>
          </c:cat>
          <c:val>
            <c:numRef>
              <c:f>Sheet1!$B$3:$E$3</c:f>
            </c:numRef>
          </c:val>
          <c:extLst>
            <c:ext xmlns:c16="http://schemas.microsoft.com/office/drawing/2014/chart" uri="{C3380CC4-5D6E-409C-BE32-E72D297353CC}">
              <c16:uniqueId val="{00000001-D42B-40E0-933B-67DD04000D16}"/>
            </c:ext>
          </c:extLst>
        </c:ser>
        <c:ser>
          <c:idx val="2"/>
          <c:order val="2"/>
          <c:tx>
            <c:strRef>
              <c:f>Sheet1!$A$4</c:f>
              <c:strCache>
                <c:ptCount val="1"/>
                <c:pt idx="0">
                  <c:v>27th April - 24th May</c:v>
                </c:pt>
              </c:strCache>
            </c:strRef>
          </c:tx>
          <c:spPr>
            <a:solidFill>
              <a:schemeClr val="accent1">
                <a:alpha val="85000"/>
              </a:schemeClr>
            </a:solidFill>
            <a:ln w="9525" cap="flat">
              <a:solidFill>
                <a:srgbClr val="FFFFFF">
                  <a:alpha val="50000"/>
                </a:srgbClr>
              </a:solidFill>
              <a:prstDash val="solid"/>
              <a:round/>
            </a:ln>
            <a:effectLst/>
          </c:spPr>
          <c:invertIfNegative val="0"/>
          <c:dLbls>
            <c:numFmt formatCode="#,##0" sourceLinked="0"/>
            <c:spPr>
              <a:noFill/>
              <a:ln>
                <a:noFill/>
              </a:ln>
              <a:effectLst/>
            </c:spPr>
            <c:txPr>
              <a:bodyPr/>
              <a:lstStyle/>
              <a:p>
                <a:pPr>
                  <a:defRPr sz="1100" b="1" i="0" u="none" strike="noStrike">
                    <a:solidFill>
                      <a:srgbClr val="00000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2">
                  <c:v>Samuel Ioyue</c:v>
                </c:pt>
                <c:pt idx="3">
                  <c:v>Peter Ajeh</c:v>
                </c:pt>
              </c:strCache>
            </c:strRef>
          </c:cat>
          <c:val>
            <c:numRef>
              <c:f>Sheet1!$B$4:$E$4</c:f>
              <c:numCache>
                <c:formatCode>General</c:formatCode>
                <c:ptCount val="4"/>
                <c:pt idx="2">
                  <c:v>52</c:v>
                </c:pt>
                <c:pt idx="3">
                  <c:v>59</c:v>
                </c:pt>
              </c:numCache>
            </c:numRef>
          </c:val>
          <c:extLst>
            <c:ext xmlns:c16="http://schemas.microsoft.com/office/drawing/2014/chart" uri="{C3380CC4-5D6E-409C-BE32-E72D297353CC}">
              <c16:uniqueId val="{00000002-D42B-40E0-933B-67DD04000D16}"/>
            </c:ext>
          </c:extLst>
        </c:ser>
        <c:dLbls>
          <c:showLegendKey val="0"/>
          <c:showVal val="0"/>
          <c:showCatName val="0"/>
          <c:showSerName val="0"/>
          <c:showPercent val="0"/>
          <c:showBubbleSize val="0"/>
        </c:dLbls>
        <c:gapWidth val="65"/>
        <c:axId val="2094734552"/>
        <c:axId val="2094734553"/>
      </c:barChart>
      <c:catAx>
        <c:axId val="2094734552"/>
        <c:scaling>
          <c:orientation val="maxMin"/>
        </c:scaling>
        <c:delete val="0"/>
        <c:axPos val="l"/>
        <c:numFmt formatCode="#,##0" sourceLinked="0"/>
        <c:majorTickMark val="none"/>
        <c:minorTickMark val="none"/>
        <c:tickLblPos val="nextTo"/>
        <c:spPr>
          <a:ln w="19050" cap="flat">
            <a:solidFill>
              <a:srgbClr val="404040"/>
            </a:solidFill>
            <a:prstDash val="solid"/>
            <a:round/>
          </a:ln>
        </c:spPr>
        <c:txPr>
          <a:bodyPr rot="0"/>
          <a:lstStyle/>
          <a:p>
            <a:pPr>
              <a:defRPr sz="1100" b="0" i="0" u="none" strike="noStrike">
                <a:solidFill>
                  <a:srgbClr val="000000"/>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666666">
                  <a:alpha val="39000"/>
                </a:srgbClr>
              </a:solidFill>
              <a:prstDash val="solid"/>
              <a:round/>
            </a:ln>
          </c:spPr>
        </c:majorGridlines>
        <c:numFmt formatCode="0%" sourceLinked="0"/>
        <c:majorTickMark val="none"/>
        <c:minorTickMark val="none"/>
        <c:tickLblPos val="none"/>
        <c:spPr>
          <a:ln w="19050" cap="flat">
            <a:noFill/>
            <a:prstDash val="solid"/>
            <a:round/>
          </a:ln>
        </c:spPr>
        <c:txPr>
          <a:bodyPr rot="0"/>
          <a:lstStyle/>
          <a:p>
            <a:pPr>
              <a:defRPr sz="1000" b="0" i="0" u="none" strike="noStrike">
                <a:solidFill>
                  <a:srgbClr val="000000"/>
                </a:solidFill>
                <a:latin typeface="Calibri"/>
              </a:defRPr>
            </a:pPr>
            <a:endParaRPr lang="en-US"/>
          </a:p>
        </c:txPr>
        <c:crossAx val="2094734552"/>
        <c:crosses val="autoZero"/>
        <c:crossBetween val="between"/>
        <c:majorUnit val="2"/>
        <c:minorUnit val="1"/>
      </c:valAx>
      <c:spPr>
        <a:noFill/>
        <a:ln w="12700" cap="flat">
          <a:noFill/>
          <a:miter lim="400000"/>
        </a:ln>
        <a:effectLst/>
      </c:spPr>
    </c:plotArea>
    <c:legend>
      <c:legendPos val="b"/>
      <c:layout>
        <c:manualLayout>
          <c:xMode val="edge"/>
          <c:yMode val="edge"/>
          <c:x val="0.39200400000000002"/>
          <c:y val="0.96038800000000002"/>
          <c:w val="0.216199"/>
          <c:h val="3.9612099999999997E-2"/>
        </c:manualLayout>
      </c:layout>
      <c:overlay val="1"/>
      <c:spPr>
        <a:solidFill>
          <a:srgbClr val="F2F2F2">
            <a:alpha val="38999"/>
          </a:srgbClr>
        </a:solidFill>
        <a:ln w="12700" cap="flat">
          <a:noFill/>
          <a:miter lim="400000"/>
        </a:ln>
        <a:effectLst/>
      </c:spPr>
      <c:txPr>
        <a:bodyPr rot="0"/>
        <a:lstStyle/>
        <a:p>
          <a:pPr>
            <a:defRPr sz="1100" b="0" i="0" u="none" strike="noStrike">
              <a:solidFill>
                <a:srgbClr val="000000"/>
              </a:solidFill>
              <a:latin typeface="Calibri"/>
            </a:defRPr>
          </a:pPr>
          <a:endParaRPr lang="en-US"/>
        </a:p>
      </c:txPr>
    </c:legend>
    <c:plotVisOnly val="1"/>
    <c:dispBlanksAs val="gap"/>
    <c:showDLblsOverMax val="1"/>
  </c:chart>
  <c:spPr>
    <a:gradFill flip="none" rotWithShape="1">
      <a:gsLst>
        <a:gs pos="0">
          <a:srgbClr val="FFFFFF"/>
        </a:gs>
        <a:gs pos="39000">
          <a:srgbClr val="FFFFFF"/>
        </a:gs>
        <a:gs pos="100000">
          <a:srgbClr val="BFBFBF"/>
        </a:gs>
      </a:gsLst>
      <a:path path="circle">
        <a:fillToRect l="37721" t="-19636" r="62278" b="119636"/>
      </a:path>
    </a:gradFill>
    <a:ln w="12700" cap="flat">
      <a:solidFill>
        <a:srgbClr val="BFBFBF"/>
      </a:solidFill>
      <a:prstDash val="solid"/>
      <a:round/>
    </a:ln>
    <a:effectLst/>
  </c:sp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1.22284E-2"/>
          <c:y val="2.87625E-2"/>
          <c:w val="0.98277199999999998"/>
          <c:h val="0.91909300000000005"/>
        </c:manualLayout>
      </c:layout>
      <c:barChart>
        <c:barDir val="col"/>
        <c:grouping val="clustered"/>
        <c:varyColors val="0"/>
        <c:ser>
          <c:idx val="0"/>
          <c:order val="0"/>
          <c:tx>
            <c:strRef>
              <c:f>Sheet1!$A$2</c:f>
              <c:strCache>
                <c:ptCount val="1"/>
                <c:pt idx="0">
                  <c:v>TSS</c:v>
                </c:pt>
              </c:strCache>
            </c:strRef>
          </c:tx>
          <c:spPr>
            <a:solidFill>
              <a:schemeClr val="accent1">
                <a:alpha val="85000"/>
              </a:schemeClr>
            </a:solidFill>
            <a:ln w="9525" cap="flat">
              <a:solidFill>
                <a:srgbClr val="FFFFFF">
                  <a:alpha val="50000"/>
                </a:srgbClr>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MAY</c:v>
                </c:pt>
              </c:strCache>
            </c:strRef>
          </c:cat>
          <c:val>
            <c:numRef>
              <c:f>Sheet1!$B$2:$B$2</c:f>
              <c:numCache>
                <c:formatCode>General</c:formatCode>
                <c:ptCount val="1"/>
                <c:pt idx="0">
                  <c:v>13</c:v>
                </c:pt>
              </c:numCache>
            </c:numRef>
          </c:val>
          <c:extLst>
            <c:ext xmlns:c16="http://schemas.microsoft.com/office/drawing/2014/chart" uri="{C3380CC4-5D6E-409C-BE32-E72D297353CC}">
              <c16:uniqueId val="{00000000-1351-48F8-909D-D2BDEC0A8BAE}"/>
            </c:ext>
          </c:extLst>
        </c:ser>
        <c:ser>
          <c:idx val="1"/>
          <c:order val="1"/>
          <c:tx>
            <c:strRef>
              <c:f>Sheet1!$A$3</c:f>
              <c:strCache>
                <c:ptCount val="1"/>
                <c:pt idx="0">
                  <c:v>Installation from JO</c:v>
                </c:pt>
              </c:strCache>
            </c:strRef>
          </c:tx>
          <c:spPr>
            <a:solidFill>
              <a:schemeClr val="accent2">
                <a:alpha val="85000"/>
              </a:schemeClr>
            </a:solidFill>
            <a:ln w="9525" cap="flat">
              <a:solidFill>
                <a:srgbClr val="FFFFFF">
                  <a:alpha val="50000"/>
                </a:srgbClr>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MAY</c:v>
                </c:pt>
              </c:strCache>
            </c:strRef>
          </c:cat>
          <c:val>
            <c:numRef>
              <c:f>Sheet1!$B$3:$B$3</c:f>
              <c:numCache>
                <c:formatCode>General</c:formatCode>
                <c:ptCount val="1"/>
                <c:pt idx="0">
                  <c:v>72</c:v>
                </c:pt>
              </c:numCache>
            </c:numRef>
          </c:val>
          <c:extLst>
            <c:ext xmlns:c16="http://schemas.microsoft.com/office/drawing/2014/chart" uri="{C3380CC4-5D6E-409C-BE32-E72D297353CC}">
              <c16:uniqueId val="{00000001-1351-48F8-909D-D2BDEC0A8BAE}"/>
            </c:ext>
          </c:extLst>
        </c:ser>
        <c:dLbls>
          <c:showLegendKey val="0"/>
          <c:showVal val="0"/>
          <c:showCatName val="0"/>
          <c:showSerName val="0"/>
          <c:showPercent val="0"/>
          <c:showBubbleSize val="0"/>
        </c:dLbls>
        <c:gapWidth val="65"/>
        <c:axId val="2094734552"/>
        <c:axId val="2094734553"/>
      </c:barChart>
      <c:catAx>
        <c:axId val="2094734552"/>
        <c:scaling>
          <c:orientation val="minMax"/>
        </c:scaling>
        <c:delete val="0"/>
        <c:axPos val="b"/>
        <c:numFmt formatCode="#,##0" sourceLinked="0"/>
        <c:majorTickMark val="none"/>
        <c:minorTickMark val="none"/>
        <c:tickLblPos val="low"/>
        <c:spPr>
          <a:ln w="12700" cap="flat">
            <a:solidFill>
              <a:srgbClr val="888888"/>
            </a:solidFill>
            <a:prstDash val="solid"/>
            <a:miter lim="800000"/>
          </a:ln>
        </c:spPr>
        <c:txPr>
          <a:bodyPr rot="0"/>
          <a:lstStyle/>
          <a:p>
            <a:pPr>
              <a:defRPr sz="1100" b="0" i="0" u="none" strike="noStrike">
                <a:solidFill>
                  <a:srgbClr val="404040"/>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666666">
                  <a:alpha val="39000"/>
                </a:srgbClr>
              </a:solidFill>
              <a:prstDash val="solid"/>
              <a:round/>
            </a:ln>
          </c:spPr>
        </c:majorGridlines>
        <c:numFmt formatCode="#,##0" sourceLinked="0"/>
        <c:majorTickMark val="none"/>
        <c:minorTickMark val="none"/>
        <c:tickLblPos val="none"/>
        <c:spPr>
          <a:ln w="12700" cap="flat">
            <a:noFill/>
            <a:prstDash val="solid"/>
            <a:miter lim="800000"/>
          </a:ln>
        </c:spPr>
        <c:txPr>
          <a:bodyPr rot="0"/>
          <a:lstStyle/>
          <a:p>
            <a:pPr>
              <a:defRPr sz="1000" b="0" i="0" u="none" strike="noStrike">
                <a:solidFill>
                  <a:srgbClr val="000000"/>
                </a:solidFill>
                <a:latin typeface="Calibri"/>
              </a:defRPr>
            </a:pPr>
            <a:endParaRPr lang="en-US"/>
          </a:p>
        </c:txPr>
        <c:crossAx val="2094734552"/>
        <c:crosses val="autoZero"/>
        <c:crossBetween val="between"/>
        <c:majorUnit val="20"/>
        <c:minorUnit val="10"/>
      </c:valAx>
      <c:spPr>
        <a:noFill/>
        <a:ln w="12700" cap="flat">
          <a:noFill/>
          <a:miter lim="400000"/>
        </a:ln>
        <a:effectLst/>
      </c:spPr>
    </c:plotArea>
    <c:legend>
      <c:legendPos val="r"/>
      <c:layout>
        <c:manualLayout>
          <c:xMode val="edge"/>
          <c:yMode val="edge"/>
          <c:x val="0.397063"/>
          <c:y val="0.93462500000000004"/>
          <c:w val="0.19564000000000001"/>
          <c:h val="5.3762499999999998E-2"/>
        </c:manualLayout>
      </c:layout>
      <c:overlay val="1"/>
      <c:spPr>
        <a:solidFill>
          <a:srgbClr val="F2F2F2">
            <a:alpha val="38999"/>
          </a:srgbClr>
        </a:solidFill>
        <a:ln w="12700" cap="flat">
          <a:noFill/>
          <a:miter lim="400000"/>
        </a:ln>
        <a:effectLst/>
      </c:spPr>
      <c:txPr>
        <a:bodyPr rot="0"/>
        <a:lstStyle/>
        <a:p>
          <a:pPr>
            <a:defRPr sz="1100" b="0" i="0" u="none" strike="noStrike">
              <a:solidFill>
                <a:srgbClr val="404040"/>
              </a:solidFill>
              <a:latin typeface="Calibri"/>
            </a:defRPr>
          </a:pPr>
          <a:endParaRPr lang="en-US"/>
        </a:p>
      </c:txPr>
    </c:legend>
    <c:plotVisOnly val="1"/>
    <c:dispBlanksAs val="gap"/>
    <c:showDLblsOverMax val="1"/>
  </c:chart>
  <c:spPr>
    <a:gradFill flip="none" rotWithShape="1">
      <a:gsLst>
        <a:gs pos="0">
          <a:srgbClr val="FFFFFF"/>
        </a:gs>
        <a:gs pos="39000">
          <a:srgbClr val="FFFFFF"/>
        </a:gs>
        <a:gs pos="100000">
          <a:srgbClr val="BFBFBF"/>
        </a:gs>
      </a:gsLst>
      <a:path path="circle">
        <a:fillToRect l="37721" t="-19636" r="62278" b="119636"/>
      </a:path>
    </a:gradFill>
    <a:ln w="12700" cap="flat">
      <a:solidFill>
        <a:srgbClr val="BFBFBF"/>
      </a:solidFill>
      <a:prstDash val="solid"/>
      <a:round/>
    </a:ln>
    <a:effectLst/>
  </c:sp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FD4F00"/>
            </a:solidFill>
            <a:ln w="41275" cap="flat">
              <a:solidFill>
                <a:srgbClr val="FFFFFF"/>
              </a:solidFill>
              <a:prstDash val="solid"/>
              <a:round/>
            </a:ln>
            <a:effectLst>
              <a:outerShdw blurRad="50800" dist="38100" dir="2700000" algn="tl">
                <a:srgbClr val="000000">
                  <a:alpha val="20000"/>
                </a:srgbClr>
              </a:outerShdw>
            </a:effectLst>
          </c:spPr>
          <c:dPt>
            <c:idx val="0"/>
            <c:bubble3D val="0"/>
            <c:extLst>
              <c:ext xmlns:c16="http://schemas.microsoft.com/office/drawing/2014/chart" uri="{C3380CC4-5D6E-409C-BE32-E72D297353CC}">
                <c16:uniqueId val="{00000001-5AF7-4A15-9BC6-511DF4DB1DA7}"/>
              </c:ext>
            </c:extLst>
          </c:dPt>
          <c:dPt>
            <c:idx val="1"/>
            <c:bubble3D val="0"/>
            <c:spPr>
              <a:solidFill>
                <a:srgbClr val="FFFFFF"/>
              </a:solidFill>
              <a:ln w="41275" cap="flat">
                <a:solidFill>
                  <a:srgbClr val="FFFFFF"/>
                </a:solidFill>
                <a:prstDash val="solid"/>
                <a:round/>
              </a:ln>
              <a:effectLst>
                <a:outerShdw blurRad="50800" dist="38100" dir="2700000" algn="tl">
                  <a:srgbClr val="000000">
                    <a:alpha val="20000"/>
                  </a:srgbClr>
                </a:outerShdw>
              </a:effectLst>
            </c:spPr>
            <c:extLst>
              <c:ext xmlns:c16="http://schemas.microsoft.com/office/drawing/2014/chart" uri="{C3380CC4-5D6E-409C-BE32-E72D297353CC}">
                <c16:uniqueId val="{00000003-5AF7-4A15-9BC6-511DF4DB1DA7}"/>
              </c:ext>
            </c:extLst>
          </c:dPt>
          <c:cat>
            <c:strRef>
              <c:f>Sheet1!$B$1:$C$1</c:f>
              <c:strCache>
                <c:ptCount val="2"/>
                <c:pt idx="0">
                  <c:v>Lorem Ipsum 01</c:v>
                </c:pt>
                <c:pt idx="1">
                  <c:v>Lorem Ipsum 02</c:v>
                </c:pt>
              </c:strCache>
            </c:strRef>
          </c:cat>
          <c:val>
            <c:numRef>
              <c:f>Sheet1!$B$2:$C$2</c:f>
              <c:numCache>
                <c:formatCode>General</c:formatCode>
                <c:ptCount val="2"/>
                <c:pt idx="0">
                  <c:v>81</c:v>
                </c:pt>
                <c:pt idx="1">
                  <c:v>19</c:v>
                </c:pt>
              </c:numCache>
            </c:numRef>
          </c:val>
          <c:extLst>
            <c:ext xmlns:c16="http://schemas.microsoft.com/office/drawing/2014/chart" uri="{C3380CC4-5D6E-409C-BE32-E72D297353CC}">
              <c16:uniqueId val="{00000004-5AF7-4A15-9BC6-511DF4DB1DA7}"/>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262626"/>
            </a:solidFill>
            <a:ln w="41275" cap="flat">
              <a:solidFill>
                <a:srgbClr val="FFFFFF"/>
              </a:solidFill>
              <a:prstDash val="solid"/>
              <a:round/>
            </a:ln>
            <a:effectLst>
              <a:outerShdw blurRad="50800" dist="38100" dir="2700000" algn="tl">
                <a:srgbClr val="000000">
                  <a:alpha val="20000"/>
                </a:srgbClr>
              </a:outerShdw>
            </a:effectLst>
          </c:spPr>
          <c:dPt>
            <c:idx val="0"/>
            <c:bubble3D val="0"/>
            <c:extLst>
              <c:ext xmlns:c16="http://schemas.microsoft.com/office/drawing/2014/chart" uri="{C3380CC4-5D6E-409C-BE32-E72D297353CC}">
                <c16:uniqueId val="{00000001-11A2-4F5C-A562-A84CB46069EB}"/>
              </c:ext>
            </c:extLst>
          </c:dPt>
          <c:dPt>
            <c:idx val="1"/>
            <c:bubble3D val="0"/>
            <c:spPr>
              <a:solidFill>
                <a:srgbClr val="FFFFFF"/>
              </a:solidFill>
              <a:ln w="41275" cap="flat">
                <a:solidFill>
                  <a:srgbClr val="FFFFFF"/>
                </a:solidFill>
                <a:prstDash val="solid"/>
                <a:round/>
              </a:ln>
              <a:effectLst>
                <a:outerShdw blurRad="50800" dist="38100" dir="2700000" algn="tl">
                  <a:srgbClr val="000000">
                    <a:alpha val="20000"/>
                  </a:srgbClr>
                </a:outerShdw>
              </a:effectLst>
            </c:spPr>
            <c:extLst>
              <c:ext xmlns:c16="http://schemas.microsoft.com/office/drawing/2014/chart" uri="{C3380CC4-5D6E-409C-BE32-E72D297353CC}">
                <c16:uniqueId val="{00000003-11A2-4F5C-A562-A84CB46069EB}"/>
              </c:ext>
            </c:extLst>
          </c:dPt>
          <c:cat>
            <c:strRef>
              <c:f>Sheet1!$B$1:$C$1</c:f>
              <c:strCache>
                <c:ptCount val="2"/>
                <c:pt idx="0">
                  <c:v>Lorem Ipsum 01</c:v>
                </c:pt>
                <c:pt idx="1">
                  <c:v>Lorem Ipsum 02</c:v>
                </c:pt>
              </c:strCache>
            </c:strRef>
          </c:cat>
          <c:val>
            <c:numRef>
              <c:f>Sheet1!$B$2:$C$2</c:f>
              <c:numCache>
                <c:formatCode>General</c:formatCode>
                <c:ptCount val="2"/>
                <c:pt idx="0">
                  <c:v>0.32</c:v>
                </c:pt>
                <c:pt idx="1">
                  <c:v>0.57999999999999996</c:v>
                </c:pt>
              </c:numCache>
            </c:numRef>
          </c:val>
          <c:extLst>
            <c:ext xmlns:c16="http://schemas.microsoft.com/office/drawing/2014/chart" uri="{C3380CC4-5D6E-409C-BE32-E72D297353CC}">
              <c16:uniqueId val="{00000004-11A2-4F5C-A562-A84CB46069EB}"/>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4B5054"/>
            </a:solidFill>
            <a:ln w="41275" cap="flat">
              <a:solidFill>
                <a:srgbClr val="FFFFFF"/>
              </a:solidFill>
              <a:prstDash val="solid"/>
              <a:round/>
            </a:ln>
            <a:effectLst>
              <a:outerShdw blurRad="50800" dist="38100" dir="2700000" algn="tl">
                <a:srgbClr val="000000">
                  <a:alpha val="20000"/>
                </a:srgbClr>
              </a:outerShdw>
            </a:effectLst>
          </c:spPr>
          <c:dPt>
            <c:idx val="0"/>
            <c:bubble3D val="0"/>
            <c:extLst>
              <c:ext xmlns:c16="http://schemas.microsoft.com/office/drawing/2014/chart" uri="{C3380CC4-5D6E-409C-BE32-E72D297353CC}">
                <c16:uniqueId val="{00000001-5B5C-4825-8544-4AF8DA32E17D}"/>
              </c:ext>
            </c:extLst>
          </c:dPt>
          <c:dPt>
            <c:idx val="1"/>
            <c:bubble3D val="0"/>
            <c:spPr>
              <a:solidFill>
                <a:srgbClr val="FFFFFF"/>
              </a:solidFill>
              <a:ln w="41275" cap="flat">
                <a:solidFill>
                  <a:srgbClr val="FFFFFF"/>
                </a:solidFill>
                <a:prstDash val="solid"/>
                <a:round/>
              </a:ln>
              <a:effectLst>
                <a:outerShdw blurRad="50800" dist="38100" dir="2700000" algn="tl">
                  <a:srgbClr val="000000">
                    <a:alpha val="20000"/>
                  </a:srgbClr>
                </a:outerShdw>
              </a:effectLst>
            </c:spPr>
            <c:extLst>
              <c:ext xmlns:c16="http://schemas.microsoft.com/office/drawing/2014/chart" uri="{C3380CC4-5D6E-409C-BE32-E72D297353CC}">
                <c16:uniqueId val="{00000003-5B5C-4825-8544-4AF8DA32E17D}"/>
              </c:ext>
            </c:extLst>
          </c:dPt>
          <c:cat>
            <c:strRef>
              <c:f>Sheet1!$B$1:$C$1</c:f>
              <c:strCache>
                <c:ptCount val="2"/>
                <c:pt idx="0">
                  <c:v>Lorem Ipsum 01</c:v>
                </c:pt>
                <c:pt idx="1">
                  <c:v>Lorem Ipsum 02</c:v>
                </c:pt>
              </c:strCache>
            </c:strRef>
          </c:cat>
          <c:val>
            <c:numRef>
              <c:f>Sheet1!$B$2:$C$2</c:f>
              <c:numCache>
                <c:formatCode>General</c:formatCode>
                <c:ptCount val="2"/>
                <c:pt idx="0">
                  <c:v>0.42</c:v>
                </c:pt>
                <c:pt idx="1">
                  <c:v>0.57999999999999996</c:v>
                </c:pt>
              </c:numCache>
            </c:numRef>
          </c:val>
          <c:extLst>
            <c:ext xmlns:c16="http://schemas.microsoft.com/office/drawing/2014/chart" uri="{C3380CC4-5D6E-409C-BE32-E72D297353CC}">
              <c16:uniqueId val="{00000004-5B5C-4825-8544-4AF8DA32E17D}"/>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3.2687800000000003E-2"/>
          <c:y val="6.0212099999999998E-2"/>
          <c:w val="0.95004900000000003"/>
          <c:h val="0.64632500000000004"/>
        </c:manualLayout>
      </c:layout>
      <c:areaChart>
        <c:grouping val="standard"/>
        <c:varyColors val="0"/>
        <c:ser>
          <c:idx val="2"/>
          <c:order val="0"/>
          <c:tx>
            <c:strRef>
              <c:f>Sheet1!$D$1</c:f>
              <c:strCache>
                <c:ptCount val="1"/>
                <c:pt idx="0">
                  <c:v>New Customer </c:v>
                </c:pt>
              </c:strCache>
            </c:strRef>
          </c:tx>
          <c:spPr>
            <a:solidFill>
              <a:srgbClr val="FFFFFF"/>
            </a:solidFill>
            <a:ln w="12700" cap="flat">
              <a:noFill/>
              <a:miter lim="400000"/>
            </a:ln>
            <a:effectLst/>
          </c:spPr>
          <c:dLbls>
            <c:numFmt formatCode="0" sourceLinked="0"/>
            <c:spPr>
              <a:noFill/>
              <a:ln>
                <a:noFill/>
              </a:ln>
              <a:effectLst/>
            </c:spPr>
            <c:txPr>
              <a:bodyPr/>
              <a:lstStyle/>
              <a:p>
                <a:pPr>
                  <a:defRPr sz="1600" b="0" i="0" u="none" strike="noStrike">
                    <a:solidFill>
                      <a:srgbClr val="000000"/>
                    </a:solidFill>
                    <a:latin typeface="Calibri"/>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Mon</c:v>
                </c:pt>
                <c:pt idx="1">
                  <c:v>Tue</c:v>
                </c:pt>
                <c:pt idx="2">
                  <c:v>Wed</c:v>
                </c:pt>
                <c:pt idx="3">
                  <c:v>Thu</c:v>
                </c:pt>
                <c:pt idx="4">
                  <c:v>Fri</c:v>
                </c:pt>
                <c:pt idx="5">
                  <c:v>Sat</c:v>
                </c:pt>
                <c:pt idx="6">
                  <c:v>Sun</c:v>
                </c:pt>
              </c:strCache>
            </c:strRef>
          </c:cat>
          <c:val>
            <c:numRef>
              <c:f>Sheet1!$D$2:$D$8</c:f>
              <c:numCache>
                <c:formatCode>General</c:formatCode>
                <c:ptCount val="7"/>
                <c:pt idx="0">
                  <c:v>14</c:v>
                </c:pt>
                <c:pt idx="1">
                  <c:v>6</c:v>
                </c:pt>
                <c:pt idx="2">
                  <c:v>7</c:v>
                </c:pt>
                <c:pt idx="3">
                  <c:v>22</c:v>
                </c:pt>
                <c:pt idx="4">
                  <c:v>14</c:v>
                </c:pt>
                <c:pt idx="5">
                  <c:v>2</c:v>
                </c:pt>
                <c:pt idx="6">
                  <c:v>11</c:v>
                </c:pt>
              </c:numCache>
            </c:numRef>
          </c:val>
          <c:extLst>
            <c:ext xmlns:c16="http://schemas.microsoft.com/office/drawing/2014/chart" uri="{C3380CC4-5D6E-409C-BE32-E72D297353CC}">
              <c16:uniqueId val="{00000000-DD4D-463F-AE8D-2F860068078D}"/>
            </c:ext>
          </c:extLst>
        </c:ser>
        <c:ser>
          <c:idx val="1"/>
          <c:order val="1"/>
          <c:tx>
            <c:strRef>
              <c:f>Sheet1!$C$1</c:f>
              <c:strCache>
                <c:ptCount val="1"/>
                <c:pt idx="0">
                  <c:v>Activated Customers</c:v>
                </c:pt>
              </c:strCache>
            </c:strRef>
          </c:tx>
          <c:spPr>
            <a:solidFill>
              <a:srgbClr val="FD4F00">
                <a:alpha val="72000"/>
              </a:srgbClr>
            </a:solidFill>
            <a:ln w="12700" cap="flat">
              <a:noFill/>
              <a:miter lim="400000"/>
            </a:ln>
            <a:effectLst/>
          </c:spPr>
          <c:dLbls>
            <c:numFmt formatCode="0" sourceLinked="0"/>
            <c:spPr>
              <a:noFill/>
              <a:ln>
                <a:noFill/>
              </a:ln>
              <a:effectLst/>
            </c:spPr>
            <c:txPr>
              <a:bodyPr/>
              <a:lstStyle/>
              <a:p>
                <a:pPr>
                  <a:defRPr sz="1600" b="0" i="0" u="none" strike="noStrike">
                    <a:solidFill>
                      <a:srgbClr val="FD4F00"/>
                    </a:solidFill>
                    <a:latin typeface="Calibri"/>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Mon</c:v>
                </c:pt>
                <c:pt idx="1">
                  <c:v>Tue</c:v>
                </c:pt>
                <c:pt idx="2">
                  <c:v>Wed</c:v>
                </c:pt>
                <c:pt idx="3">
                  <c:v>Thu</c:v>
                </c:pt>
                <c:pt idx="4">
                  <c:v>Fri</c:v>
                </c:pt>
                <c:pt idx="5">
                  <c:v>Sat</c:v>
                </c:pt>
                <c:pt idx="6">
                  <c:v>Sun</c:v>
                </c:pt>
              </c:strCache>
            </c:strRef>
          </c:cat>
          <c:val>
            <c:numRef>
              <c:f>Sheet1!$C$2:$C$8</c:f>
              <c:numCache>
                <c:formatCode>General</c:formatCode>
                <c:ptCount val="7"/>
                <c:pt idx="0">
                  <c:v>6</c:v>
                </c:pt>
                <c:pt idx="1">
                  <c:v>13</c:v>
                </c:pt>
                <c:pt idx="2">
                  <c:v>15</c:v>
                </c:pt>
                <c:pt idx="3">
                  <c:v>10</c:v>
                </c:pt>
                <c:pt idx="4">
                  <c:v>13</c:v>
                </c:pt>
                <c:pt idx="5">
                  <c:v>5</c:v>
                </c:pt>
                <c:pt idx="6">
                  <c:v>2</c:v>
                </c:pt>
              </c:numCache>
            </c:numRef>
          </c:val>
          <c:extLst>
            <c:ext xmlns:c16="http://schemas.microsoft.com/office/drawing/2014/chart" uri="{C3380CC4-5D6E-409C-BE32-E72D297353CC}">
              <c16:uniqueId val="{00000001-DD4D-463F-AE8D-2F860068078D}"/>
            </c:ext>
          </c:extLst>
        </c:ser>
        <c:ser>
          <c:idx val="0"/>
          <c:order val="2"/>
          <c:tx>
            <c:strRef>
              <c:f>Sheet1!$B$1</c:f>
              <c:strCache>
                <c:ptCount val="1"/>
                <c:pt idx="0">
                  <c:v>Provisioned Customers</c:v>
                </c:pt>
              </c:strCache>
            </c:strRef>
          </c:tx>
          <c:spPr>
            <a:solidFill>
              <a:srgbClr val="4B5054">
                <a:alpha val="88000"/>
              </a:srgbClr>
            </a:solidFill>
            <a:ln w="12700" cap="flat">
              <a:noFill/>
              <a:miter lim="400000"/>
            </a:ln>
            <a:effectLst/>
          </c:spPr>
          <c:dLbls>
            <c:numFmt formatCode="0" sourceLinked="0"/>
            <c:spPr>
              <a:noFill/>
              <a:ln>
                <a:noFill/>
              </a:ln>
              <a:effectLst/>
            </c:spPr>
            <c:txPr>
              <a:bodyPr/>
              <a:lstStyle/>
              <a:p>
                <a:pPr>
                  <a:defRPr sz="1600" b="0" i="0" u="none" strike="noStrike">
                    <a:solidFill>
                      <a:srgbClr val="FFFFFF"/>
                    </a:solidFill>
                    <a:latin typeface="Calibri"/>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Mon</c:v>
                </c:pt>
                <c:pt idx="1">
                  <c:v>Tue</c:v>
                </c:pt>
                <c:pt idx="2">
                  <c:v>Wed</c:v>
                </c:pt>
                <c:pt idx="3">
                  <c:v>Thu</c:v>
                </c:pt>
                <c:pt idx="4">
                  <c:v>Fri</c:v>
                </c:pt>
                <c:pt idx="5">
                  <c:v>Sat</c:v>
                </c:pt>
                <c:pt idx="6">
                  <c:v>Sun</c:v>
                </c:pt>
              </c:strCache>
            </c:strRef>
          </c:cat>
          <c:val>
            <c:numRef>
              <c:f>Sheet1!$B$2:$B$8</c:f>
              <c:numCache>
                <c:formatCode>General</c:formatCode>
                <c:ptCount val="7"/>
                <c:pt idx="0">
                  <c:v>9</c:v>
                </c:pt>
                <c:pt idx="1">
                  <c:v>5</c:v>
                </c:pt>
                <c:pt idx="2">
                  <c:v>7</c:v>
                </c:pt>
                <c:pt idx="3">
                  <c:v>5</c:v>
                </c:pt>
                <c:pt idx="4">
                  <c:v>2</c:v>
                </c:pt>
                <c:pt idx="5">
                  <c:v>5</c:v>
                </c:pt>
                <c:pt idx="6">
                  <c:v>0</c:v>
                </c:pt>
              </c:numCache>
            </c:numRef>
          </c:val>
          <c:extLst>
            <c:ext xmlns:c16="http://schemas.microsoft.com/office/drawing/2014/chart" uri="{C3380CC4-5D6E-409C-BE32-E72D297353CC}">
              <c16:uniqueId val="{00000002-DD4D-463F-AE8D-2F860068078D}"/>
            </c:ext>
          </c:extLst>
        </c:ser>
        <c:dLbls>
          <c:showLegendKey val="0"/>
          <c:showVal val="0"/>
          <c:showCatName val="0"/>
          <c:showSerName val="0"/>
          <c:showPercent val="0"/>
          <c:showBubbleSize val="0"/>
        </c:dLbls>
        <c:axId val="2094734552"/>
        <c:axId val="2094734553"/>
      </c:areaChart>
      <c:catAx>
        <c:axId val="2094734552"/>
        <c:scaling>
          <c:orientation val="minMax"/>
        </c:scaling>
        <c:delete val="0"/>
        <c:axPos val="b"/>
        <c:numFmt formatCode="General" sourceLinked="0"/>
        <c:majorTickMark val="out"/>
        <c:minorTickMark val="none"/>
        <c:tickLblPos val="low"/>
        <c:spPr>
          <a:ln w="12700" cap="flat">
            <a:solidFill>
              <a:srgbClr val="D9D9D9"/>
            </a:solidFill>
            <a:prstDash val="solid"/>
            <a:round/>
          </a:ln>
        </c:spPr>
        <c:txPr>
          <a:bodyPr rot="0"/>
          <a:lstStyle/>
          <a:p>
            <a:pPr>
              <a:defRPr sz="2000" b="1" i="0" u="none" strike="noStrike">
                <a:solidFill>
                  <a:srgbClr val="FFFFFF"/>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1600" b="0" i="0" u="none" strike="noStrike">
                <a:solidFill>
                  <a:srgbClr val="FFFFFF"/>
                </a:solidFill>
                <a:latin typeface="Calibri"/>
              </a:defRPr>
            </a:pPr>
            <a:endParaRPr lang="en-US"/>
          </a:p>
        </c:txPr>
        <c:crossAx val="2094734552"/>
        <c:crosses val="autoZero"/>
        <c:crossBetween val="midCat"/>
        <c:majorUnit val="7.5"/>
        <c:minorUnit val="3.75"/>
      </c:valAx>
      <c:spPr>
        <a:noFill/>
        <a:ln w="12700" cap="flat">
          <a:noFill/>
          <a:miter lim="400000"/>
        </a:ln>
        <a:effectLst/>
      </c:spPr>
    </c:plotArea>
    <c:legend>
      <c:legendPos val="b"/>
      <c:layout>
        <c:manualLayout>
          <c:xMode val="edge"/>
          <c:yMode val="edge"/>
          <c:x val="0.22461200000000001"/>
          <c:y val="0.92908900000000005"/>
          <c:w val="0.57429600000000003"/>
          <c:h val="7.0910799999999996E-2"/>
        </c:manualLayout>
      </c:layout>
      <c:overlay val="1"/>
      <c:spPr>
        <a:noFill/>
        <a:ln w="12700" cap="flat">
          <a:noFill/>
          <a:miter lim="400000"/>
        </a:ln>
        <a:effectLst/>
      </c:spPr>
      <c:txPr>
        <a:bodyPr rot="0"/>
        <a:lstStyle/>
        <a:p>
          <a:pPr>
            <a:defRPr sz="1600" b="0" i="0" u="none" strike="noStrike">
              <a:solidFill>
                <a:srgbClr val="FFFFFF"/>
              </a:solidFill>
              <a:latin typeface="Bahnschrift"/>
            </a:defRPr>
          </a:pPr>
          <a:endParaRPr lang="en-US"/>
        </a:p>
      </c:txPr>
    </c:legend>
    <c:plotVisOnly val="1"/>
    <c:dispBlanksAs val="gap"/>
    <c:showDLblsOverMax val="1"/>
  </c:chart>
  <c:spPr>
    <a:noFill/>
    <a:ln>
      <a:noFill/>
    </a:ln>
    <a:effectLst/>
  </c:sp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50"/>
      <c:hPercent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4401400000000002"/>
          <c:h val="0.53031899999999998"/>
        </c:manualLayout>
      </c:layout>
      <c:pie3DChart>
        <c:varyColors val="0"/>
        <c:ser>
          <c:idx val="0"/>
          <c:order val="0"/>
          <c:tx>
            <c:strRef>
              <c:f>Sheet1!$A$2</c:f>
              <c:strCache>
                <c:ptCount val="1"/>
                <c:pt idx="0">
                  <c:v>Sales</c:v>
                </c:pt>
              </c:strCache>
            </c:strRef>
          </c:tx>
          <c:spPr>
            <a:solidFill>
              <a:schemeClr val="accent4"/>
            </a:solidFill>
            <a:ln w="25400" cap="flat">
              <a:noFill/>
              <a:prstDash val="solid"/>
              <a:round/>
            </a:ln>
            <a:effectLst/>
            <a:sp3d prstMaterial="matte"/>
          </c:spPr>
          <c:explosion val="29"/>
          <c:dPt>
            <c:idx val="0"/>
            <c:bubble3D val="0"/>
            <c:extLst>
              <c:ext xmlns:c16="http://schemas.microsoft.com/office/drawing/2014/chart" uri="{C3380CC4-5D6E-409C-BE32-E72D297353CC}">
                <c16:uniqueId val="{00000001-2F52-4297-88A8-B205A65C99D4}"/>
              </c:ext>
            </c:extLst>
          </c:dPt>
          <c:dPt>
            <c:idx val="1"/>
            <c:bubble3D val="0"/>
            <c:explosion val="14"/>
            <c:spPr>
              <a:solidFill>
                <a:srgbClr val="262324"/>
              </a:solidFill>
              <a:ln w="25400" cap="flat">
                <a:noFill/>
                <a:prstDash val="solid"/>
                <a:round/>
              </a:ln>
              <a:effectLst/>
              <a:sp3d prstMaterial="matte"/>
            </c:spPr>
            <c:extLst>
              <c:ext xmlns:c16="http://schemas.microsoft.com/office/drawing/2014/chart" uri="{C3380CC4-5D6E-409C-BE32-E72D297353CC}">
                <c16:uniqueId val="{00000003-2F52-4297-88A8-B205A65C99D4}"/>
              </c:ext>
            </c:extLst>
          </c:dPt>
          <c:dPt>
            <c:idx val="2"/>
            <c:bubble3D val="0"/>
            <c:explosion val="34"/>
            <c:spPr>
              <a:solidFill>
                <a:srgbClr val="FD4F00"/>
              </a:solidFill>
              <a:ln w="25400" cap="flat">
                <a:noFill/>
                <a:prstDash val="solid"/>
                <a:round/>
              </a:ln>
              <a:effectLst/>
              <a:sp3d prstMaterial="matte"/>
            </c:spPr>
            <c:extLst>
              <c:ext xmlns:c16="http://schemas.microsoft.com/office/drawing/2014/chart" uri="{C3380CC4-5D6E-409C-BE32-E72D297353CC}">
                <c16:uniqueId val="{00000005-2F52-4297-88A8-B205A65C99D4}"/>
              </c:ext>
            </c:extLst>
          </c:dPt>
          <c:cat>
            <c:strRef>
              <c:f>Sheet1!$B$1:$D$1</c:f>
              <c:strCache>
                <c:ptCount val="3"/>
                <c:pt idx="0">
                  <c:v>Active</c:v>
                </c:pt>
                <c:pt idx="1">
                  <c:v>Inactive</c:v>
                </c:pt>
                <c:pt idx="2">
                  <c:v>Churned</c:v>
                </c:pt>
              </c:strCache>
            </c:strRef>
          </c:cat>
          <c:val>
            <c:numRef>
              <c:f>Sheet1!$B$2:$D$2</c:f>
              <c:numCache>
                <c:formatCode>General</c:formatCode>
                <c:ptCount val="3"/>
                <c:pt idx="0">
                  <c:v>0.44359300000000002</c:v>
                </c:pt>
                <c:pt idx="1">
                  <c:v>0.14318800000000001</c:v>
                </c:pt>
                <c:pt idx="2">
                  <c:v>0.41321999999999998</c:v>
                </c:pt>
              </c:numCache>
            </c:numRef>
          </c:val>
          <c:extLst>
            <c:ext xmlns:c16="http://schemas.microsoft.com/office/drawing/2014/chart" uri="{C3380CC4-5D6E-409C-BE32-E72D297353CC}">
              <c16:uniqueId val="{00000006-2F52-4297-88A8-B205A65C99D4}"/>
            </c:ext>
          </c:extLst>
        </c:ser>
        <c:dLbls>
          <c:showLegendKey val="0"/>
          <c:showVal val="0"/>
          <c:showCatName val="0"/>
          <c:showSerName val="0"/>
          <c:showPercent val="0"/>
          <c:showBubbleSize val="0"/>
          <c:showLeaderLines val="0"/>
        </c:dLbls>
      </c:pie3DChart>
      <c:spPr>
        <a:noFill/>
        <a:ln w="12700" cap="flat">
          <a:noFill/>
          <a:miter lim="400000"/>
        </a:ln>
        <a:effectLst/>
      </c:spPr>
    </c:plotArea>
    <c:legend>
      <c:legendPos val="b"/>
      <c:layout>
        <c:manualLayout>
          <c:xMode val="edge"/>
          <c:yMode val="edge"/>
          <c:x val="0.12927900000000001"/>
          <c:y val="0.84464700000000004"/>
          <c:w val="0.87072099999999997"/>
          <c:h val="0.15535299999999999"/>
        </c:manualLayout>
      </c:layout>
      <c:overlay val="1"/>
      <c:spPr>
        <a:noFill/>
        <a:ln w="12700" cap="flat">
          <a:noFill/>
          <a:miter lim="400000"/>
        </a:ln>
        <a:effectLst/>
      </c:spPr>
      <c:txPr>
        <a:bodyPr rot="0"/>
        <a:lstStyle/>
        <a:p>
          <a:pPr>
            <a:defRPr sz="1600" b="0" i="0" u="none" strike="noStrike">
              <a:solidFill>
                <a:srgbClr val="FFFFFF"/>
              </a:solidFill>
              <a:latin typeface="Bahnschrift"/>
            </a:defRPr>
          </a:pPr>
          <a:endParaRPr lang="en-US"/>
        </a:p>
      </c:txPr>
    </c:legend>
    <c:plotVisOnly val="1"/>
    <c:dispBlanksAs val="gap"/>
    <c:showDLblsOverMax val="1"/>
  </c:chart>
  <c:spPr>
    <a:noFill/>
    <a:ln>
      <a:noFill/>
    </a:ln>
    <a:effectLst/>
  </c:sp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1.1946E-2"/>
          <c:y val="0.147788"/>
          <c:w val="0.98305399999999998"/>
          <c:h val="0.64136499999999996"/>
        </c:manualLayout>
      </c:layout>
      <c:barChart>
        <c:barDir val="col"/>
        <c:grouping val="clustered"/>
        <c:varyColors val="0"/>
        <c:ser>
          <c:idx val="0"/>
          <c:order val="0"/>
          <c:tx>
            <c:strRef>
              <c:f>Sheet1!$B$1</c:f>
              <c:strCache>
                <c:ptCount val="1"/>
                <c:pt idx="0">
                  <c:v>Active</c:v>
                </c:pt>
              </c:strCache>
            </c:strRef>
          </c:tx>
          <c:spPr>
            <a:solidFill>
              <a:srgbClr val="262324"/>
            </a:solidFill>
            <a:ln w="12700" cap="flat">
              <a:noFill/>
              <a:miter lim="400000"/>
            </a:ln>
            <a:effectLst/>
          </c:spPr>
          <c:invertIfNegative val="0"/>
          <c:cat>
            <c:strRef>
              <c:f>Sheet1!$A$2:$A$5</c:f>
              <c:strCache>
                <c:ptCount val="4"/>
                <c:pt idx="0">
                  <c:v>Dual Play</c:v>
                </c:pt>
                <c:pt idx="1">
                  <c:v>Legend Internet</c:v>
                </c:pt>
                <c:pt idx="2">
                  <c:v>Triple Play</c:v>
                </c:pt>
                <c:pt idx="3">
                  <c:v>Triple Play X</c:v>
                </c:pt>
              </c:strCache>
            </c:strRef>
          </c:cat>
          <c:val>
            <c:numRef>
              <c:f>Sheet1!$B$2:$B$5</c:f>
              <c:numCache>
                <c:formatCode>General</c:formatCode>
                <c:ptCount val="4"/>
                <c:pt idx="0">
                  <c:v>2144</c:v>
                </c:pt>
                <c:pt idx="1">
                  <c:v>223</c:v>
                </c:pt>
                <c:pt idx="2">
                  <c:v>643</c:v>
                </c:pt>
                <c:pt idx="3">
                  <c:v>62</c:v>
                </c:pt>
              </c:numCache>
            </c:numRef>
          </c:val>
          <c:extLst>
            <c:ext xmlns:c16="http://schemas.microsoft.com/office/drawing/2014/chart" uri="{C3380CC4-5D6E-409C-BE32-E72D297353CC}">
              <c16:uniqueId val="{00000000-3E77-4D53-A853-435DB97BA0E9}"/>
            </c:ext>
          </c:extLst>
        </c:ser>
        <c:ser>
          <c:idx val="1"/>
          <c:order val="1"/>
          <c:tx>
            <c:strRef>
              <c:f>Sheet1!$C$1</c:f>
              <c:strCache>
                <c:ptCount val="1"/>
                <c:pt idx="0">
                  <c:v>Inactive</c:v>
                </c:pt>
              </c:strCache>
            </c:strRef>
          </c:tx>
          <c:spPr>
            <a:solidFill>
              <a:srgbClr val="FD4F00"/>
            </a:solidFill>
            <a:ln w="12700" cap="flat">
              <a:noFill/>
              <a:miter lim="400000"/>
            </a:ln>
            <a:effectLst/>
          </c:spPr>
          <c:invertIfNegative val="0"/>
          <c:cat>
            <c:strRef>
              <c:f>Sheet1!$A$2:$A$5</c:f>
              <c:strCache>
                <c:ptCount val="4"/>
                <c:pt idx="0">
                  <c:v>Dual Play</c:v>
                </c:pt>
                <c:pt idx="1">
                  <c:v>Legend Internet</c:v>
                </c:pt>
                <c:pt idx="2">
                  <c:v>Triple Play</c:v>
                </c:pt>
                <c:pt idx="3">
                  <c:v>Triple Play X</c:v>
                </c:pt>
              </c:strCache>
            </c:strRef>
          </c:cat>
          <c:val>
            <c:numRef>
              <c:f>Sheet1!$C$2:$C$5</c:f>
              <c:numCache>
                <c:formatCode>General</c:formatCode>
                <c:ptCount val="4"/>
                <c:pt idx="0">
                  <c:v>391</c:v>
                </c:pt>
                <c:pt idx="1">
                  <c:v>40</c:v>
                </c:pt>
                <c:pt idx="2">
                  <c:v>131</c:v>
                </c:pt>
                <c:pt idx="3">
                  <c:v>13</c:v>
                </c:pt>
              </c:numCache>
            </c:numRef>
          </c:val>
          <c:extLst>
            <c:ext xmlns:c16="http://schemas.microsoft.com/office/drawing/2014/chart" uri="{C3380CC4-5D6E-409C-BE32-E72D297353CC}">
              <c16:uniqueId val="{00000001-3E77-4D53-A853-435DB97BA0E9}"/>
            </c:ext>
          </c:extLst>
        </c:ser>
        <c:ser>
          <c:idx val="2"/>
          <c:order val="2"/>
          <c:tx>
            <c:strRef>
              <c:f>Sheet1!$D$1</c:f>
              <c:strCache>
                <c:ptCount val="1"/>
                <c:pt idx="0">
                  <c:v>Churned</c:v>
                </c:pt>
              </c:strCache>
            </c:strRef>
          </c:tx>
          <c:spPr>
            <a:solidFill>
              <a:srgbClr val="4B5054"/>
            </a:solidFill>
            <a:ln w="12700" cap="flat">
              <a:noFill/>
              <a:miter lim="400000"/>
            </a:ln>
            <a:effectLst/>
          </c:spPr>
          <c:invertIfNegative val="0"/>
          <c:cat>
            <c:strRef>
              <c:f>Sheet1!$A$2:$A$5</c:f>
              <c:strCache>
                <c:ptCount val="4"/>
                <c:pt idx="0">
                  <c:v>Dual Play</c:v>
                </c:pt>
                <c:pt idx="1">
                  <c:v>Legend Internet</c:v>
                </c:pt>
                <c:pt idx="2">
                  <c:v>Triple Play</c:v>
                </c:pt>
                <c:pt idx="3">
                  <c:v>Triple Play X</c:v>
                </c:pt>
              </c:strCache>
            </c:strRef>
          </c:cat>
          <c:val>
            <c:numRef>
              <c:f>Sheet1!$D$2:$D$5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2-3E77-4D53-A853-435DB97BA0E9}"/>
            </c:ext>
          </c:extLst>
        </c:ser>
        <c:dLbls>
          <c:showLegendKey val="0"/>
          <c:showVal val="0"/>
          <c:showCatName val="0"/>
          <c:showSerName val="0"/>
          <c:showPercent val="0"/>
          <c:showBubbleSize val="0"/>
        </c:dLbls>
        <c:gapWidth val="50"/>
        <c:axId val="2094734552"/>
        <c:axId val="2094734553"/>
      </c:barChart>
      <c:catAx>
        <c:axId val="2094734552"/>
        <c:scaling>
          <c:orientation val="minMax"/>
        </c:scaling>
        <c:delete val="0"/>
        <c:axPos val="b"/>
        <c:majorGridlines>
          <c:spPr>
            <a:ln w="12700" cap="flat">
              <a:solidFill>
                <a:srgbClr val="D9D9D9"/>
              </a:solidFill>
              <a:prstDash val="solid"/>
              <a:round/>
            </a:ln>
          </c:spPr>
        </c:majorGridlines>
        <c:numFmt formatCode="General" sourceLinked="0"/>
        <c:majorTickMark val="none"/>
        <c:minorTickMark val="none"/>
        <c:tickLblPos val="low"/>
        <c:spPr>
          <a:ln w="12700" cap="flat">
            <a:solidFill>
              <a:srgbClr val="888888"/>
            </a:solidFill>
            <a:prstDash val="solid"/>
            <a:round/>
          </a:ln>
        </c:spPr>
        <c:txPr>
          <a:bodyPr rot="0"/>
          <a:lstStyle/>
          <a:p>
            <a:pPr>
              <a:defRPr sz="1600" b="1" i="0" u="none" strike="noStrike">
                <a:solidFill>
                  <a:srgbClr val="FFFFFF"/>
                </a:solidFill>
                <a:latin typeface="Bahnschrift"/>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round/>
          </a:ln>
        </c:spPr>
        <c:txPr>
          <a:bodyPr rot="0"/>
          <a:lstStyle/>
          <a:p>
            <a:pPr>
              <a:defRPr sz="1000" b="0" i="0" u="none" strike="noStrike">
                <a:solidFill>
                  <a:srgbClr val="000000"/>
                </a:solidFill>
                <a:latin typeface="Bahnschrift"/>
              </a:defRPr>
            </a:pPr>
            <a:endParaRPr lang="en-US"/>
          </a:p>
        </c:txPr>
        <c:crossAx val="2094734552"/>
        <c:crosses val="autoZero"/>
        <c:crossBetween val="between"/>
        <c:majorUnit val="750"/>
        <c:minorUnit val="3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1.1756300000000001E-2"/>
          <c:y val="0.15012800000000001"/>
          <c:w val="0.98324400000000001"/>
          <c:h val="0.635884"/>
        </c:manualLayout>
      </c:layout>
      <c:barChart>
        <c:barDir val="col"/>
        <c:grouping val="clustered"/>
        <c:varyColors val="0"/>
        <c:ser>
          <c:idx val="0"/>
          <c:order val="0"/>
          <c:tx>
            <c:strRef>
              <c:f>Sheet1!$B$1</c:f>
              <c:strCache>
                <c:ptCount val="1"/>
                <c:pt idx="0">
                  <c:v>Active</c:v>
                </c:pt>
              </c:strCache>
            </c:strRef>
          </c:tx>
          <c:spPr>
            <a:solidFill>
              <a:srgbClr val="262324"/>
            </a:solidFill>
            <a:ln w="12700" cap="flat">
              <a:noFill/>
              <a:miter lim="400000"/>
            </a:ln>
            <a:effectLst/>
          </c:spPr>
          <c:invertIfNegative val="0"/>
          <c:cat>
            <c:strRef>
              <c:f>Sheet1!$A$2:$A$5</c:f>
              <c:strCache>
                <c:ptCount val="4"/>
                <c:pt idx="0">
                  <c:v>Dual Play</c:v>
                </c:pt>
                <c:pt idx="1">
                  <c:v>Legend Internet</c:v>
                </c:pt>
                <c:pt idx="2">
                  <c:v>Triple Play</c:v>
                </c:pt>
                <c:pt idx="3">
                  <c:v>Triple Play X</c:v>
                </c:pt>
              </c:strCache>
            </c:strRef>
          </c:cat>
          <c:val>
            <c:numRef>
              <c:f>Sheet1!$B$2:$B$5</c:f>
              <c:numCache>
                <c:formatCode>General</c:formatCode>
                <c:ptCount val="4"/>
                <c:pt idx="0">
                  <c:v>2184</c:v>
                </c:pt>
                <c:pt idx="1">
                  <c:v>237</c:v>
                </c:pt>
                <c:pt idx="2">
                  <c:v>640</c:v>
                </c:pt>
                <c:pt idx="3">
                  <c:v>62</c:v>
                </c:pt>
              </c:numCache>
            </c:numRef>
          </c:val>
          <c:extLst>
            <c:ext xmlns:c16="http://schemas.microsoft.com/office/drawing/2014/chart" uri="{C3380CC4-5D6E-409C-BE32-E72D297353CC}">
              <c16:uniqueId val="{00000000-C70D-4BAF-A5F5-9F606222D945}"/>
            </c:ext>
          </c:extLst>
        </c:ser>
        <c:ser>
          <c:idx val="1"/>
          <c:order val="1"/>
          <c:tx>
            <c:strRef>
              <c:f>Sheet1!$C$1</c:f>
              <c:strCache>
                <c:ptCount val="1"/>
                <c:pt idx="0">
                  <c:v>Inactive</c:v>
                </c:pt>
              </c:strCache>
            </c:strRef>
          </c:tx>
          <c:spPr>
            <a:solidFill>
              <a:srgbClr val="FD4F00"/>
            </a:solidFill>
            <a:ln w="12700" cap="flat">
              <a:noFill/>
              <a:miter lim="400000"/>
            </a:ln>
            <a:effectLst/>
          </c:spPr>
          <c:invertIfNegative val="0"/>
          <c:cat>
            <c:strRef>
              <c:f>Sheet1!$A$2:$A$5</c:f>
              <c:strCache>
                <c:ptCount val="4"/>
                <c:pt idx="0">
                  <c:v>Dual Play</c:v>
                </c:pt>
                <c:pt idx="1">
                  <c:v>Legend Internet</c:v>
                </c:pt>
                <c:pt idx="2">
                  <c:v>Triple Play</c:v>
                </c:pt>
                <c:pt idx="3">
                  <c:v>Triple Play X</c:v>
                </c:pt>
              </c:strCache>
            </c:strRef>
          </c:cat>
          <c:val>
            <c:numRef>
              <c:f>Sheet1!$C$2:$C$5</c:f>
              <c:numCache>
                <c:formatCode>General</c:formatCode>
                <c:ptCount val="4"/>
                <c:pt idx="0">
                  <c:v>713</c:v>
                </c:pt>
                <c:pt idx="1">
                  <c:v>70</c:v>
                </c:pt>
                <c:pt idx="2">
                  <c:v>187</c:v>
                </c:pt>
                <c:pt idx="3">
                  <c:v>11</c:v>
                </c:pt>
              </c:numCache>
            </c:numRef>
          </c:val>
          <c:extLst>
            <c:ext xmlns:c16="http://schemas.microsoft.com/office/drawing/2014/chart" uri="{C3380CC4-5D6E-409C-BE32-E72D297353CC}">
              <c16:uniqueId val="{00000001-C70D-4BAF-A5F5-9F606222D945}"/>
            </c:ext>
          </c:extLst>
        </c:ser>
        <c:ser>
          <c:idx val="2"/>
          <c:order val="2"/>
          <c:tx>
            <c:strRef>
              <c:f>Sheet1!$D$1</c:f>
              <c:strCache>
                <c:ptCount val="1"/>
                <c:pt idx="0">
                  <c:v>Churned</c:v>
                </c:pt>
              </c:strCache>
            </c:strRef>
          </c:tx>
          <c:spPr>
            <a:solidFill>
              <a:srgbClr val="4B5054"/>
            </a:solidFill>
            <a:ln w="12700" cap="flat">
              <a:noFill/>
              <a:miter lim="400000"/>
            </a:ln>
            <a:effectLst/>
          </c:spPr>
          <c:invertIfNegative val="0"/>
          <c:cat>
            <c:strRef>
              <c:f>Sheet1!$A$2:$A$5</c:f>
              <c:strCache>
                <c:ptCount val="4"/>
                <c:pt idx="0">
                  <c:v>Dual Play</c:v>
                </c:pt>
                <c:pt idx="1">
                  <c:v>Legend Internet</c:v>
                </c:pt>
                <c:pt idx="2">
                  <c:v>Triple Play</c:v>
                </c:pt>
                <c:pt idx="3">
                  <c:v>Triple Play X</c:v>
                </c:pt>
              </c:strCache>
            </c:strRef>
          </c:cat>
          <c:val>
            <c:numRef>
              <c:f>Sheet1!$D$2:$D$5</c:f>
              <c:numCache>
                <c:formatCode>General</c:formatCode>
                <c:ptCount val="4"/>
                <c:pt idx="0">
                  <c:v>1769</c:v>
                </c:pt>
                <c:pt idx="1">
                  <c:v>322</c:v>
                </c:pt>
                <c:pt idx="2">
                  <c:v>564</c:v>
                </c:pt>
                <c:pt idx="3">
                  <c:v>49</c:v>
                </c:pt>
              </c:numCache>
            </c:numRef>
          </c:val>
          <c:extLst>
            <c:ext xmlns:c16="http://schemas.microsoft.com/office/drawing/2014/chart" uri="{C3380CC4-5D6E-409C-BE32-E72D297353CC}">
              <c16:uniqueId val="{00000002-C70D-4BAF-A5F5-9F606222D945}"/>
            </c:ext>
          </c:extLst>
        </c:ser>
        <c:dLbls>
          <c:showLegendKey val="0"/>
          <c:showVal val="0"/>
          <c:showCatName val="0"/>
          <c:showSerName val="0"/>
          <c:showPercent val="0"/>
          <c:showBubbleSize val="0"/>
        </c:dLbls>
        <c:gapWidth val="50"/>
        <c:overlap val="-90"/>
        <c:axId val="2094734552"/>
        <c:axId val="2094734553"/>
      </c:barChart>
      <c:catAx>
        <c:axId val="2094734552"/>
        <c:scaling>
          <c:orientation val="minMax"/>
        </c:scaling>
        <c:delete val="0"/>
        <c:axPos val="b"/>
        <c:majorGridlines>
          <c:spPr>
            <a:ln w="12700" cap="flat">
              <a:solidFill>
                <a:srgbClr val="D9D9D9"/>
              </a:solidFill>
              <a:prstDash val="solid"/>
              <a:round/>
            </a:ln>
          </c:spPr>
        </c:majorGridlines>
        <c:numFmt formatCode="General" sourceLinked="0"/>
        <c:majorTickMark val="none"/>
        <c:minorTickMark val="none"/>
        <c:tickLblPos val="low"/>
        <c:spPr>
          <a:ln w="12700" cap="flat">
            <a:solidFill>
              <a:srgbClr val="888888"/>
            </a:solidFill>
            <a:prstDash val="solid"/>
            <a:round/>
          </a:ln>
        </c:spPr>
        <c:txPr>
          <a:bodyPr rot="0"/>
          <a:lstStyle/>
          <a:p>
            <a:pPr>
              <a:defRPr sz="1600" b="1" i="0" u="none" strike="noStrike">
                <a:solidFill>
                  <a:srgbClr val="FFFFFF"/>
                </a:solidFill>
                <a:latin typeface="Bahnschrift"/>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round/>
          </a:ln>
        </c:spPr>
        <c:txPr>
          <a:bodyPr rot="0"/>
          <a:lstStyle/>
          <a:p>
            <a:pPr>
              <a:defRPr sz="1000" b="0" i="0" u="none" strike="noStrike">
                <a:solidFill>
                  <a:srgbClr val="000000"/>
                </a:solidFill>
                <a:latin typeface="Bahnschrift"/>
              </a:defRPr>
            </a:pPr>
            <a:endParaRPr lang="en-US"/>
          </a:p>
        </c:txPr>
        <c:crossAx val="2094734552"/>
        <c:crosses val="autoZero"/>
        <c:crossBetween val="between"/>
        <c:majorUnit val="750"/>
        <c:minorUnit val="3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1.1658099999999999E-2"/>
          <c:y val="0.16130900000000001"/>
          <c:w val="0.98334200000000005"/>
          <c:h val="0.60969799999999996"/>
        </c:manualLayout>
      </c:layout>
      <c:barChart>
        <c:barDir val="col"/>
        <c:grouping val="clustered"/>
        <c:varyColors val="0"/>
        <c:ser>
          <c:idx val="0"/>
          <c:order val="0"/>
          <c:tx>
            <c:strRef>
              <c:f>Sheet1!$B$1</c:f>
              <c:strCache>
                <c:ptCount val="1"/>
                <c:pt idx="0">
                  <c:v>Active</c:v>
                </c:pt>
              </c:strCache>
            </c:strRef>
          </c:tx>
          <c:spPr>
            <a:solidFill>
              <a:srgbClr val="262324"/>
            </a:solidFill>
            <a:ln w="12700" cap="flat">
              <a:noFill/>
              <a:miter lim="400000"/>
            </a:ln>
            <a:effectLst/>
          </c:spPr>
          <c:invertIfNegative val="0"/>
          <c:cat>
            <c:strRef>
              <c:f>Sheet1!$A$2:$A$5</c:f>
              <c:strCache>
                <c:ptCount val="4"/>
                <c:pt idx="0">
                  <c:v>Dual Play</c:v>
                </c:pt>
                <c:pt idx="1">
                  <c:v>Legend Internet</c:v>
                </c:pt>
                <c:pt idx="2">
                  <c:v>Triple Play</c:v>
                </c:pt>
                <c:pt idx="3">
                  <c:v>Triple Play X</c:v>
                </c:pt>
              </c:strCache>
            </c:strRef>
          </c:cat>
          <c:val>
            <c:numRef>
              <c:f>Sheet1!$B$2:$B$5</c:f>
              <c:numCache>
                <c:formatCode>General</c:formatCode>
                <c:ptCount val="4"/>
                <c:pt idx="0">
                  <c:v>2172</c:v>
                </c:pt>
                <c:pt idx="1">
                  <c:v>213</c:v>
                </c:pt>
                <c:pt idx="2">
                  <c:v>617</c:v>
                </c:pt>
                <c:pt idx="3">
                  <c:v>57</c:v>
                </c:pt>
              </c:numCache>
            </c:numRef>
          </c:val>
          <c:extLst>
            <c:ext xmlns:c16="http://schemas.microsoft.com/office/drawing/2014/chart" uri="{C3380CC4-5D6E-409C-BE32-E72D297353CC}">
              <c16:uniqueId val="{00000000-12A8-4DBA-97BC-F9F0240AA78B}"/>
            </c:ext>
          </c:extLst>
        </c:ser>
        <c:ser>
          <c:idx val="1"/>
          <c:order val="1"/>
          <c:tx>
            <c:strRef>
              <c:f>Sheet1!$C$1</c:f>
              <c:strCache>
                <c:ptCount val="1"/>
                <c:pt idx="0">
                  <c:v>Inactive</c:v>
                </c:pt>
              </c:strCache>
            </c:strRef>
          </c:tx>
          <c:spPr>
            <a:solidFill>
              <a:srgbClr val="FD4F00"/>
            </a:solidFill>
            <a:ln w="12700" cap="flat">
              <a:noFill/>
              <a:miter lim="400000"/>
            </a:ln>
            <a:effectLst/>
          </c:spPr>
          <c:invertIfNegative val="0"/>
          <c:cat>
            <c:strRef>
              <c:f>Sheet1!$A$2:$A$5</c:f>
              <c:strCache>
                <c:ptCount val="4"/>
                <c:pt idx="0">
                  <c:v>Dual Play</c:v>
                </c:pt>
                <c:pt idx="1">
                  <c:v>Legend Internet</c:v>
                </c:pt>
                <c:pt idx="2">
                  <c:v>Triple Play</c:v>
                </c:pt>
                <c:pt idx="3">
                  <c:v>Triple Play X</c:v>
                </c:pt>
              </c:strCache>
            </c:strRef>
          </c:cat>
          <c:val>
            <c:numRef>
              <c:f>Sheet1!$C$2:$C$5</c:f>
              <c:numCache>
                <c:formatCode>General</c:formatCode>
                <c:ptCount val="4"/>
                <c:pt idx="0">
                  <c:v>706</c:v>
                </c:pt>
                <c:pt idx="1">
                  <c:v>82</c:v>
                </c:pt>
                <c:pt idx="2">
                  <c:v>184</c:v>
                </c:pt>
                <c:pt idx="3">
                  <c:v>18</c:v>
                </c:pt>
              </c:numCache>
            </c:numRef>
          </c:val>
          <c:extLst>
            <c:ext xmlns:c16="http://schemas.microsoft.com/office/drawing/2014/chart" uri="{C3380CC4-5D6E-409C-BE32-E72D297353CC}">
              <c16:uniqueId val="{00000001-12A8-4DBA-97BC-F9F0240AA78B}"/>
            </c:ext>
          </c:extLst>
        </c:ser>
        <c:ser>
          <c:idx val="2"/>
          <c:order val="2"/>
          <c:tx>
            <c:strRef>
              <c:f>Sheet1!$D$1</c:f>
              <c:strCache>
                <c:ptCount val="1"/>
                <c:pt idx="0">
                  <c:v>Churned</c:v>
                </c:pt>
              </c:strCache>
            </c:strRef>
          </c:tx>
          <c:spPr>
            <a:solidFill>
              <a:srgbClr val="4B5054"/>
            </a:solidFill>
            <a:ln w="12700" cap="flat">
              <a:noFill/>
              <a:miter lim="400000"/>
            </a:ln>
            <a:effectLst/>
          </c:spPr>
          <c:invertIfNegative val="0"/>
          <c:cat>
            <c:strRef>
              <c:f>Sheet1!$A$2:$A$5</c:f>
              <c:strCache>
                <c:ptCount val="4"/>
                <c:pt idx="0">
                  <c:v>Dual Play</c:v>
                </c:pt>
                <c:pt idx="1">
                  <c:v>Legend Internet</c:v>
                </c:pt>
                <c:pt idx="2">
                  <c:v>Triple Play</c:v>
                </c:pt>
                <c:pt idx="3">
                  <c:v>Triple Play X</c:v>
                </c:pt>
              </c:strCache>
            </c:strRef>
          </c:cat>
          <c:val>
            <c:numRef>
              <c:f>Sheet1!$D$2:$D$5</c:f>
              <c:numCache>
                <c:formatCode>General</c:formatCode>
                <c:ptCount val="4"/>
                <c:pt idx="0">
                  <c:v>1865</c:v>
                </c:pt>
                <c:pt idx="1">
                  <c:v>333</c:v>
                </c:pt>
                <c:pt idx="2">
                  <c:v>602</c:v>
                </c:pt>
                <c:pt idx="3">
                  <c:v>57</c:v>
                </c:pt>
              </c:numCache>
            </c:numRef>
          </c:val>
          <c:extLst>
            <c:ext xmlns:c16="http://schemas.microsoft.com/office/drawing/2014/chart" uri="{C3380CC4-5D6E-409C-BE32-E72D297353CC}">
              <c16:uniqueId val="{00000002-12A8-4DBA-97BC-F9F0240AA78B}"/>
            </c:ext>
          </c:extLst>
        </c:ser>
        <c:dLbls>
          <c:showLegendKey val="0"/>
          <c:showVal val="0"/>
          <c:showCatName val="0"/>
          <c:showSerName val="0"/>
          <c:showPercent val="0"/>
          <c:showBubbleSize val="0"/>
        </c:dLbls>
        <c:gapWidth val="50"/>
        <c:overlap val="-90"/>
        <c:axId val="2094734552"/>
        <c:axId val="2094734553"/>
      </c:barChart>
      <c:catAx>
        <c:axId val="2094734552"/>
        <c:scaling>
          <c:orientation val="minMax"/>
        </c:scaling>
        <c:delete val="0"/>
        <c:axPos val="b"/>
        <c:majorGridlines>
          <c:spPr>
            <a:ln w="12700" cap="flat">
              <a:solidFill>
                <a:srgbClr val="D9D9D9"/>
              </a:solidFill>
              <a:prstDash val="solid"/>
              <a:round/>
            </a:ln>
          </c:spPr>
        </c:majorGridlines>
        <c:numFmt formatCode="General" sourceLinked="0"/>
        <c:majorTickMark val="none"/>
        <c:minorTickMark val="none"/>
        <c:tickLblPos val="low"/>
        <c:spPr>
          <a:ln w="12700" cap="flat">
            <a:solidFill>
              <a:srgbClr val="888888"/>
            </a:solidFill>
            <a:prstDash val="solid"/>
            <a:round/>
          </a:ln>
        </c:spPr>
        <c:txPr>
          <a:bodyPr rot="0"/>
          <a:lstStyle/>
          <a:p>
            <a:pPr>
              <a:defRPr sz="1600" b="1" i="0" u="none" strike="noStrike">
                <a:solidFill>
                  <a:srgbClr val="FFFFFF"/>
                </a:solidFill>
                <a:latin typeface="Bahnschrift"/>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round/>
          </a:ln>
        </c:spPr>
        <c:txPr>
          <a:bodyPr rot="0"/>
          <a:lstStyle/>
          <a:p>
            <a:pPr>
              <a:defRPr sz="1000" b="0" i="0" u="none" strike="noStrike">
                <a:solidFill>
                  <a:srgbClr val="000000"/>
                </a:solidFill>
                <a:latin typeface="Bahnschrift"/>
              </a:defRPr>
            </a:pPr>
            <a:endParaRPr lang="en-US"/>
          </a:p>
        </c:txPr>
        <c:crossAx val="2094734552"/>
        <c:crosses val="autoZero"/>
        <c:crossBetween val="between"/>
        <c:majorUnit val="750"/>
        <c:minorUnit val="3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400" b="0" i="0" u="none" strike="noStrike">
                <a:solidFill>
                  <a:srgbClr val="000000"/>
                </a:solidFill>
                <a:latin typeface="Source Sans Pro Regular"/>
              </a:defRPr>
            </a:pPr>
            <a:r>
              <a:rPr lang="en-GB" sz="1400" b="0" i="0" u="none" strike="noStrike">
                <a:solidFill>
                  <a:srgbClr val="000000"/>
                </a:solidFill>
                <a:latin typeface="Source Sans Pro Regular"/>
              </a:rPr>
              <a:t>SALES PERFORMANCE (UNIT)</a:t>
            </a:r>
          </a:p>
        </c:rich>
      </c:tx>
      <c:layout>
        <c:manualLayout>
          <c:xMode val="edge"/>
          <c:yMode val="edge"/>
          <c:x val="0.30288599999999999"/>
          <c:y val="0"/>
          <c:w val="0.394229"/>
          <c:h val="7.6238299999999995E-2"/>
        </c:manualLayout>
      </c:layout>
      <c:overlay val="1"/>
      <c:spPr>
        <a:noFill/>
        <a:effectLst/>
      </c:spPr>
    </c:title>
    <c:autoTitleDeleted val="0"/>
    <c:plotArea>
      <c:layout>
        <c:manualLayout>
          <c:layoutTarget val="inner"/>
          <c:xMode val="edge"/>
          <c:yMode val="edge"/>
          <c:x val="0.113249"/>
          <c:y val="7.6238299999999995E-2"/>
          <c:w val="0.87514199999999998"/>
          <c:h val="0.84399800000000003"/>
        </c:manualLayout>
      </c:layout>
      <c:barChart>
        <c:barDir val="bar"/>
        <c:grouping val="clustered"/>
        <c:varyColors val="0"/>
        <c:ser>
          <c:idx val="0"/>
          <c:order val="0"/>
          <c:tx>
            <c:strRef>
              <c:f>Sheet1!$A$2</c:f>
              <c:strCache>
                <c:ptCount val="1"/>
                <c:pt idx="0">
                  <c:v>Total</c:v>
                </c:pt>
              </c:strCache>
            </c:strRef>
          </c:tx>
          <c:spPr>
            <a:solidFill>
              <a:schemeClr val="accent3"/>
            </a:solidFill>
            <a:ln w="9525" cap="flat">
              <a:solidFill>
                <a:srgbClr val="F9F9F9"/>
              </a:solidFill>
              <a:prstDash val="solid"/>
              <a:round/>
            </a:ln>
            <a:effectLst/>
          </c:spPr>
          <c:invertIfNegative val="0"/>
          <c:dLbls>
            <c:numFmt formatCode="#,##0" sourceLinked="0"/>
            <c:spPr>
              <a:noFill/>
              <a:ln>
                <a:noFill/>
              </a:ln>
              <a:effectLst/>
            </c:spPr>
            <c:txPr>
              <a:bodyPr/>
              <a:lstStyle/>
              <a:p>
                <a:pPr>
                  <a:defRPr sz="1000" b="0" i="0" u="none" strike="noStrike">
                    <a:solidFill>
                      <a:srgbClr val="000000"/>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August</c:v>
                </c:pt>
                <c:pt idx="1">
                  <c:v>July </c:v>
                </c:pt>
                <c:pt idx="2">
                  <c:v>June</c:v>
                </c:pt>
                <c:pt idx="3">
                  <c:v>May</c:v>
                </c:pt>
                <c:pt idx="4">
                  <c:v>April</c:v>
                </c:pt>
                <c:pt idx="5">
                  <c:v>March</c:v>
                </c:pt>
                <c:pt idx="6">
                  <c:v>February</c:v>
                </c:pt>
                <c:pt idx="7">
                  <c:v>January</c:v>
                </c:pt>
              </c:strCache>
            </c:strRef>
          </c:cat>
          <c:val>
            <c:numRef>
              <c:f>Sheet1!$B$2:$I$2</c:f>
              <c:numCache>
                <c:formatCode>General</c:formatCode>
                <c:ptCount val="8"/>
                <c:pt idx="1">
                  <c:v>66</c:v>
                </c:pt>
                <c:pt idx="2">
                  <c:v>71</c:v>
                </c:pt>
                <c:pt idx="3">
                  <c:v>50</c:v>
                </c:pt>
                <c:pt idx="4">
                  <c:v>53</c:v>
                </c:pt>
                <c:pt idx="5">
                  <c:v>65</c:v>
                </c:pt>
                <c:pt idx="6">
                  <c:v>62</c:v>
                </c:pt>
                <c:pt idx="7">
                  <c:v>81</c:v>
                </c:pt>
              </c:numCache>
            </c:numRef>
          </c:val>
          <c:extLst>
            <c:ext xmlns:c16="http://schemas.microsoft.com/office/drawing/2014/chart" uri="{C3380CC4-5D6E-409C-BE32-E72D297353CC}">
              <c16:uniqueId val="{00000000-7780-4921-9448-A6A83184A6E5}"/>
            </c:ext>
          </c:extLst>
        </c:ser>
        <c:ser>
          <c:idx val="1"/>
          <c:order val="1"/>
          <c:tx>
            <c:strRef>
              <c:f>Sheet1!$A$3</c:f>
              <c:strCache>
                <c:ptCount val="1"/>
                <c:pt idx="0">
                  <c:v>WiFi</c:v>
                </c:pt>
              </c:strCache>
            </c:strRef>
          </c:tx>
          <c:spPr>
            <a:solidFill>
              <a:schemeClr val="accent2"/>
            </a:solidFill>
            <a:ln w="9525" cap="flat">
              <a:solidFill>
                <a:srgbClr val="F9F9F9"/>
              </a:solidFill>
              <a:prstDash val="solid"/>
              <a:round/>
            </a:ln>
            <a:effectLst/>
          </c:spPr>
          <c:invertIfNegative val="0"/>
          <c:dLbls>
            <c:numFmt formatCode="#,##0" sourceLinked="0"/>
            <c:spPr>
              <a:noFill/>
              <a:ln>
                <a:noFill/>
              </a:ln>
              <a:effectLst/>
            </c:spPr>
            <c:txPr>
              <a:bodyPr/>
              <a:lstStyle/>
              <a:p>
                <a:pPr>
                  <a:defRPr sz="1100" b="0" i="0" u="none" strike="noStrike">
                    <a:solidFill>
                      <a:srgbClr val="000000"/>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August</c:v>
                </c:pt>
                <c:pt idx="1">
                  <c:v>July </c:v>
                </c:pt>
                <c:pt idx="2">
                  <c:v>June</c:v>
                </c:pt>
                <c:pt idx="3">
                  <c:v>May</c:v>
                </c:pt>
                <c:pt idx="4">
                  <c:v>April</c:v>
                </c:pt>
                <c:pt idx="5">
                  <c:v>March</c:v>
                </c:pt>
                <c:pt idx="6">
                  <c:v>February</c:v>
                </c:pt>
                <c:pt idx="7">
                  <c:v>January</c:v>
                </c:pt>
              </c:strCache>
            </c:strRef>
          </c:cat>
          <c:val>
            <c:numRef>
              <c:f>Sheet1!$B$3:$I$3</c:f>
              <c:numCache>
                <c:formatCode>General</c:formatCode>
                <c:ptCount val="8"/>
                <c:pt idx="1">
                  <c:v>16</c:v>
                </c:pt>
                <c:pt idx="2">
                  <c:v>5</c:v>
                </c:pt>
                <c:pt idx="3">
                  <c:v>10</c:v>
                </c:pt>
                <c:pt idx="4">
                  <c:v>6</c:v>
                </c:pt>
                <c:pt idx="5">
                  <c:v>5</c:v>
                </c:pt>
                <c:pt idx="6">
                  <c:v>2</c:v>
                </c:pt>
                <c:pt idx="7">
                  <c:v>1</c:v>
                </c:pt>
              </c:numCache>
            </c:numRef>
          </c:val>
          <c:extLst>
            <c:ext xmlns:c16="http://schemas.microsoft.com/office/drawing/2014/chart" uri="{C3380CC4-5D6E-409C-BE32-E72D297353CC}">
              <c16:uniqueId val="{00000001-7780-4921-9448-A6A83184A6E5}"/>
            </c:ext>
          </c:extLst>
        </c:ser>
        <c:ser>
          <c:idx val="2"/>
          <c:order val="2"/>
          <c:tx>
            <c:strRef>
              <c:f>Sheet1!$A$4</c:f>
              <c:strCache>
                <c:ptCount val="1"/>
                <c:pt idx="0">
                  <c:v>Fiber</c:v>
                </c:pt>
              </c:strCache>
            </c:strRef>
          </c:tx>
          <c:spPr>
            <a:solidFill>
              <a:schemeClr val="accent1"/>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000000"/>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August</c:v>
                </c:pt>
                <c:pt idx="1">
                  <c:v>July </c:v>
                </c:pt>
                <c:pt idx="2">
                  <c:v>June</c:v>
                </c:pt>
                <c:pt idx="3">
                  <c:v>May</c:v>
                </c:pt>
                <c:pt idx="4">
                  <c:v>April</c:v>
                </c:pt>
                <c:pt idx="5">
                  <c:v>March</c:v>
                </c:pt>
                <c:pt idx="6">
                  <c:v>February</c:v>
                </c:pt>
                <c:pt idx="7">
                  <c:v>January</c:v>
                </c:pt>
              </c:strCache>
            </c:strRef>
          </c:cat>
          <c:val>
            <c:numRef>
              <c:f>Sheet1!$B$4:$I$4</c:f>
              <c:numCache>
                <c:formatCode>General</c:formatCode>
                <c:ptCount val="8"/>
                <c:pt idx="0">
                  <c:v>75</c:v>
                </c:pt>
                <c:pt idx="1">
                  <c:v>50</c:v>
                </c:pt>
                <c:pt idx="2">
                  <c:v>66</c:v>
                </c:pt>
                <c:pt idx="3">
                  <c:v>40</c:v>
                </c:pt>
                <c:pt idx="4">
                  <c:v>47</c:v>
                </c:pt>
                <c:pt idx="5">
                  <c:v>60</c:v>
                </c:pt>
                <c:pt idx="6">
                  <c:v>60</c:v>
                </c:pt>
                <c:pt idx="7">
                  <c:v>80</c:v>
                </c:pt>
              </c:numCache>
            </c:numRef>
          </c:val>
          <c:extLst>
            <c:ext xmlns:c16="http://schemas.microsoft.com/office/drawing/2014/chart" uri="{C3380CC4-5D6E-409C-BE32-E72D297353CC}">
              <c16:uniqueId val="{00000002-7780-4921-9448-A6A83184A6E5}"/>
            </c:ext>
          </c:extLst>
        </c:ser>
        <c:dLbls>
          <c:showLegendKey val="0"/>
          <c:showVal val="0"/>
          <c:showCatName val="0"/>
          <c:showSerName val="0"/>
          <c:showPercent val="0"/>
          <c:showBubbleSize val="0"/>
        </c:dLbls>
        <c:gapWidth val="182"/>
        <c:axId val="2094734552"/>
        <c:axId val="2094734553"/>
      </c:barChart>
      <c:catAx>
        <c:axId val="2094734552"/>
        <c:scaling>
          <c:orientation val="maxMin"/>
        </c:scaling>
        <c:delete val="0"/>
        <c:axPos val="l"/>
        <c:numFmt formatCode="General" sourceLinked="0"/>
        <c:majorTickMark val="out"/>
        <c:minorTickMark val="none"/>
        <c:tickLblPos val="nextTo"/>
        <c:spPr>
          <a:ln w="12700" cap="flat">
            <a:solidFill>
              <a:srgbClr val="D9D9D9"/>
            </a:solidFill>
            <a:prstDash val="solid"/>
            <a:round/>
          </a:ln>
        </c:spPr>
        <c:txPr>
          <a:bodyPr rot="0"/>
          <a:lstStyle/>
          <a:p>
            <a:pPr>
              <a:defRPr sz="900" b="0" i="0" u="none" strike="noStrike">
                <a:solidFill>
                  <a:srgbClr val="000000"/>
                </a:solidFill>
                <a:latin typeface="Source Sans Pro Regular"/>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D9D9D9"/>
              </a:solidFill>
              <a:prstDash val="solid"/>
              <a:round/>
            </a:ln>
          </c:spPr>
        </c:majorGridlines>
        <c:numFmt formatCode="0" sourceLinked="0"/>
        <c:majorTickMark val="none"/>
        <c:minorTickMark val="none"/>
        <c:tickLblPos val="high"/>
        <c:spPr>
          <a:ln w="12700" cap="flat">
            <a:noFill/>
            <a:prstDash val="solid"/>
            <a:round/>
          </a:ln>
        </c:spPr>
        <c:txPr>
          <a:bodyPr rot="0"/>
          <a:lstStyle/>
          <a:p>
            <a:pPr>
              <a:defRPr sz="900" b="0" i="0" u="none" strike="noStrike">
                <a:solidFill>
                  <a:srgbClr val="000000"/>
                </a:solidFill>
                <a:latin typeface="Source Sans Pro Regular"/>
              </a:defRPr>
            </a:pPr>
            <a:endParaRPr lang="en-US"/>
          </a:p>
        </c:txPr>
        <c:crossAx val="2094734552"/>
        <c:crosses val="autoZero"/>
        <c:crossBetween val="between"/>
        <c:majorUnit val="22.5"/>
        <c:minorUnit val="11.25"/>
      </c:valAx>
      <c:spPr>
        <a:noFill/>
        <a:ln w="12700" cap="flat">
          <a:noFill/>
          <a:miter lim="400000"/>
        </a:ln>
        <a:effectLst/>
      </c:spPr>
    </c:plotArea>
    <c:legend>
      <c:legendPos val="b"/>
      <c:layout>
        <c:manualLayout>
          <c:xMode val="edge"/>
          <c:yMode val="edge"/>
          <c:x val="0.37905100000000003"/>
          <c:y val="0.95858200000000005"/>
          <c:w val="0.309614"/>
          <c:h val="4.1418000000000003E-2"/>
        </c:manualLayout>
      </c:layout>
      <c:overlay val="1"/>
      <c:spPr>
        <a:noFill/>
        <a:ln w="12700" cap="flat">
          <a:noFill/>
          <a:miter lim="400000"/>
        </a:ln>
        <a:effectLst/>
      </c:spPr>
      <c:txPr>
        <a:bodyPr rot="0"/>
        <a:lstStyle/>
        <a:p>
          <a:pPr>
            <a:defRPr sz="900" b="0" i="0" u="none" strike="noStrike">
              <a:solidFill>
                <a:srgbClr val="000000"/>
              </a:solidFill>
              <a:latin typeface="Source Sans Pro Regular"/>
            </a:defRPr>
          </a:pPr>
          <a:endParaRPr lang="en-US"/>
        </a:p>
      </c:txPr>
    </c:legend>
    <c:plotVisOnly val="1"/>
    <c:dispBlanksAs val="gap"/>
    <c:showDLblsOverMax val="1"/>
  </c:chart>
  <c:spPr>
    <a:solidFill>
      <a:srgbClr val="FFFFFF"/>
    </a:solidFill>
    <a:ln w="12700" cap="flat">
      <a:solidFill>
        <a:srgbClr val="000000"/>
      </a:solidFill>
      <a:prstDash val="solid"/>
      <a:miter lim="800000"/>
    </a:ln>
    <a:effectLst/>
  </c:sp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600" b="1" i="0" u="none" strike="noStrike">
                <a:solidFill>
                  <a:srgbClr val="FFFFFF"/>
                </a:solidFill>
                <a:latin typeface="Bahnschrift"/>
              </a:defRPr>
            </a:pPr>
            <a:r>
              <a:rPr sz="1600" b="1" i="0" u="none" strike="noStrike">
                <a:solidFill>
                  <a:srgbClr val="FFFFFF"/>
                </a:solidFill>
                <a:latin typeface="Bahnschrift"/>
              </a:rPr>
              <a:t>Customer Payment Patterns</a:t>
            </a:r>
          </a:p>
        </c:rich>
      </c:tx>
      <c:layout>
        <c:manualLayout>
          <c:xMode val="edge"/>
          <c:yMode val="edge"/>
          <c:x val="4.6674500000000001E-2"/>
          <c:y val="0"/>
          <c:w val="0.90665099999999998"/>
          <c:h val="5.8639499999999997E-2"/>
        </c:manualLayout>
      </c:layout>
      <c:overlay val="1"/>
      <c:spPr>
        <a:noFill/>
        <a:effectLst/>
      </c:spPr>
    </c:title>
    <c:autoTitleDeleted val="0"/>
    <c:view3D>
      <c:rotX val="50"/>
      <c:hPercent val="50"/>
      <c:rotY val="13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8639499999999997E-2"/>
          <c:w val="0.99"/>
          <c:h val="0.92886100000000005"/>
        </c:manualLayout>
      </c:layout>
      <c:pie3DChart>
        <c:varyColors val="0"/>
        <c:ser>
          <c:idx val="0"/>
          <c:order val="0"/>
          <c:tx>
            <c:strRef>
              <c:f>Sheet1!$A$2</c:f>
              <c:strCache>
                <c:ptCount val="1"/>
                <c:pt idx="0">
                  <c:v>Total</c:v>
                </c:pt>
              </c:strCache>
            </c:strRef>
          </c:tx>
          <c:spPr>
            <a:solidFill>
              <a:srgbClr val="FFFFFF"/>
            </a:solidFill>
            <a:ln w="12700" cap="flat">
              <a:noFill/>
              <a:miter lim="400000"/>
            </a:ln>
            <a:effectLst/>
            <a:sp3d prstMaterial="matte"/>
          </c:spPr>
          <c:explosion val="10"/>
          <c:dPt>
            <c:idx val="0"/>
            <c:bubble3D val="0"/>
            <c:extLst>
              <c:ext xmlns:c16="http://schemas.microsoft.com/office/drawing/2014/chart" uri="{C3380CC4-5D6E-409C-BE32-E72D297353CC}">
                <c16:uniqueId val="{00000001-6714-40DA-AA34-62BBCD968B12}"/>
              </c:ext>
            </c:extLst>
          </c:dPt>
          <c:dPt>
            <c:idx val="1"/>
            <c:bubble3D val="0"/>
            <c:explosion val="0"/>
            <c:spPr>
              <a:solidFill>
                <a:srgbClr val="FD4F00"/>
              </a:solidFill>
              <a:ln w="12700" cap="flat">
                <a:noFill/>
                <a:miter lim="400000"/>
              </a:ln>
              <a:effectLst/>
              <a:sp3d prstMaterial="matte"/>
            </c:spPr>
            <c:extLst>
              <c:ext xmlns:c16="http://schemas.microsoft.com/office/drawing/2014/chart" uri="{C3380CC4-5D6E-409C-BE32-E72D297353CC}">
                <c16:uniqueId val="{00000003-6714-40DA-AA34-62BBCD968B12}"/>
              </c:ext>
            </c:extLst>
          </c:dPt>
          <c:dLbls>
            <c:dLbl>
              <c:idx val="0"/>
              <c:numFmt formatCode="0%" sourceLinked="0"/>
              <c:spPr/>
              <c:txPr>
                <a:bodyPr/>
                <a:lstStyle/>
                <a:p>
                  <a:pPr>
                    <a:defRPr sz="1400" b="1" i="0" u="none" strike="noStrike">
                      <a:solidFill>
                        <a:srgbClr val="5B9BD5"/>
                      </a:solidFill>
                      <a:latin typeface="Bahnschrift"/>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6714-40DA-AA34-62BBCD968B12}"/>
                </c:ext>
              </c:extLst>
            </c:dLbl>
            <c:dLbl>
              <c:idx val="1"/>
              <c:numFmt formatCode="0%" sourceLinked="0"/>
              <c:spPr/>
              <c:txPr>
                <a:bodyPr/>
                <a:lstStyle/>
                <a:p>
                  <a:pPr>
                    <a:defRPr sz="1400" b="1" i="0" u="none" strike="noStrike">
                      <a:solidFill>
                        <a:srgbClr val="FD4F00"/>
                      </a:solidFill>
                      <a:latin typeface="Bahnschrift"/>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6714-40DA-AA34-62BBCD968B12}"/>
                </c:ext>
              </c:extLst>
            </c:dLbl>
            <c:numFmt formatCode="0%" sourceLinked="0"/>
            <c:spPr>
              <a:noFill/>
              <a:ln>
                <a:noFill/>
              </a:ln>
              <a:effectLst/>
            </c:spPr>
            <c:txPr>
              <a:bodyPr/>
              <a:lstStyle/>
              <a:p>
                <a:pPr>
                  <a:defRPr sz="1400" b="1" i="0" u="none" strike="noStrike">
                    <a:solidFill>
                      <a:srgbClr val="5B9BD5"/>
                    </a:solidFill>
                    <a:latin typeface="Bahnschrift"/>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Sheet1!$B$1:$C$1</c:f>
              <c:strCache>
                <c:ptCount val="2"/>
                <c:pt idx="0">
                  <c:v>Irregular</c:v>
                </c:pt>
                <c:pt idx="1">
                  <c:v>Regular</c:v>
                </c:pt>
              </c:strCache>
            </c:strRef>
          </c:cat>
          <c:val>
            <c:numRef>
              <c:f>Sheet1!$B$2:$C$2</c:f>
              <c:numCache>
                <c:formatCode>General</c:formatCode>
                <c:ptCount val="2"/>
                <c:pt idx="0">
                  <c:v>99</c:v>
                </c:pt>
                <c:pt idx="1">
                  <c:v>1348</c:v>
                </c:pt>
              </c:numCache>
            </c:numRef>
          </c:val>
          <c:extLst>
            <c:ext xmlns:c16="http://schemas.microsoft.com/office/drawing/2014/chart" uri="{C3380CC4-5D6E-409C-BE32-E72D297353CC}">
              <c16:uniqueId val="{00000004-6714-40DA-AA34-62BBCD968B12}"/>
            </c:ext>
          </c:extLst>
        </c:ser>
        <c:dLbls>
          <c:showLegendKey val="0"/>
          <c:showVal val="0"/>
          <c:showCatName val="0"/>
          <c:showSerName val="0"/>
          <c:showPercent val="0"/>
          <c:showBubbleSize val="0"/>
          <c:showLeaderLines val="0"/>
        </c:dLbls>
      </c:pie3D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1" i="0" u="none" strike="noStrike">
                <a:solidFill>
                  <a:srgbClr val="FFFFFF"/>
                </a:solidFill>
                <a:latin typeface="Bahnschrift"/>
              </a:defRPr>
            </a:pPr>
            <a:r>
              <a:rPr sz="1800" b="1" i="0" u="none" strike="noStrike">
                <a:solidFill>
                  <a:srgbClr val="FFFFFF"/>
                </a:solidFill>
                <a:latin typeface="Bahnschrift"/>
              </a:rPr>
              <a:t>Total</a:t>
            </a:r>
          </a:p>
        </c:rich>
      </c:tx>
      <c:layout>
        <c:manualLayout>
          <c:xMode val="edge"/>
          <c:yMode val="edge"/>
          <c:x val="0.202765"/>
          <c:y val="0"/>
          <c:w val="0.103327"/>
          <c:h val="0.107096"/>
        </c:manualLayout>
      </c:layout>
      <c:overlay val="1"/>
      <c:spPr>
        <a:noFill/>
        <a:effectLst/>
      </c:spPr>
    </c:title>
    <c:autoTitleDeleted val="0"/>
    <c:view3D>
      <c:rotX val="75"/>
      <c:hPercent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0.107096"/>
          <c:w val="0.24210400000000001"/>
          <c:h val="0.88040399999999996"/>
        </c:manualLayout>
      </c:layout>
      <c:pie3DChart>
        <c:varyColors val="0"/>
        <c:ser>
          <c:idx val="0"/>
          <c:order val="0"/>
          <c:tx>
            <c:strRef>
              <c:f>Sheet1!$A$2</c:f>
              <c:strCache>
                <c:ptCount val="1"/>
                <c:pt idx="0">
                  <c:v>Total</c:v>
                </c:pt>
              </c:strCache>
            </c:strRef>
          </c:tx>
          <c:spPr>
            <a:solidFill>
              <a:schemeClr val="accent5"/>
            </a:solidFill>
            <a:ln w="12700" cap="flat">
              <a:noFill/>
              <a:miter lim="400000"/>
            </a:ln>
            <a:effectLst/>
            <a:sp3d prstMaterial="matte"/>
          </c:spPr>
          <c:explosion val="25"/>
          <c:dPt>
            <c:idx val="0"/>
            <c:bubble3D val="0"/>
            <c:extLst>
              <c:ext xmlns:c16="http://schemas.microsoft.com/office/drawing/2014/chart" uri="{C3380CC4-5D6E-409C-BE32-E72D297353CC}">
                <c16:uniqueId val="{00000001-BE92-48A5-88D0-925BA8196F3A}"/>
              </c:ext>
            </c:extLst>
          </c:dPt>
          <c:dPt>
            <c:idx val="1"/>
            <c:bubble3D val="0"/>
            <c:spPr>
              <a:solidFill>
                <a:schemeClr val="accent2"/>
              </a:solidFill>
              <a:ln w="12700" cap="flat">
                <a:noFill/>
                <a:miter lim="400000"/>
              </a:ln>
              <a:effectLst/>
              <a:sp3d prstMaterial="matte"/>
            </c:spPr>
            <c:extLst>
              <c:ext xmlns:c16="http://schemas.microsoft.com/office/drawing/2014/chart" uri="{C3380CC4-5D6E-409C-BE32-E72D297353CC}">
                <c16:uniqueId val="{00000003-BE92-48A5-88D0-925BA8196F3A}"/>
              </c:ext>
            </c:extLst>
          </c:dPt>
          <c:dPt>
            <c:idx val="2"/>
            <c:bubble3D val="0"/>
            <c:spPr>
              <a:solidFill>
                <a:schemeClr val="accent3"/>
              </a:solidFill>
              <a:ln w="12700" cap="flat">
                <a:noFill/>
                <a:miter lim="400000"/>
              </a:ln>
              <a:effectLst/>
              <a:sp3d prstMaterial="matte"/>
            </c:spPr>
            <c:extLst>
              <c:ext xmlns:c16="http://schemas.microsoft.com/office/drawing/2014/chart" uri="{C3380CC4-5D6E-409C-BE32-E72D297353CC}">
                <c16:uniqueId val="{00000005-BE92-48A5-88D0-925BA8196F3A}"/>
              </c:ext>
            </c:extLst>
          </c:dPt>
          <c:dPt>
            <c:idx val="3"/>
            <c:bubble3D val="0"/>
            <c:spPr>
              <a:solidFill>
                <a:schemeClr val="accent4"/>
              </a:solidFill>
              <a:ln w="12700" cap="flat">
                <a:noFill/>
                <a:miter lim="400000"/>
              </a:ln>
              <a:effectLst/>
              <a:sp3d prstMaterial="matte"/>
            </c:spPr>
            <c:extLst>
              <c:ext xmlns:c16="http://schemas.microsoft.com/office/drawing/2014/chart" uri="{C3380CC4-5D6E-409C-BE32-E72D297353CC}">
                <c16:uniqueId val="{00000007-BE92-48A5-88D0-925BA8196F3A}"/>
              </c:ext>
            </c:extLst>
          </c:dPt>
          <c:dPt>
            <c:idx val="4"/>
            <c:bubble3D val="0"/>
            <c:spPr>
              <a:solidFill>
                <a:schemeClr val="accent1"/>
              </a:solidFill>
              <a:ln w="12700" cap="flat">
                <a:noFill/>
                <a:miter lim="400000"/>
              </a:ln>
              <a:effectLst/>
              <a:sp3d prstMaterial="matte"/>
            </c:spPr>
            <c:extLst>
              <c:ext xmlns:c16="http://schemas.microsoft.com/office/drawing/2014/chart" uri="{C3380CC4-5D6E-409C-BE32-E72D297353CC}">
                <c16:uniqueId val="{00000009-BE92-48A5-88D0-925BA8196F3A}"/>
              </c:ext>
            </c:extLst>
          </c:dPt>
          <c:dPt>
            <c:idx val="5"/>
            <c:bubble3D val="0"/>
            <c:spPr>
              <a:solidFill>
                <a:schemeClr val="accent6"/>
              </a:solidFill>
              <a:ln w="12700" cap="flat">
                <a:noFill/>
                <a:miter lim="400000"/>
              </a:ln>
              <a:effectLst/>
              <a:sp3d prstMaterial="matte"/>
            </c:spPr>
            <c:extLst>
              <c:ext xmlns:c16="http://schemas.microsoft.com/office/drawing/2014/chart" uri="{C3380CC4-5D6E-409C-BE32-E72D297353CC}">
                <c16:uniqueId val="{0000000B-BE92-48A5-88D0-925BA8196F3A}"/>
              </c:ext>
            </c:extLst>
          </c:dPt>
          <c:dPt>
            <c:idx val="6"/>
            <c:bubble3D val="0"/>
            <c:extLst>
              <c:ext xmlns:c16="http://schemas.microsoft.com/office/drawing/2014/chart" uri="{C3380CC4-5D6E-409C-BE32-E72D297353CC}">
                <c16:uniqueId val="{0000000D-BE92-48A5-88D0-925BA8196F3A}"/>
              </c:ext>
            </c:extLst>
          </c:dPt>
          <c:dPt>
            <c:idx val="7"/>
            <c:bubble3D val="0"/>
            <c:spPr>
              <a:solidFill>
                <a:srgbClr val="EF8D4B"/>
              </a:solidFill>
              <a:ln w="12700" cap="flat">
                <a:noFill/>
                <a:miter lim="400000"/>
              </a:ln>
              <a:effectLst/>
              <a:sp3d prstMaterial="matte"/>
            </c:spPr>
            <c:extLst>
              <c:ext xmlns:c16="http://schemas.microsoft.com/office/drawing/2014/chart" uri="{C3380CC4-5D6E-409C-BE32-E72D297353CC}">
                <c16:uniqueId val="{0000000F-BE92-48A5-88D0-925BA8196F3A}"/>
              </c:ext>
            </c:extLst>
          </c:dPt>
          <c:dPt>
            <c:idx val="8"/>
            <c:bubble3D val="0"/>
            <c:spPr>
              <a:solidFill>
                <a:srgbClr val="B1B1B1"/>
              </a:solidFill>
              <a:ln w="12700" cap="flat">
                <a:noFill/>
                <a:miter lim="400000"/>
              </a:ln>
              <a:effectLst/>
              <a:sp3d prstMaterial="matte"/>
            </c:spPr>
            <c:extLst>
              <c:ext xmlns:c16="http://schemas.microsoft.com/office/drawing/2014/chart" uri="{C3380CC4-5D6E-409C-BE32-E72D297353CC}">
                <c16:uniqueId val="{00000011-BE92-48A5-88D0-925BA8196F3A}"/>
              </c:ext>
            </c:extLst>
          </c:dPt>
          <c:dPt>
            <c:idx val="9"/>
            <c:bubble3D val="0"/>
            <c:spPr>
              <a:solidFill>
                <a:srgbClr val="FFC822"/>
              </a:solidFill>
              <a:ln w="12700" cap="flat">
                <a:noFill/>
                <a:miter lim="400000"/>
              </a:ln>
              <a:effectLst/>
              <a:sp3d prstMaterial="matte"/>
            </c:spPr>
            <c:extLst>
              <c:ext xmlns:c16="http://schemas.microsoft.com/office/drawing/2014/chart" uri="{C3380CC4-5D6E-409C-BE32-E72D297353CC}">
                <c16:uniqueId val="{00000013-BE92-48A5-88D0-925BA8196F3A}"/>
              </c:ext>
            </c:extLst>
          </c:dPt>
          <c:dPt>
            <c:idx val="10"/>
            <c:bubble3D val="0"/>
            <c:spPr>
              <a:solidFill>
                <a:schemeClr val="accent1"/>
              </a:solidFill>
              <a:ln w="12700" cap="flat">
                <a:noFill/>
                <a:miter lim="400000"/>
              </a:ln>
              <a:effectLst/>
              <a:sp3d prstMaterial="matte"/>
            </c:spPr>
            <c:extLst>
              <c:ext xmlns:c16="http://schemas.microsoft.com/office/drawing/2014/chart" uri="{C3380CC4-5D6E-409C-BE32-E72D297353CC}">
                <c16:uniqueId val="{00000015-BE92-48A5-88D0-925BA8196F3A}"/>
              </c:ext>
            </c:extLst>
          </c:dPt>
          <c:dPt>
            <c:idx val="11"/>
            <c:bubble3D val="0"/>
            <c:spPr>
              <a:solidFill>
                <a:srgbClr val="80B85A"/>
              </a:solidFill>
              <a:ln w="12700" cap="flat">
                <a:noFill/>
                <a:miter lim="400000"/>
              </a:ln>
              <a:effectLst/>
              <a:sp3d prstMaterial="matte"/>
            </c:spPr>
            <c:extLst>
              <c:ext xmlns:c16="http://schemas.microsoft.com/office/drawing/2014/chart" uri="{C3380CC4-5D6E-409C-BE32-E72D297353CC}">
                <c16:uniqueId val="{00000017-BE92-48A5-88D0-925BA8196F3A}"/>
              </c:ext>
            </c:extLst>
          </c:dPt>
          <c:dPt>
            <c:idx val="12"/>
            <c:bubble3D val="0"/>
            <c:extLst>
              <c:ext xmlns:c16="http://schemas.microsoft.com/office/drawing/2014/chart" uri="{C3380CC4-5D6E-409C-BE32-E72D297353CC}">
                <c16:uniqueId val="{00000019-BE92-48A5-88D0-925BA8196F3A}"/>
              </c:ext>
            </c:extLst>
          </c:dPt>
          <c:dLbls>
            <c:dLbl>
              <c:idx val="0"/>
              <c:numFmt formatCode="0" sourceLinked="0"/>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1-BE92-48A5-88D0-925BA8196F3A}"/>
                </c:ext>
              </c:extLst>
            </c:dLbl>
            <c:dLbl>
              <c:idx val="1"/>
              <c:numFmt formatCode="0" sourceLinked="0"/>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BE92-48A5-88D0-925BA8196F3A}"/>
                </c:ext>
              </c:extLst>
            </c:dLbl>
            <c:dLbl>
              <c:idx val="2"/>
              <c:numFmt formatCode="0" sourceLinked="0"/>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5-BE92-48A5-88D0-925BA8196F3A}"/>
                </c:ext>
              </c:extLst>
            </c:dLbl>
            <c:dLbl>
              <c:idx val="3"/>
              <c:numFmt formatCode="0" sourceLinked="0"/>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7-BE92-48A5-88D0-925BA8196F3A}"/>
                </c:ext>
              </c:extLst>
            </c:dLbl>
            <c:dLbl>
              <c:idx val="4"/>
              <c:numFmt formatCode="0" sourceLinked="0"/>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9-BE92-48A5-88D0-925BA8196F3A}"/>
                </c:ext>
              </c:extLst>
            </c:dLbl>
            <c:dLbl>
              <c:idx val="5"/>
              <c:numFmt formatCode="0" sourceLinked="0"/>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B-BE92-48A5-88D0-925BA8196F3A}"/>
                </c:ext>
              </c:extLst>
            </c:dLbl>
            <c:dLbl>
              <c:idx val="6"/>
              <c:numFmt formatCode="0" sourceLinked="0"/>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D-BE92-48A5-88D0-925BA8196F3A}"/>
                </c:ext>
              </c:extLst>
            </c:dLbl>
            <c:dLbl>
              <c:idx val="7"/>
              <c:numFmt formatCode="0" sourceLinked="0"/>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F-BE92-48A5-88D0-925BA8196F3A}"/>
                </c:ext>
              </c:extLst>
            </c:dLbl>
            <c:dLbl>
              <c:idx val="8"/>
              <c:numFmt formatCode="0" sourceLinked="0"/>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11-BE92-48A5-88D0-925BA8196F3A}"/>
                </c:ext>
              </c:extLst>
            </c:dLbl>
            <c:dLbl>
              <c:idx val="9"/>
              <c:numFmt formatCode="0" sourceLinked="0"/>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13-BE92-48A5-88D0-925BA8196F3A}"/>
                </c:ext>
              </c:extLst>
            </c:dLbl>
            <c:dLbl>
              <c:idx val="10"/>
              <c:numFmt formatCode="0" sourceLinked="0"/>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15-BE92-48A5-88D0-925BA8196F3A}"/>
                </c:ext>
              </c:extLst>
            </c:dLbl>
            <c:dLbl>
              <c:idx val="11"/>
              <c:numFmt formatCode="0" sourceLinked="0"/>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17-BE92-48A5-88D0-925BA8196F3A}"/>
                </c:ext>
              </c:extLst>
            </c:dLbl>
            <c:dLbl>
              <c:idx val="12"/>
              <c:numFmt formatCode="0" sourceLinked="0"/>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19-BE92-48A5-88D0-925BA8196F3A}"/>
                </c:ext>
              </c:extLst>
            </c:dLbl>
            <c:numFmt formatCode="0" sourceLinked="0"/>
            <c:spPr>
              <a:noFill/>
              <a:ln>
                <a:noFill/>
              </a:ln>
              <a:effectLst/>
            </c:spPr>
            <c:txPr>
              <a:bodyPr/>
              <a:lstStyle/>
              <a:p>
                <a:pPr>
                  <a:defRPr sz="1000" b="0" i="0" u="none" strike="noStrike">
                    <a:solidFill>
                      <a:srgbClr val="FFFFFF"/>
                    </a:solidFill>
                    <a:latin typeface="Bahnschrift"/>
                  </a:defRPr>
                </a:pPr>
                <a:endParaRPr lang="en-US"/>
              </a:p>
            </c:txPr>
            <c:dLblPos val="inEnd"/>
            <c:showLegendKey val="0"/>
            <c:showVal val="0"/>
            <c:showCatName val="1"/>
            <c:showSerName val="0"/>
            <c:showPercent val="0"/>
            <c:showBubbleSize val="0"/>
            <c:showLeaderLines val="0"/>
            <c:extLst>
              <c:ext xmlns:c15="http://schemas.microsoft.com/office/drawing/2012/chart" uri="{CE6537A1-D6FC-4f65-9D91-7224C49458BB}"/>
            </c:extLst>
          </c:dLbls>
          <c:cat>
            <c:strRef>
              <c:f>Sheet1!$B$1:$N$1</c:f>
              <c:strCache>
                <c:ptCount val="13"/>
                <c:pt idx="0">
                  <c:v>Advance</c:v>
                </c:pt>
                <c:pt idx="1">
                  <c:v>Bank Transfer</c:v>
                </c:pt>
                <c:pt idx="2">
                  <c:v>Cash 21.02.2020</c:v>
                </c:pt>
                <c:pt idx="3">
                  <c:v>FCMB</c:v>
                </c:pt>
                <c:pt idx="4">
                  <c:v>Get Legend</c:v>
                </c:pt>
                <c:pt idx="5">
                  <c:v>GTBank</c:v>
                </c:pt>
                <c:pt idx="6">
                  <c:v>HBC</c:v>
                </c:pt>
                <c:pt idx="7">
                  <c:v>Legend Pay</c:v>
                </c:pt>
                <c:pt idx="8">
                  <c:v>Promo/Discount</c:v>
                </c:pt>
                <c:pt idx="9">
                  <c:v>Strategic</c:v>
                </c:pt>
                <c:pt idx="10">
                  <c:v>SUNTRUST BANK</c:v>
                </c:pt>
                <c:pt idx="11">
                  <c:v>TAJ BANK</c:v>
                </c:pt>
                <c:pt idx="12">
                  <c:v>Wallet Transfer</c:v>
                </c:pt>
              </c:strCache>
            </c:strRef>
          </c:cat>
          <c:val>
            <c:numRef>
              <c:f>Sheet1!$B$2:$N$2</c:f>
              <c:numCache>
                <c:formatCode>General</c:formatCode>
                <c:ptCount val="13"/>
                <c:pt idx="0">
                  <c:v>14</c:v>
                </c:pt>
                <c:pt idx="1">
                  <c:v>1</c:v>
                </c:pt>
                <c:pt idx="2">
                  <c:v>135</c:v>
                </c:pt>
                <c:pt idx="3">
                  <c:v>355</c:v>
                </c:pt>
                <c:pt idx="4">
                  <c:v>6</c:v>
                </c:pt>
                <c:pt idx="5">
                  <c:v>9</c:v>
                </c:pt>
                <c:pt idx="6">
                  <c:v>53</c:v>
                </c:pt>
                <c:pt idx="7">
                  <c:v>1567</c:v>
                </c:pt>
                <c:pt idx="8">
                  <c:v>81</c:v>
                </c:pt>
                <c:pt idx="9">
                  <c:v>7</c:v>
                </c:pt>
                <c:pt idx="10">
                  <c:v>38</c:v>
                </c:pt>
                <c:pt idx="11">
                  <c:v>84</c:v>
                </c:pt>
                <c:pt idx="12">
                  <c:v>127</c:v>
                </c:pt>
              </c:numCache>
            </c:numRef>
          </c:val>
          <c:extLst>
            <c:ext xmlns:c16="http://schemas.microsoft.com/office/drawing/2014/chart" uri="{C3380CC4-5D6E-409C-BE32-E72D297353CC}">
              <c16:uniqueId val="{0000001A-BE92-48A5-88D0-925BA8196F3A}"/>
            </c:ext>
          </c:extLst>
        </c:ser>
        <c:dLbls>
          <c:showLegendKey val="0"/>
          <c:showVal val="0"/>
          <c:showCatName val="0"/>
          <c:showSerName val="0"/>
          <c:showPercent val="0"/>
          <c:showBubbleSize val="0"/>
          <c:showLeaderLines val="0"/>
        </c:dLbls>
      </c:pie3DChart>
      <c:spPr>
        <a:noFill/>
        <a:ln w="12700" cap="flat">
          <a:noFill/>
          <a:miter lim="400000"/>
        </a:ln>
        <a:effectLst/>
      </c:spPr>
    </c:plotArea>
    <c:legend>
      <c:legendPos val="r"/>
      <c:layout>
        <c:manualLayout>
          <c:xMode val="edge"/>
          <c:yMode val="edge"/>
          <c:x val="0.73324699999999998"/>
          <c:y val="1.11415E-2"/>
          <c:w val="0.26675300000000002"/>
          <c:h val="0.70735599999999998"/>
        </c:manualLayout>
      </c:layout>
      <c:overlay val="1"/>
      <c:spPr>
        <a:noFill/>
        <a:ln w="12700" cap="flat">
          <a:noFill/>
          <a:miter lim="400000"/>
        </a:ln>
        <a:effectLst/>
      </c:spPr>
      <c:txPr>
        <a:bodyPr rot="0"/>
        <a:lstStyle/>
        <a:p>
          <a:pPr>
            <a:defRPr sz="1000" b="0" i="0" u="none" strike="noStrike">
              <a:solidFill>
                <a:srgbClr val="FFFFFF"/>
              </a:solidFill>
              <a:latin typeface="Bahnschrift"/>
            </a:defRPr>
          </a:pPr>
          <a:endParaRPr lang="en-US"/>
        </a:p>
      </c:txPr>
    </c:legend>
    <c:plotVisOnly val="1"/>
    <c:dispBlanksAs val="gap"/>
    <c:showDLblsOverMax val="1"/>
  </c:chart>
  <c:spPr>
    <a:noFill/>
    <a:ln>
      <a:noFill/>
    </a:ln>
    <a:effectLst/>
  </c:sp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2100" b="1" i="0" u="none" strike="noStrike">
                <a:solidFill>
                  <a:srgbClr val="F2F2F2"/>
                </a:solidFill>
                <a:effectLst>
                  <a:outerShdw blurRad="63500" dist="38100" dir="5400000" algn="tl">
                    <a:srgbClr val="000000">
                      <a:alpha val="40000"/>
                    </a:srgbClr>
                  </a:outerShdw>
                </a:effectLst>
                <a:latin typeface="Bahnschrift"/>
              </a:defRPr>
            </a:pPr>
            <a:r>
              <a:rPr sz="2100" b="1" i="0" u="none" strike="noStrike">
                <a:solidFill>
                  <a:srgbClr val="F2F2F2"/>
                </a:solidFill>
                <a:effectLst>
                  <a:outerShdw blurRad="63500" dist="38100" dir="5400000" algn="tl">
                    <a:srgbClr val="000000">
                      <a:alpha val="40000"/>
                    </a:srgbClr>
                  </a:outerShdw>
                </a:effectLst>
                <a:latin typeface="Bahnschrift"/>
              </a:rPr>
              <a:t>Fault Resolution Status</a:t>
            </a:r>
          </a:p>
        </c:rich>
      </c:tx>
      <c:layout>
        <c:manualLayout>
          <c:xMode val="edge"/>
          <c:yMode val="edge"/>
          <c:x val="0.35880099999999998"/>
          <c:y val="0"/>
          <c:w val="0.28239900000000001"/>
          <c:h val="9.1013300000000005E-2"/>
        </c:manualLayout>
      </c:layout>
      <c:overlay val="1"/>
      <c:spPr>
        <a:noFill/>
        <a:effectLst/>
      </c:spPr>
    </c:title>
    <c:autoTitleDeleted val="0"/>
    <c:plotArea>
      <c:layout>
        <c:manualLayout>
          <c:layoutTarget val="inner"/>
          <c:xMode val="edge"/>
          <c:yMode val="edge"/>
          <c:x val="3.5949799999999997E-2"/>
          <c:y val="9.1013300000000005E-2"/>
          <c:w val="0.95904999999999996"/>
          <c:h val="0.80687399999999998"/>
        </c:manualLayout>
      </c:layout>
      <c:barChart>
        <c:barDir val="col"/>
        <c:grouping val="clustered"/>
        <c:varyColors val="0"/>
        <c:ser>
          <c:idx val="0"/>
          <c:order val="0"/>
          <c:tx>
            <c:strRef>
              <c:f>Sheet1!$B$1</c:f>
              <c:strCache>
                <c:ptCount val="1"/>
                <c:pt idx="0">
                  <c:v>Pending</c:v>
                </c:pt>
              </c:strCache>
            </c:strRef>
          </c:tx>
          <c:spPr>
            <a:solidFill>
              <a:srgbClr val="5D6367"/>
            </a:solidFill>
            <a:ln w="12700" cap="flat">
              <a:noFill/>
              <a:miter lim="400000"/>
            </a:ln>
            <a:effectLst>
              <a:outerShdw blurRad="63500" dist="19050" dir="5400000" algn="tl">
                <a:srgbClr val="000000">
                  <a:alpha val="63000"/>
                </a:srgbClr>
              </a:outerShdw>
            </a:effectLst>
          </c:spPr>
          <c:invertIfNegative val="0"/>
          <c:cat>
            <c:strRef>
              <c:f>Sheet1!$A$2:$A$15</c:f>
              <c:strCache>
                <c:ptCount val="14"/>
                <c:pt idx="0">
                  <c:v>LOS</c:v>
                </c:pt>
                <c:pt idx="1">
                  <c:v>COMPENSATION</c:v>
                </c:pt>
                <c:pt idx="2">
                  <c:v>EMERGENCY MAINTENANCE</c:v>
                </c:pt>
                <c:pt idx="3">
                  <c:v>ACCOUNTING PAYMENT NOT REFLECTING</c:v>
                </c:pt>
                <c:pt idx="4">
                  <c:v>CONNECTIVITY</c:v>
                </c:pt>
                <c:pt idx="5">
                  <c:v>HIGH ATTENUATION</c:v>
                </c:pt>
                <c:pt idx="6">
                  <c:v>LIMITED CONNECTIVITY</c:v>
                </c:pt>
                <c:pt idx="7">
                  <c:v>INTERMITTENT CONNECTION</c:v>
                </c:pt>
                <c:pt idx="8">
                  <c:v>INSTALLATION DELAY</c:v>
                </c:pt>
                <c:pt idx="9">
                  <c:v>INSTALLATION UPDATE</c:v>
                </c:pt>
                <c:pt idx="10">
                  <c:v>CHANGE OF NAME/EMAIL/ADDRESS</c:v>
                </c:pt>
                <c:pt idx="11">
                  <c:v>PLANNED MAINTENANCE</c:v>
                </c:pt>
                <c:pt idx="12">
                  <c:v>REQUESTS</c:v>
                </c:pt>
                <c:pt idx="13">
                  <c:v>RELOCATION</c:v>
                </c:pt>
              </c:strCache>
            </c:strRef>
          </c:cat>
          <c:val>
            <c:numRef>
              <c:f>Sheet1!$B$2:$B$15</c:f>
              <c:numCache>
                <c:formatCode>General</c:formatCode>
                <c:ptCount val="14"/>
                <c:pt idx="0">
                  <c:v>90</c:v>
                </c:pt>
                <c:pt idx="1">
                  <c:v>19</c:v>
                </c:pt>
                <c:pt idx="2">
                  <c:v>18</c:v>
                </c:pt>
                <c:pt idx="3">
                  <c:v>11</c:v>
                </c:pt>
                <c:pt idx="4">
                  <c:v>4</c:v>
                </c:pt>
                <c:pt idx="5">
                  <c:v>4</c:v>
                </c:pt>
                <c:pt idx="6">
                  <c:v>4</c:v>
                </c:pt>
                <c:pt idx="7">
                  <c:v>1</c:v>
                </c:pt>
                <c:pt idx="8">
                  <c:v>1</c:v>
                </c:pt>
                <c:pt idx="9">
                  <c:v>1</c:v>
                </c:pt>
                <c:pt idx="10">
                  <c:v>1</c:v>
                </c:pt>
                <c:pt idx="11">
                  <c:v>1</c:v>
                </c:pt>
                <c:pt idx="12">
                  <c:v>1</c:v>
                </c:pt>
                <c:pt idx="13">
                  <c:v>1</c:v>
                </c:pt>
              </c:numCache>
            </c:numRef>
          </c:val>
          <c:extLst>
            <c:ext xmlns:c16="http://schemas.microsoft.com/office/drawing/2014/chart" uri="{C3380CC4-5D6E-409C-BE32-E72D297353CC}">
              <c16:uniqueId val="{00000000-782C-43A3-BA2D-12F8A961E3B1}"/>
            </c:ext>
          </c:extLst>
        </c:ser>
        <c:ser>
          <c:idx val="1"/>
          <c:order val="1"/>
          <c:tx>
            <c:strRef>
              <c:f>Sheet1!$C$1</c:f>
              <c:strCache>
                <c:ptCount val="1"/>
                <c:pt idx="0">
                  <c:v>Resolved</c:v>
                </c:pt>
              </c:strCache>
            </c:strRef>
          </c:tx>
          <c:spPr>
            <a:solidFill>
              <a:srgbClr val="EC5633"/>
            </a:solidFill>
            <a:ln w="12700" cap="flat">
              <a:noFill/>
              <a:miter lim="400000"/>
            </a:ln>
            <a:effectLst>
              <a:outerShdw blurRad="63500" dist="19050" dir="5400000" algn="tl">
                <a:srgbClr val="000000">
                  <a:alpha val="63000"/>
                </a:srgbClr>
              </a:outerShdw>
            </a:effectLst>
          </c:spPr>
          <c:invertIfNegative val="0"/>
          <c:cat>
            <c:strRef>
              <c:f>Sheet1!$A$2:$A$15</c:f>
              <c:strCache>
                <c:ptCount val="14"/>
                <c:pt idx="0">
                  <c:v>LOS</c:v>
                </c:pt>
                <c:pt idx="1">
                  <c:v>COMPENSATION</c:v>
                </c:pt>
                <c:pt idx="2">
                  <c:v>EMERGENCY MAINTENANCE</c:v>
                </c:pt>
                <c:pt idx="3">
                  <c:v>ACCOUNTING PAYMENT NOT REFLECTING</c:v>
                </c:pt>
                <c:pt idx="4">
                  <c:v>CONNECTIVITY</c:v>
                </c:pt>
                <c:pt idx="5">
                  <c:v>HIGH ATTENUATION</c:v>
                </c:pt>
                <c:pt idx="6">
                  <c:v>LIMITED CONNECTIVITY</c:v>
                </c:pt>
                <c:pt idx="7">
                  <c:v>INTERMITTENT CONNECTION</c:v>
                </c:pt>
                <c:pt idx="8">
                  <c:v>INSTALLATION DELAY</c:v>
                </c:pt>
                <c:pt idx="9">
                  <c:v>INSTALLATION UPDATE</c:v>
                </c:pt>
                <c:pt idx="10">
                  <c:v>CHANGE OF NAME/EMAIL/ADDRESS</c:v>
                </c:pt>
                <c:pt idx="11">
                  <c:v>PLANNED MAINTENANCE</c:v>
                </c:pt>
                <c:pt idx="12">
                  <c:v>REQUESTS</c:v>
                </c:pt>
                <c:pt idx="13">
                  <c:v>RELOCATION</c:v>
                </c:pt>
              </c:strCache>
            </c:strRef>
          </c:cat>
          <c:val>
            <c:numRef>
              <c:f>Sheet1!$C$2:$C$15</c:f>
              <c:numCache>
                <c:formatCode>General</c:formatCode>
                <c:ptCount val="14"/>
                <c:pt idx="0">
                  <c:v>538</c:v>
                </c:pt>
                <c:pt idx="1">
                  <c:v>145</c:v>
                </c:pt>
                <c:pt idx="2">
                  <c:v>100</c:v>
                </c:pt>
                <c:pt idx="3">
                  <c:v>55</c:v>
                </c:pt>
                <c:pt idx="4">
                  <c:v>36</c:v>
                </c:pt>
                <c:pt idx="5">
                  <c:v>21</c:v>
                </c:pt>
                <c:pt idx="6">
                  <c:v>14</c:v>
                </c:pt>
                <c:pt idx="7">
                  <c:v>13</c:v>
                </c:pt>
                <c:pt idx="8">
                  <c:v>10</c:v>
                </c:pt>
                <c:pt idx="9">
                  <c:v>10</c:v>
                </c:pt>
                <c:pt idx="10">
                  <c:v>8</c:v>
                </c:pt>
                <c:pt idx="11">
                  <c:v>3</c:v>
                </c:pt>
                <c:pt idx="12">
                  <c:v>1</c:v>
                </c:pt>
                <c:pt idx="13">
                  <c:v>1</c:v>
                </c:pt>
              </c:numCache>
            </c:numRef>
          </c:val>
          <c:extLst>
            <c:ext xmlns:c16="http://schemas.microsoft.com/office/drawing/2014/chart" uri="{C3380CC4-5D6E-409C-BE32-E72D297353CC}">
              <c16:uniqueId val="{00000001-782C-43A3-BA2D-12F8A961E3B1}"/>
            </c:ext>
          </c:extLst>
        </c:ser>
        <c:dLbls>
          <c:showLegendKey val="0"/>
          <c:showVal val="0"/>
          <c:showCatName val="0"/>
          <c:showSerName val="0"/>
          <c:showPercent val="0"/>
          <c:showBubbleSize val="0"/>
        </c:dLbls>
        <c:gapWidth val="100"/>
        <c:overlap val="-24"/>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F2F2F2">
                <a:alpha val="54000"/>
              </a:srgbClr>
            </a:solidFill>
            <a:prstDash val="solid"/>
            <a:round/>
          </a:ln>
        </c:spPr>
        <c:txPr>
          <a:bodyPr rot="0"/>
          <a:lstStyle/>
          <a:p>
            <a:pPr>
              <a:defRPr sz="1100" b="0" i="0" u="none" strike="noStrike">
                <a:solidFill>
                  <a:srgbClr val="D9D9D9"/>
                </a:solidFill>
                <a:latin typeface="Source Sans Pro"/>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extTo"/>
        <c:spPr>
          <a:ln w="12700" cap="flat">
            <a:noFill/>
            <a:prstDash val="solid"/>
            <a:round/>
          </a:ln>
        </c:spPr>
        <c:txPr>
          <a:bodyPr rot="0"/>
          <a:lstStyle/>
          <a:p>
            <a:pPr>
              <a:defRPr sz="1100" b="0" i="0" u="none" strike="noStrike">
                <a:solidFill>
                  <a:srgbClr val="D9D9D9"/>
                </a:solidFill>
                <a:latin typeface="Bahnschrift"/>
              </a:defRPr>
            </a:pPr>
            <a:endParaRPr lang="en-US"/>
          </a:p>
        </c:txPr>
        <c:crossAx val="2094734552"/>
        <c:crosses val="autoZero"/>
        <c:crossBetween val="between"/>
        <c:majorUnit val="150"/>
        <c:minorUnit val="75"/>
      </c:valAx>
      <c:spPr>
        <a:noFill/>
        <a:ln w="12700" cap="flat">
          <a:noFill/>
          <a:miter lim="400000"/>
        </a:ln>
        <a:effectLst/>
      </c:spPr>
    </c:plotArea>
    <c:legend>
      <c:legendPos val="b"/>
      <c:layout>
        <c:manualLayout>
          <c:xMode val="edge"/>
          <c:yMode val="edge"/>
          <c:x val="0.41767500000000002"/>
          <c:y val="0.95716199999999996"/>
          <c:w val="0.17336099999999999"/>
          <c:h val="4.2837800000000002E-2"/>
        </c:manualLayout>
      </c:layout>
      <c:overlay val="1"/>
      <c:spPr>
        <a:noFill/>
        <a:ln w="12700" cap="flat">
          <a:noFill/>
          <a:miter lim="400000"/>
        </a:ln>
        <a:effectLst/>
      </c:spPr>
      <c:txPr>
        <a:bodyPr rot="0"/>
        <a:lstStyle/>
        <a:p>
          <a:pPr>
            <a:defRPr sz="1100" b="0" i="0" u="none" strike="noStrike">
              <a:solidFill>
                <a:srgbClr val="D9D9D9"/>
              </a:solidFill>
              <a:latin typeface="Bahnschrift"/>
            </a:defRPr>
          </a:pPr>
          <a:endParaRPr lang="en-US"/>
        </a:p>
      </c:txPr>
    </c:legend>
    <c:plotVisOnly val="1"/>
    <c:dispBlanksAs val="gap"/>
    <c:showDLblsOverMax val="1"/>
  </c:chart>
  <c:spPr>
    <a:noFill/>
    <a:ln>
      <a:noFill/>
    </a:ln>
    <a:effectLst/>
  </c:sp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1" i="0" u="none" strike="noStrike">
                <a:solidFill>
                  <a:srgbClr val="000000"/>
                </a:solidFill>
                <a:latin typeface="Bahnschrift"/>
              </a:defRPr>
            </a:pPr>
            <a:r>
              <a:rPr sz="1800" b="1" i="0" u="none" strike="noStrike">
                <a:solidFill>
                  <a:srgbClr val="000000"/>
                </a:solidFill>
                <a:latin typeface="Bahnschrift"/>
              </a:rPr>
              <a:t>LOSS OF REVENUE FROM CUSTOMERS ON ALARM LIST WITH DIAGNOSIS</a:t>
            </a:r>
          </a:p>
        </c:rich>
      </c:tx>
      <c:layout>
        <c:manualLayout>
          <c:xMode val="edge"/>
          <c:yMode val="edge"/>
          <c:x val="7.6117500000000005E-2"/>
          <c:y val="0"/>
          <c:w val="0.84776499999999999"/>
          <c:h val="0.186058"/>
        </c:manualLayout>
      </c:layout>
      <c:overlay val="1"/>
      <c:spPr>
        <a:noFill/>
        <a:effectLst/>
      </c:spPr>
    </c:title>
    <c:autoTitleDeleted val="0"/>
    <c:plotArea>
      <c:layout>
        <c:manualLayout>
          <c:layoutTarget val="inner"/>
          <c:xMode val="edge"/>
          <c:yMode val="edge"/>
          <c:x val="7.8588199999999997E-2"/>
          <c:y val="0.186058"/>
          <c:w val="0.916412"/>
          <c:h val="0.71107100000000001"/>
        </c:manualLayout>
      </c:layout>
      <c:barChart>
        <c:barDir val="col"/>
        <c:grouping val="clustered"/>
        <c:varyColors val="0"/>
        <c:ser>
          <c:idx val="0"/>
          <c:order val="0"/>
          <c:tx>
            <c:strRef>
              <c:f>Sheet1!$B$1</c:f>
              <c:strCache>
                <c:ptCount val="1"/>
                <c:pt idx="0">
                  <c:v>LOSS OF REVENUE FROM CUSTOMERS ON ALARM LIST WITH DIAGNOSIS</c:v>
                </c:pt>
              </c:strCache>
            </c:strRef>
          </c:tx>
          <c:spPr>
            <a:solidFill>
              <a:srgbClr val="EC5633"/>
            </a:solidFill>
            <a:ln w="12700" cap="flat">
              <a:noFill/>
              <a:miter lim="400000"/>
            </a:ln>
            <a:effectLst/>
          </c:spPr>
          <c:invertIfNegative val="0"/>
          <c:cat>
            <c:strRef>
              <c:f>Sheet1!$A$2:$A$9</c:f>
              <c:strCache>
                <c:ptCount val="8"/>
                <c:pt idx="0">
                  <c:v>Dual Play</c:v>
                </c:pt>
                <c:pt idx="1">
                  <c:v>Free WiFi</c:v>
                </c:pt>
                <c:pt idx="2">
                  <c:v>Guest WiFi (14 Users)</c:v>
                </c:pt>
                <c:pt idx="3">
                  <c:v>Guest WiFi (20 users)</c:v>
                </c:pt>
                <c:pt idx="4">
                  <c:v>Guest WiFi (7 Users)</c:v>
                </c:pt>
                <c:pt idx="5">
                  <c:v>Legend Internet</c:v>
                </c:pt>
                <c:pt idx="6">
                  <c:v>Triple Play</c:v>
                </c:pt>
                <c:pt idx="7">
                  <c:v>Triple Play X</c:v>
                </c:pt>
              </c:strCache>
            </c:strRef>
          </c:cat>
          <c:val>
            <c:numRef>
              <c:f>Sheet1!$B$2:$B$9</c:f>
              <c:numCache>
                <c:formatCode>General</c:formatCode>
                <c:ptCount val="8"/>
                <c:pt idx="0">
                  <c:v>13743780</c:v>
                </c:pt>
                <c:pt idx="1">
                  <c:v>0</c:v>
                </c:pt>
                <c:pt idx="2">
                  <c:v>0</c:v>
                </c:pt>
                <c:pt idx="3">
                  <c:v>159413</c:v>
                </c:pt>
                <c:pt idx="4">
                  <c:v>921127</c:v>
                </c:pt>
                <c:pt idx="5">
                  <c:v>974666.66700000002</c:v>
                </c:pt>
                <c:pt idx="6">
                  <c:v>4099706</c:v>
                </c:pt>
                <c:pt idx="7">
                  <c:v>1805290</c:v>
                </c:pt>
              </c:numCache>
            </c:numRef>
          </c:val>
          <c:extLst>
            <c:ext xmlns:c16="http://schemas.microsoft.com/office/drawing/2014/chart" uri="{C3380CC4-5D6E-409C-BE32-E72D297353CC}">
              <c16:uniqueId val="{00000000-850B-452B-9198-9F0486660E21}"/>
            </c:ext>
          </c:extLst>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FFFFFF"/>
                </a:solidFill>
                <a:latin typeface="Bahnschrift"/>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1100" b="0" i="0" u="none" strike="noStrike">
                <a:solidFill>
                  <a:srgbClr val="FFFFFF"/>
                </a:solidFill>
                <a:latin typeface="Bahnschrift"/>
              </a:defRPr>
            </a:pPr>
            <a:endParaRPr lang="en-US"/>
          </a:p>
        </c:txPr>
        <c:crossAx val="2094734552"/>
        <c:crosses val="autoZero"/>
        <c:crossBetween val="between"/>
        <c:majorUnit val="3500000"/>
        <c:minorUnit val="17500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1" i="0" u="none" strike="noStrike">
                <a:solidFill>
                  <a:srgbClr val="000000"/>
                </a:solidFill>
                <a:latin typeface="Bahnschrift"/>
              </a:defRPr>
            </a:pPr>
            <a:r>
              <a:rPr sz="1800" b="1" i="0" u="none" strike="noStrike">
                <a:solidFill>
                  <a:srgbClr val="000000"/>
                </a:solidFill>
                <a:latin typeface="Bahnschrift"/>
              </a:rPr>
              <a:t>LOSS OF REVENUE ON ALARM LIST WITHOUT DIAGNOSIS</a:t>
            </a:r>
          </a:p>
        </c:rich>
      </c:tx>
      <c:layout>
        <c:manualLayout>
          <c:xMode val="edge"/>
          <c:yMode val="edge"/>
          <c:x val="0.16278799999999999"/>
          <c:y val="0"/>
          <c:w val="0.67442500000000005"/>
          <c:h val="0.17799799999999999"/>
        </c:manualLayout>
      </c:layout>
      <c:overlay val="1"/>
      <c:spPr>
        <a:noFill/>
        <a:effectLst/>
      </c:spPr>
    </c:title>
    <c:autoTitleDeleted val="0"/>
    <c:plotArea>
      <c:layout>
        <c:manualLayout>
          <c:layoutTarget val="inner"/>
          <c:xMode val="edge"/>
          <c:yMode val="edge"/>
          <c:x val="7.9614500000000005E-2"/>
          <c:y val="0.17799799999999999"/>
          <c:w val="0.915385"/>
          <c:h val="0.72304599999999997"/>
        </c:manualLayout>
      </c:layout>
      <c:barChart>
        <c:barDir val="col"/>
        <c:grouping val="clustered"/>
        <c:varyColors val="0"/>
        <c:ser>
          <c:idx val="0"/>
          <c:order val="0"/>
          <c:tx>
            <c:strRef>
              <c:f>Sheet1!$B$1</c:f>
              <c:strCache>
                <c:ptCount val="1"/>
                <c:pt idx="0">
                  <c:v>LOSS OF REVENUE ON ALARM LIST WITHOUT DIAGNOSIS</c:v>
                </c:pt>
              </c:strCache>
            </c:strRef>
          </c:tx>
          <c:spPr>
            <a:solidFill>
              <a:srgbClr val="EC5633"/>
            </a:solidFill>
            <a:ln w="12700" cap="flat">
              <a:noFill/>
              <a:miter lim="400000"/>
            </a:ln>
            <a:effectLst/>
          </c:spPr>
          <c:invertIfNegative val="0"/>
          <c:cat>
            <c:strRef>
              <c:f>Sheet1!$A$2:$A$9</c:f>
              <c:strCache>
                <c:ptCount val="8"/>
                <c:pt idx="0">
                  <c:v>Dual Play</c:v>
                </c:pt>
                <c:pt idx="1">
                  <c:v>Free WiFi</c:v>
                </c:pt>
                <c:pt idx="2">
                  <c:v>Guest WiFi (14 Users)</c:v>
                </c:pt>
                <c:pt idx="3">
                  <c:v>Guest WiFi (20 users)</c:v>
                </c:pt>
                <c:pt idx="4">
                  <c:v>Guest WiFi (7 Users)</c:v>
                </c:pt>
                <c:pt idx="5">
                  <c:v>Legend Internet</c:v>
                </c:pt>
                <c:pt idx="6">
                  <c:v>Triple Play</c:v>
                </c:pt>
                <c:pt idx="7">
                  <c:v>Triple Play X</c:v>
                </c:pt>
              </c:strCache>
            </c:strRef>
          </c:cat>
          <c:val>
            <c:numRef>
              <c:f>Sheet1!$B$2:$B$9</c:f>
              <c:numCache>
                <c:formatCode>General</c:formatCode>
                <c:ptCount val="8"/>
                <c:pt idx="0">
                  <c:v>9128765</c:v>
                </c:pt>
                <c:pt idx="1">
                  <c:v>0</c:v>
                </c:pt>
                <c:pt idx="2">
                  <c:v>48024</c:v>
                </c:pt>
                <c:pt idx="4">
                  <c:v>100050</c:v>
                </c:pt>
                <c:pt idx="5">
                  <c:v>1886276</c:v>
                </c:pt>
                <c:pt idx="6">
                  <c:v>2584816</c:v>
                </c:pt>
                <c:pt idx="7">
                  <c:v>1011355</c:v>
                </c:pt>
              </c:numCache>
            </c:numRef>
          </c:val>
          <c:extLst>
            <c:ext xmlns:c16="http://schemas.microsoft.com/office/drawing/2014/chart" uri="{C3380CC4-5D6E-409C-BE32-E72D297353CC}">
              <c16:uniqueId val="{00000000-9724-4806-8CD5-6B537FBFBF00}"/>
            </c:ext>
          </c:extLst>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FFFFFF"/>
                </a:solidFill>
                <a:latin typeface="Bahnschrift"/>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1100" b="0" i="0" u="none" strike="noStrike">
                <a:solidFill>
                  <a:srgbClr val="FFFFFF"/>
                </a:solidFill>
                <a:latin typeface="Bahnschrift"/>
              </a:defRPr>
            </a:pPr>
            <a:endParaRPr lang="en-US"/>
          </a:p>
        </c:txPr>
        <c:crossAx val="2094734552"/>
        <c:crosses val="autoZero"/>
        <c:crossBetween val="between"/>
        <c:majorUnit val="2500000"/>
        <c:minorUnit val="12500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42619099999999999"/>
          <c:y val="2.9970199999999999E-2"/>
          <c:w val="0.549427"/>
          <c:h val="0.91949099999999995"/>
        </c:manualLayout>
      </c:layout>
      <c:barChart>
        <c:barDir val="bar"/>
        <c:grouping val="clustered"/>
        <c:varyColors val="0"/>
        <c:ser>
          <c:idx val="0"/>
          <c:order val="0"/>
          <c:tx>
            <c:strRef>
              <c:f>Sheet1!$B$1</c:f>
              <c:strCache>
                <c:ptCount val="1"/>
                <c:pt idx="0">
                  <c:v>Series 1</c:v>
                </c:pt>
              </c:strCache>
            </c:strRef>
          </c:tx>
          <c:spPr>
            <a:solidFill>
              <a:srgbClr val="EC5633"/>
            </a:solidFill>
            <a:ln w="12700" cap="flat">
              <a:noFill/>
              <a:miter lim="400000"/>
            </a:ln>
            <a:effectLst/>
          </c:spPr>
          <c:invertIfNegative val="0"/>
          <c:cat>
            <c:strRef>
              <c:f>Sheet1!$A$2:$A$10</c:f>
              <c:strCache>
                <c:ptCount val="9"/>
                <c:pt idx="0">
                  <c:v>Customer Request</c:v>
                </c:pt>
                <c:pt idx="1">
                  <c:v>Installation</c:v>
                </c:pt>
                <c:pt idx="2">
                  <c:v>Payment Enquiries</c:v>
                </c:pt>
                <c:pt idx="3">
                  <c:v>Legend Pay</c:v>
                </c:pt>
                <c:pt idx="4">
                  <c:v>Bank Transfer Payment</c:v>
                </c:pt>
                <c:pt idx="5">
                  <c:v>Preventative Maintenance</c:v>
                </c:pt>
                <c:pt idx="6">
                  <c:v>Connectivity WiFi</c:v>
                </c:pt>
                <c:pt idx="7">
                  <c:v>Connectivity Internet/Application</c:v>
                </c:pt>
                <c:pt idx="8">
                  <c:v>Connectivity Infrastructure</c:v>
                </c:pt>
              </c:strCache>
            </c:strRef>
          </c:cat>
          <c:val>
            <c:numRef>
              <c:f>Sheet1!$B$2:$B$10</c:f>
              <c:numCache>
                <c:formatCode>General</c:formatCode>
                <c:ptCount val="9"/>
                <c:pt idx="0">
                  <c:v>23</c:v>
                </c:pt>
                <c:pt idx="1">
                  <c:v>208</c:v>
                </c:pt>
                <c:pt idx="2">
                  <c:v>3</c:v>
                </c:pt>
                <c:pt idx="3">
                  <c:v>2</c:v>
                </c:pt>
                <c:pt idx="4">
                  <c:v>1</c:v>
                </c:pt>
                <c:pt idx="5">
                  <c:v>258</c:v>
                </c:pt>
                <c:pt idx="6">
                  <c:v>1</c:v>
                </c:pt>
                <c:pt idx="7">
                  <c:v>4</c:v>
                </c:pt>
                <c:pt idx="8">
                  <c:v>628</c:v>
                </c:pt>
              </c:numCache>
            </c:numRef>
          </c:val>
          <c:extLst>
            <c:ext xmlns:c16="http://schemas.microsoft.com/office/drawing/2014/chart" uri="{C3380CC4-5D6E-409C-BE32-E72D297353CC}">
              <c16:uniqueId val="{00000000-722C-4306-8378-58BF0237EB7B}"/>
            </c:ext>
          </c:extLst>
        </c:ser>
        <c:dLbls>
          <c:showLegendKey val="0"/>
          <c:showVal val="0"/>
          <c:showCatName val="0"/>
          <c:showSerName val="0"/>
          <c:showPercent val="0"/>
          <c:showBubbleSize val="0"/>
        </c:dLbls>
        <c:gapWidth val="182"/>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D9D9D9"/>
            </a:solidFill>
            <a:prstDash val="solid"/>
            <a:round/>
          </a:ln>
        </c:spPr>
        <c:txPr>
          <a:bodyPr rot="0"/>
          <a:lstStyle/>
          <a:p>
            <a:pPr>
              <a:defRPr sz="1100" b="0" i="0" u="none" strike="noStrike">
                <a:solidFill>
                  <a:srgbClr val="FFFFFF"/>
                </a:solidFill>
                <a:latin typeface="Bahnschrift"/>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D9D9D9"/>
              </a:solidFill>
              <a:prstDash val="solid"/>
              <a:round/>
            </a:ln>
          </c:spPr>
        </c:majorGridlines>
        <c:numFmt formatCode="0" sourceLinked="0"/>
        <c:majorTickMark val="none"/>
        <c:minorTickMark val="none"/>
        <c:tickLblPos val="high"/>
        <c:spPr>
          <a:ln w="12700" cap="flat">
            <a:noFill/>
            <a:prstDash val="solid"/>
            <a:round/>
          </a:ln>
        </c:spPr>
        <c:txPr>
          <a:bodyPr rot="0"/>
          <a:lstStyle/>
          <a:p>
            <a:pPr>
              <a:defRPr sz="1100" b="0" i="0" u="none" strike="noStrike">
                <a:solidFill>
                  <a:srgbClr val="FFFFFF"/>
                </a:solidFill>
                <a:latin typeface="Bahnschrift"/>
              </a:defRPr>
            </a:pPr>
            <a:endParaRPr lang="en-US"/>
          </a:p>
        </c:txPr>
        <c:crossAx val="2094734552"/>
        <c:crosses val="autoZero"/>
        <c:crossBetween val="between"/>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1" i="0" u="none" strike="noStrike">
                <a:solidFill>
                  <a:srgbClr val="000000"/>
                </a:solidFill>
                <a:latin typeface="Bahnschrift"/>
              </a:defRPr>
            </a:pPr>
            <a:r>
              <a:rPr sz="1800" b="1" i="0" u="none" strike="noStrike">
                <a:solidFill>
                  <a:srgbClr val="000000"/>
                </a:solidFill>
                <a:latin typeface="Bahnschrift"/>
              </a:rPr>
              <a:t>Fault Location Analysis</a:t>
            </a:r>
          </a:p>
        </c:rich>
      </c:tx>
      <c:layout>
        <c:manualLayout>
          <c:xMode val="edge"/>
          <c:yMode val="edge"/>
          <c:x val="0.23360400000000001"/>
          <c:y val="0"/>
          <c:w val="0.53279200000000004"/>
          <c:h val="9.6700099999999997E-2"/>
        </c:manualLayout>
      </c:layout>
      <c:overlay val="1"/>
      <c:spPr>
        <a:noFill/>
        <a:effectLst/>
      </c:spPr>
    </c:title>
    <c:autoTitleDeleted val="0"/>
    <c:plotArea>
      <c:layout>
        <c:manualLayout>
          <c:layoutTarget val="inner"/>
          <c:xMode val="edge"/>
          <c:yMode val="edge"/>
          <c:x val="7.8726599999999994E-2"/>
          <c:y val="9.6700099999999997E-2"/>
          <c:w val="0.916273"/>
          <c:h val="0.843831"/>
        </c:manualLayout>
      </c:layout>
      <c:lineChart>
        <c:grouping val="standard"/>
        <c:varyColors val="0"/>
        <c:ser>
          <c:idx val="0"/>
          <c:order val="0"/>
          <c:tx>
            <c:strRef>
              <c:f>Sheet1!$B$1</c:f>
              <c:strCache>
                <c:ptCount val="1"/>
                <c:pt idx="0">
                  <c:v>Fault Location Analysis</c:v>
                </c:pt>
              </c:strCache>
            </c:strRef>
          </c:tx>
          <c:spPr>
            <a:ln w="28575" cap="rnd">
              <a:solidFill>
                <a:srgbClr val="EC5633"/>
              </a:solidFill>
              <a:prstDash val="solid"/>
              <a:round/>
            </a:ln>
            <a:effectLst/>
          </c:spPr>
          <c:marker>
            <c:symbol val="none"/>
          </c:marker>
          <c:cat>
            <c:strRef>
              <c:f>Sheet1!$A$2:$A$11</c:f>
              <c:strCache>
                <c:ptCount val="10"/>
                <c:pt idx="0">
                  <c:v>Apo</c:v>
                </c:pt>
                <c:pt idx="1">
                  <c:v>asokoro</c:v>
                </c:pt>
                <c:pt idx="2">
                  <c:v>GUZAPE</c:v>
                </c:pt>
                <c:pt idx="3">
                  <c:v>GWARIMPA</c:v>
                </c:pt>
                <c:pt idx="4">
                  <c:v>JABI</c:v>
                </c:pt>
                <c:pt idx="5">
                  <c:v>KATAMPE EXTENSION</c:v>
                </c:pt>
                <c:pt idx="6">
                  <c:v>LIFECAMP</c:v>
                </c:pt>
                <c:pt idx="7">
                  <c:v>MAITAMA</c:v>
                </c:pt>
                <c:pt idx="8">
                  <c:v>Wuse II</c:v>
                </c:pt>
                <c:pt idx="9">
                  <c:v>WUYE</c:v>
                </c:pt>
              </c:strCache>
            </c:strRef>
          </c:cat>
          <c:val>
            <c:numRef>
              <c:f>Sheet1!$B$2:$B$11</c:f>
              <c:numCache>
                <c:formatCode>General</c:formatCode>
                <c:ptCount val="10"/>
                <c:pt idx="0">
                  <c:v>73</c:v>
                </c:pt>
                <c:pt idx="1">
                  <c:v>97</c:v>
                </c:pt>
                <c:pt idx="2">
                  <c:v>101</c:v>
                </c:pt>
                <c:pt idx="3">
                  <c:v>64</c:v>
                </c:pt>
                <c:pt idx="4">
                  <c:v>76</c:v>
                </c:pt>
                <c:pt idx="5">
                  <c:v>57</c:v>
                </c:pt>
                <c:pt idx="6">
                  <c:v>178</c:v>
                </c:pt>
                <c:pt idx="7">
                  <c:v>226</c:v>
                </c:pt>
                <c:pt idx="8">
                  <c:v>142</c:v>
                </c:pt>
                <c:pt idx="9">
                  <c:v>103</c:v>
                </c:pt>
              </c:numCache>
            </c:numRef>
          </c:val>
          <c:smooth val="0"/>
          <c:extLst>
            <c:ext xmlns:c16="http://schemas.microsoft.com/office/drawing/2014/chart" uri="{C3380CC4-5D6E-409C-BE32-E72D297353CC}">
              <c16:uniqueId val="{00000000-5123-4D93-8765-32CC76B9A923}"/>
            </c:ext>
          </c:extLst>
        </c:ser>
        <c:dLbls>
          <c:showLegendKey val="0"/>
          <c:showVal val="0"/>
          <c:showCatName val="0"/>
          <c:showSerName val="0"/>
          <c:showPercent val="0"/>
          <c:showBubbleSize val="0"/>
        </c:dLbls>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FFFFFF"/>
                </a:solidFill>
                <a:latin typeface="Bahnschrift"/>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extTo"/>
        <c:spPr>
          <a:ln w="12700" cap="flat">
            <a:noFill/>
            <a:prstDash val="solid"/>
            <a:round/>
          </a:ln>
        </c:spPr>
        <c:txPr>
          <a:bodyPr rot="0"/>
          <a:lstStyle/>
          <a:p>
            <a:pPr>
              <a:defRPr sz="1100" b="0" i="0" u="none" strike="noStrike">
                <a:solidFill>
                  <a:srgbClr val="FFFFFF"/>
                </a:solidFill>
                <a:latin typeface="Bahnschrift"/>
              </a:defRPr>
            </a:pPr>
            <a:endParaRPr lang="en-US"/>
          </a:p>
        </c:txPr>
        <c:crossAx val="2094734552"/>
        <c:crosses val="autoZero"/>
        <c:crossBetween val="between"/>
        <c:majorUnit val="60"/>
        <c:minorUnit val="3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1" i="0" u="none" strike="noStrike">
                <a:solidFill>
                  <a:srgbClr val="000000"/>
                </a:solidFill>
                <a:latin typeface="Bahnschrift"/>
              </a:defRPr>
            </a:pPr>
            <a:r>
              <a:rPr sz="1800" b="1" i="0" u="none" strike="noStrike">
                <a:solidFill>
                  <a:srgbClr val="000000"/>
                </a:solidFill>
                <a:latin typeface="Bahnschrift"/>
              </a:rPr>
              <a:t>REVENUE LOSS BY AREA</a:t>
            </a:r>
          </a:p>
        </c:rich>
      </c:tx>
      <c:layout>
        <c:manualLayout>
          <c:xMode val="edge"/>
          <c:yMode val="edge"/>
          <c:x val="0.36257899999999998"/>
          <c:y val="0"/>
          <c:w val="0.27484199999999998"/>
          <c:h val="0.174729"/>
        </c:manualLayout>
      </c:layout>
      <c:overlay val="1"/>
      <c:spPr>
        <a:noFill/>
        <a:effectLst/>
      </c:spPr>
    </c:title>
    <c:autoTitleDeleted val="0"/>
    <c:plotArea>
      <c:layout>
        <c:manualLayout>
          <c:layoutTarget val="inner"/>
          <c:xMode val="edge"/>
          <c:yMode val="edge"/>
          <c:x val="6.5761500000000001E-2"/>
          <c:y val="0.174729"/>
          <c:w val="0.92592399999999997"/>
          <c:h val="0.72790200000000005"/>
        </c:manualLayout>
      </c:layout>
      <c:lineChart>
        <c:grouping val="standard"/>
        <c:varyColors val="0"/>
        <c:ser>
          <c:idx val="0"/>
          <c:order val="0"/>
          <c:tx>
            <c:strRef>
              <c:f>Sheet1!$B$1</c:f>
              <c:strCache>
                <c:ptCount val="1"/>
                <c:pt idx="0">
                  <c:v>REVENUE LOSS BY AREA</c:v>
                </c:pt>
              </c:strCache>
            </c:strRef>
          </c:tx>
          <c:spPr>
            <a:ln w="28575" cap="rnd">
              <a:solidFill>
                <a:srgbClr val="EC5633"/>
              </a:solidFill>
              <a:prstDash val="solid"/>
              <a:round/>
            </a:ln>
            <a:effectLst/>
          </c:spPr>
          <c:marker>
            <c:symbol val="none"/>
          </c:marker>
          <c:cat>
            <c:strRef>
              <c:f>Sheet1!$A$2:$A$30</c:f>
              <c:strCache>
                <c:ptCount val="29"/>
                <c:pt idx="0">
                  <c:v>Apo  </c:v>
                </c:pt>
                <c:pt idx="1">
                  <c:v>Area 11  </c:v>
                </c:pt>
                <c:pt idx="2">
                  <c:v>ASO VILLA  </c:v>
                </c:pt>
                <c:pt idx="3">
                  <c:v>asokoro  </c:v>
                </c:pt>
                <c:pt idx="4">
                  <c:v>CBD  </c:v>
                </c:pt>
                <c:pt idx="5">
                  <c:v>Durumi  </c:v>
                </c:pt>
                <c:pt idx="6">
                  <c:v>GADUWA  </c:v>
                </c:pt>
                <c:pt idx="7">
                  <c:v>Garki  </c:v>
                </c:pt>
                <c:pt idx="8">
                  <c:v>GARKI 2  </c:v>
                </c:pt>
                <c:pt idx="9">
                  <c:v>GUDU  </c:v>
                </c:pt>
                <c:pt idx="10">
                  <c:v>GUZAPE  </c:v>
                </c:pt>
                <c:pt idx="11">
                  <c:v>GWARIMPA  </c:v>
                </c:pt>
                <c:pt idx="12">
                  <c:v>IDU  </c:v>
                </c:pt>
                <c:pt idx="13">
                  <c:v>JABI  </c:v>
                </c:pt>
                <c:pt idx="14">
                  <c:v>JAHI  </c:v>
                </c:pt>
                <c:pt idx="15">
                  <c:v>Kado  </c:v>
                </c:pt>
                <c:pt idx="16">
                  <c:v>KARSANA  </c:v>
                </c:pt>
                <c:pt idx="17">
                  <c:v>KATAMPE  </c:v>
                </c:pt>
                <c:pt idx="18">
                  <c:v>KATAMPE EXTENSION  </c:v>
                </c:pt>
                <c:pt idx="19">
                  <c:v>KAURA  </c:v>
                </c:pt>
                <c:pt idx="20">
                  <c:v>Life Camp  </c:v>
                </c:pt>
                <c:pt idx="21">
                  <c:v>MABUSHI  </c:v>
                </c:pt>
                <c:pt idx="22">
                  <c:v>MAITAMA  </c:v>
                </c:pt>
                <c:pt idx="23">
                  <c:v>UTAKO  </c:v>
                </c:pt>
                <c:pt idx="24">
                  <c:v>WUSE  </c:v>
                </c:pt>
                <c:pt idx="25">
                  <c:v>Wuse II  </c:v>
                </c:pt>
                <c:pt idx="26">
                  <c:v>Wuse Zone 3  </c:v>
                </c:pt>
                <c:pt idx="27">
                  <c:v>WUSE ZONE 7  </c:v>
                </c:pt>
                <c:pt idx="28">
                  <c:v>WUYE  </c:v>
                </c:pt>
              </c:strCache>
            </c:strRef>
          </c:cat>
          <c:val>
            <c:numRef>
              <c:f>Sheet1!$B$2:$B$30</c:f>
              <c:numCache>
                <c:formatCode>General</c:formatCode>
                <c:ptCount val="29"/>
                <c:pt idx="0">
                  <c:v>1492300</c:v>
                </c:pt>
                <c:pt idx="1">
                  <c:v>12600</c:v>
                </c:pt>
                <c:pt idx="2">
                  <c:v>131400</c:v>
                </c:pt>
                <c:pt idx="3">
                  <c:v>3696100</c:v>
                </c:pt>
                <c:pt idx="4">
                  <c:v>739000</c:v>
                </c:pt>
                <c:pt idx="5">
                  <c:v>691100</c:v>
                </c:pt>
                <c:pt idx="6">
                  <c:v>232400</c:v>
                </c:pt>
                <c:pt idx="7">
                  <c:v>869100</c:v>
                </c:pt>
                <c:pt idx="8">
                  <c:v>194400</c:v>
                </c:pt>
                <c:pt idx="9">
                  <c:v>158100</c:v>
                </c:pt>
                <c:pt idx="10">
                  <c:v>3462900</c:v>
                </c:pt>
                <c:pt idx="11">
                  <c:v>2062000</c:v>
                </c:pt>
                <c:pt idx="12">
                  <c:v>176400</c:v>
                </c:pt>
                <c:pt idx="13">
                  <c:v>2245733.33</c:v>
                </c:pt>
                <c:pt idx="14">
                  <c:v>1016116.67</c:v>
                </c:pt>
                <c:pt idx="15">
                  <c:v>2725750</c:v>
                </c:pt>
                <c:pt idx="16">
                  <c:v>1279766.67</c:v>
                </c:pt>
                <c:pt idx="17">
                  <c:v>3002200</c:v>
                </c:pt>
                <c:pt idx="18">
                  <c:v>1025733.33</c:v>
                </c:pt>
                <c:pt idx="19">
                  <c:v>316800</c:v>
                </c:pt>
                <c:pt idx="20">
                  <c:v>5470166.6699999999</c:v>
                </c:pt>
                <c:pt idx="21">
                  <c:v>1478250</c:v>
                </c:pt>
                <c:pt idx="22">
                  <c:v>6006000</c:v>
                </c:pt>
                <c:pt idx="23">
                  <c:v>1267650</c:v>
                </c:pt>
                <c:pt idx="24">
                  <c:v>9000</c:v>
                </c:pt>
                <c:pt idx="25">
                  <c:v>3366466.67</c:v>
                </c:pt>
                <c:pt idx="26">
                  <c:v>98000</c:v>
                </c:pt>
                <c:pt idx="27">
                  <c:v>29700</c:v>
                </c:pt>
                <c:pt idx="28">
                  <c:v>813566.66700000002</c:v>
                </c:pt>
              </c:numCache>
            </c:numRef>
          </c:val>
          <c:smooth val="0"/>
          <c:extLst>
            <c:ext xmlns:c16="http://schemas.microsoft.com/office/drawing/2014/chart" uri="{C3380CC4-5D6E-409C-BE32-E72D297353CC}">
              <c16:uniqueId val="{00000000-59E2-4AC5-940E-3302DE6CDB24}"/>
            </c:ext>
          </c:extLst>
        </c:ser>
        <c:dLbls>
          <c:showLegendKey val="0"/>
          <c:showVal val="0"/>
          <c:showCatName val="0"/>
          <c:showSerName val="0"/>
          <c:showPercent val="0"/>
          <c:showBubbleSize val="0"/>
        </c:dLbls>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FFFFFF"/>
                </a:solidFill>
                <a:latin typeface="Bahnschrift"/>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1100" b="0" i="0" u="none" strike="noStrike">
                <a:solidFill>
                  <a:srgbClr val="FFFFFF"/>
                </a:solidFill>
                <a:latin typeface="Bahnschrift"/>
              </a:defRPr>
            </a:pPr>
            <a:endParaRPr lang="en-US"/>
          </a:p>
        </c:txPr>
        <c:crossAx val="2094734552"/>
        <c:crosses val="autoZero"/>
        <c:crossBetween val="between"/>
        <c:majorUnit val="1750000"/>
        <c:minorUnit val="8750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1" i="0" u="none" strike="noStrike">
                <a:solidFill>
                  <a:srgbClr val="000000"/>
                </a:solidFill>
                <a:latin typeface="Bahnschrift"/>
              </a:defRPr>
            </a:pPr>
            <a:r>
              <a:rPr sz="1800" b="1" i="0" u="none" strike="noStrike">
                <a:solidFill>
                  <a:srgbClr val="000000"/>
                </a:solidFill>
                <a:latin typeface="Bahnschrift"/>
              </a:rPr>
              <a:t>LOCATION STATS OF CUSTOMERS ON ALARM LIST</a:t>
            </a:r>
          </a:p>
        </c:rich>
      </c:tx>
      <c:layout>
        <c:manualLayout>
          <c:xMode val="edge"/>
          <c:yMode val="edge"/>
          <c:x val="0.22381899999999999"/>
          <c:y val="0"/>
          <c:w val="0.55236099999999999"/>
          <c:h val="0.179979"/>
        </c:manualLayout>
      </c:layout>
      <c:overlay val="1"/>
      <c:spPr>
        <a:noFill/>
        <a:effectLst/>
      </c:spPr>
    </c:title>
    <c:autoTitleDeleted val="0"/>
    <c:plotArea>
      <c:layout>
        <c:manualLayout>
          <c:layoutTarget val="inner"/>
          <c:xMode val="edge"/>
          <c:yMode val="edge"/>
          <c:x val="2.8878899999999999E-2"/>
          <c:y val="0.179979"/>
          <c:w val="0.96612100000000001"/>
          <c:h val="0.72010200000000002"/>
        </c:manualLayout>
      </c:layout>
      <c:lineChart>
        <c:grouping val="standard"/>
        <c:varyColors val="0"/>
        <c:ser>
          <c:idx val="0"/>
          <c:order val="0"/>
          <c:tx>
            <c:strRef>
              <c:f>Sheet1!$B$1</c:f>
              <c:strCache>
                <c:ptCount val="1"/>
                <c:pt idx="0">
                  <c:v>LOCATION STATS OF CUSTOMERS ON ALARM LIST</c:v>
                </c:pt>
              </c:strCache>
            </c:strRef>
          </c:tx>
          <c:spPr>
            <a:ln w="28575" cap="rnd">
              <a:solidFill>
                <a:srgbClr val="EC5633"/>
              </a:solidFill>
              <a:prstDash val="solid"/>
              <a:round/>
            </a:ln>
            <a:effectLst/>
          </c:spPr>
          <c:marker>
            <c:symbol val="none"/>
          </c:marker>
          <c:cat>
            <c:strRef>
              <c:f>Sheet1!$A$2:$A$33</c:f>
              <c:strCache>
                <c:ptCount val="32"/>
                <c:pt idx="0">
                  <c:v>Apo</c:v>
                </c:pt>
                <c:pt idx="1">
                  <c:v>Area 11</c:v>
                </c:pt>
                <c:pt idx="2">
                  <c:v>ASO VILLA</c:v>
                </c:pt>
                <c:pt idx="3">
                  <c:v>asokoro</c:v>
                </c:pt>
                <c:pt idx="4">
                  <c:v>CBD</c:v>
                </c:pt>
                <c:pt idx="5">
                  <c:v>Durumi</c:v>
                </c:pt>
                <c:pt idx="6">
                  <c:v>GADUWA</c:v>
                </c:pt>
                <c:pt idx="7">
                  <c:v>Garki</c:v>
                </c:pt>
                <c:pt idx="8">
                  <c:v>GARKI 2</c:v>
                </c:pt>
                <c:pt idx="9">
                  <c:v>GUDU</c:v>
                </c:pt>
                <c:pt idx="10">
                  <c:v>GUZAPE</c:v>
                </c:pt>
                <c:pt idx="11">
                  <c:v>GWARIMPA</c:v>
                </c:pt>
                <c:pt idx="12">
                  <c:v>Gwarinpa</c:v>
                </c:pt>
                <c:pt idx="13">
                  <c:v>IDU</c:v>
                </c:pt>
                <c:pt idx="14">
                  <c:v>JABI</c:v>
                </c:pt>
                <c:pt idx="15">
                  <c:v>JAHI</c:v>
                </c:pt>
                <c:pt idx="16">
                  <c:v>Kado</c:v>
                </c:pt>
                <c:pt idx="17">
                  <c:v>KARSANA</c:v>
                </c:pt>
                <c:pt idx="18">
                  <c:v>KATAMPE</c:v>
                </c:pt>
                <c:pt idx="19">
                  <c:v>KATAMPE EXTENSION</c:v>
                </c:pt>
                <c:pt idx="20">
                  <c:v>KAURA</c:v>
                </c:pt>
                <c:pt idx="21">
                  <c:v>Life Camp</c:v>
                </c:pt>
                <c:pt idx="22">
                  <c:v>LIFECAMP</c:v>
                </c:pt>
                <c:pt idx="23">
                  <c:v>MABUSHI</c:v>
                </c:pt>
                <c:pt idx="24">
                  <c:v>MAITAMA</c:v>
                </c:pt>
                <c:pt idx="25">
                  <c:v>UTAKO</c:v>
                </c:pt>
                <c:pt idx="26">
                  <c:v>WUSE</c:v>
                </c:pt>
                <c:pt idx="27">
                  <c:v>Wuse 2</c:v>
                </c:pt>
                <c:pt idx="28">
                  <c:v>Wuse II</c:v>
                </c:pt>
                <c:pt idx="29">
                  <c:v>Wuse Zone 3</c:v>
                </c:pt>
                <c:pt idx="30">
                  <c:v>WUSE ZONE 7</c:v>
                </c:pt>
                <c:pt idx="31">
                  <c:v>WUYE</c:v>
                </c:pt>
              </c:strCache>
            </c:strRef>
          </c:cat>
          <c:val>
            <c:numRef>
              <c:f>Sheet1!$B$2:$B$33</c:f>
              <c:numCache>
                <c:formatCode>General</c:formatCode>
                <c:ptCount val="32"/>
                <c:pt idx="0">
                  <c:v>12</c:v>
                </c:pt>
                <c:pt idx="1">
                  <c:v>1</c:v>
                </c:pt>
                <c:pt idx="2">
                  <c:v>1</c:v>
                </c:pt>
                <c:pt idx="3">
                  <c:v>23</c:v>
                </c:pt>
                <c:pt idx="4">
                  <c:v>6</c:v>
                </c:pt>
                <c:pt idx="5">
                  <c:v>6</c:v>
                </c:pt>
                <c:pt idx="6">
                  <c:v>1</c:v>
                </c:pt>
                <c:pt idx="7">
                  <c:v>9</c:v>
                </c:pt>
                <c:pt idx="8">
                  <c:v>2</c:v>
                </c:pt>
                <c:pt idx="9">
                  <c:v>2</c:v>
                </c:pt>
                <c:pt idx="10">
                  <c:v>37</c:v>
                </c:pt>
                <c:pt idx="11">
                  <c:v>19</c:v>
                </c:pt>
                <c:pt idx="12">
                  <c:v>5</c:v>
                </c:pt>
                <c:pt idx="13">
                  <c:v>1</c:v>
                </c:pt>
                <c:pt idx="14">
                  <c:v>21</c:v>
                </c:pt>
                <c:pt idx="15">
                  <c:v>10</c:v>
                </c:pt>
                <c:pt idx="16">
                  <c:v>25</c:v>
                </c:pt>
                <c:pt idx="17">
                  <c:v>15</c:v>
                </c:pt>
                <c:pt idx="18">
                  <c:v>36</c:v>
                </c:pt>
                <c:pt idx="19">
                  <c:v>10</c:v>
                </c:pt>
                <c:pt idx="20">
                  <c:v>4</c:v>
                </c:pt>
                <c:pt idx="21">
                  <c:v>64</c:v>
                </c:pt>
                <c:pt idx="22">
                  <c:v>1</c:v>
                </c:pt>
                <c:pt idx="23">
                  <c:v>19</c:v>
                </c:pt>
                <c:pt idx="24">
                  <c:v>52</c:v>
                </c:pt>
                <c:pt idx="25">
                  <c:v>12</c:v>
                </c:pt>
                <c:pt idx="26">
                  <c:v>1</c:v>
                </c:pt>
                <c:pt idx="27">
                  <c:v>27</c:v>
                </c:pt>
                <c:pt idx="28">
                  <c:v>2</c:v>
                </c:pt>
                <c:pt idx="29">
                  <c:v>1</c:v>
                </c:pt>
                <c:pt idx="30">
                  <c:v>1</c:v>
                </c:pt>
                <c:pt idx="31">
                  <c:v>10</c:v>
                </c:pt>
              </c:numCache>
            </c:numRef>
          </c:val>
          <c:smooth val="0"/>
          <c:extLst>
            <c:ext xmlns:c16="http://schemas.microsoft.com/office/drawing/2014/chart" uri="{C3380CC4-5D6E-409C-BE32-E72D297353CC}">
              <c16:uniqueId val="{00000000-FE53-49BA-8CF9-055D02F65148}"/>
            </c:ext>
          </c:extLst>
        </c:ser>
        <c:dLbls>
          <c:showLegendKey val="0"/>
          <c:showVal val="0"/>
          <c:showCatName val="0"/>
          <c:showSerName val="0"/>
          <c:showPercent val="0"/>
          <c:showBubbleSize val="0"/>
        </c:dLbls>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FFFFFF"/>
                </a:solidFill>
                <a:latin typeface="Bahnschrift"/>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1100" b="0" i="0" u="none" strike="noStrike">
                <a:solidFill>
                  <a:srgbClr val="FFFFFF"/>
                </a:solidFill>
                <a:latin typeface="Bahnschrift"/>
              </a:defRPr>
            </a:pPr>
            <a:endParaRPr lang="en-US"/>
          </a:p>
        </c:txPr>
        <c:crossAx val="2094734552"/>
        <c:crosses val="autoZero"/>
        <c:crossBetween val="between"/>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1" i="0" u="none" strike="noStrike">
                <a:solidFill>
                  <a:srgbClr val="000000"/>
                </a:solidFill>
                <a:effectLst>
                  <a:outerShdw blurRad="254000" dist="76200" dir="5400000" algn="tl">
                    <a:srgbClr val="000000">
                      <a:alpha val="40000"/>
                    </a:srgbClr>
                  </a:outerShdw>
                </a:effectLst>
                <a:latin typeface="Bahnschrift"/>
              </a:defRPr>
            </a:pPr>
            <a:r>
              <a:rPr sz="1800" b="1" i="0" u="none" strike="noStrike">
                <a:solidFill>
                  <a:srgbClr val="000000"/>
                </a:solidFill>
                <a:effectLst>
                  <a:outerShdw blurRad="254000" dist="76200" dir="5400000" algn="tl">
                    <a:srgbClr val="000000">
                      <a:alpha val="40000"/>
                    </a:srgbClr>
                  </a:outerShdw>
                </a:effectLst>
                <a:latin typeface="Bahnschrift"/>
              </a:rPr>
              <a:t>Successful Happy Customer Calls</a:t>
            </a:r>
          </a:p>
        </c:rich>
      </c:tx>
      <c:layout>
        <c:manualLayout>
          <c:xMode val="edge"/>
          <c:yMode val="edge"/>
          <c:x val="0"/>
          <c:y val="0"/>
          <c:w val="1"/>
          <c:h val="0.37829299999999999"/>
        </c:manualLayout>
      </c:layout>
      <c:overlay val="1"/>
      <c:spPr>
        <a:noFill/>
        <a:effectLst/>
      </c:spPr>
    </c:title>
    <c:autoTitleDeleted val="0"/>
    <c:plotArea>
      <c:layout>
        <c:manualLayout>
          <c:layoutTarget val="inner"/>
          <c:xMode val="edge"/>
          <c:yMode val="edge"/>
          <c:x val="0.27262700000000001"/>
          <c:y val="0.37829299999999999"/>
          <c:w val="0.45474599999999998"/>
          <c:h val="0.44093100000000002"/>
        </c:manualLayout>
      </c:layout>
      <c:doughnutChart>
        <c:varyColors val="0"/>
        <c:ser>
          <c:idx val="0"/>
          <c:order val="0"/>
          <c:tx>
            <c:strRef>
              <c:f>Sheet1!$A$2</c:f>
              <c:strCache>
                <c:ptCount val="1"/>
                <c:pt idx="0">
                  <c:v>Successful Happy Customer Calls</c:v>
                </c:pt>
              </c:strCache>
            </c:strRef>
          </c:tx>
          <c:spPr>
            <a:solidFill>
              <a:srgbClr val="EC5633"/>
            </a:solidFill>
            <a:ln w="12700" cap="flat">
              <a:noFill/>
              <a:miter lim="400000"/>
            </a:ln>
            <a:effectLst>
              <a:outerShdw blurRad="63500" dist="19050" dir="5400000" algn="tl">
                <a:srgbClr val="000000">
                  <a:alpha val="63000"/>
                </a:srgbClr>
              </a:outerShdw>
            </a:effectLst>
          </c:spPr>
          <c:dPt>
            <c:idx val="0"/>
            <c:bubble3D val="0"/>
            <c:extLst>
              <c:ext xmlns:c16="http://schemas.microsoft.com/office/drawing/2014/chart" uri="{C3380CC4-5D6E-409C-BE32-E72D297353CC}">
                <c16:uniqueId val="{00000001-001D-4BF6-B06F-EA061C22471A}"/>
              </c:ext>
            </c:extLst>
          </c:dPt>
          <c:dPt>
            <c:idx val="1"/>
            <c:bubble3D val="0"/>
            <c:spPr>
              <a:solidFill>
                <a:srgbClr val="0D0C0D"/>
              </a:solidFill>
              <a:ln w="12700" cap="flat">
                <a:noFill/>
                <a:miter lim="400000"/>
              </a:ln>
              <a:effectLst>
                <a:outerShdw blurRad="63500" dist="19050" dir="5400000" algn="tl">
                  <a:srgbClr val="000000">
                    <a:alpha val="63000"/>
                  </a:srgbClr>
                </a:outerShdw>
              </a:effectLst>
            </c:spPr>
            <c:extLst>
              <c:ext xmlns:c16="http://schemas.microsoft.com/office/drawing/2014/chart" uri="{C3380CC4-5D6E-409C-BE32-E72D297353CC}">
                <c16:uniqueId val="{00000003-001D-4BF6-B06F-EA061C22471A}"/>
              </c:ext>
            </c:extLst>
          </c:dPt>
          <c:dPt>
            <c:idx val="2"/>
            <c:bubble3D val="0"/>
            <c:spPr>
              <a:solidFill>
                <a:srgbClr val="5D6367"/>
              </a:solidFill>
              <a:ln w="12700" cap="flat">
                <a:noFill/>
                <a:miter lim="400000"/>
              </a:ln>
              <a:effectLst>
                <a:outerShdw blurRad="63500" dist="19050" dir="5400000" algn="tl">
                  <a:srgbClr val="000000">
                    <a:alpha val="63000"/>
                  </a:srgbClr>
                </a:outerShdw>
              </a:effectLst>
            </c:spPr>
            <c:extLst>
              <c:ext xmlns:c16="http://schemas.microsoft.com/office/drawing/2014/chart" uri="{C3380CC4-5D6E-409C-BE32-E72D297353CC}">
                <c16:uniqueId val="{00000005-001D-4BF6-B06F-EA061C22471A}"/>
              </c:ext>
            </c:extLst>
          </c:dPt>
          <c:dLbls>
            <c:dLbl>
              <c:idx val="0"/>
              <c:numFmt formatCode="0" sourceLinked="0"/>
              <c:spPr/>
              <c:txPr>
                <a:bodyPr/>
                <a:lstStyle/>
                <a:p>
                  <a:pPr>
                    <a:defRPr sz="1100" b="0" i="0" u="none" strike="noStrike">
                      <a:solidFill>
                        <a:srgbClr val="D9D9D9"/>
                      </a:solidFill>
                      <a:latin typeface="Bahnschrift"/>
                    </a:defRPr>
                  </a:pPr>
                  <a:endParaRPr lang="en-US"/>
                </a:p>
              </c:txPr>
              <c:showLegendKey val="0"/>
              <c:showVal val="1"/>
              <c:showCatName val="0"/>
              <c:showSerName val="0"/>
              <c:showPercent val="0"/>
              <c:showBubbleSize val="0"/>
              <c:extLst>
                <c:ext xmlns:c16="http://schemas.microsoft.com/office/drawing/2014/chart" uri="{C3380CC4-5D6E-409C-BE32-E72D297353CC}">
                  <c16:uniqueId val="{00000001-001D-4BF6-B06F-EA061C22471A}"/>
                </c:ext>
              </c:extLst>
            </c:dLbl>
            <c:dLbl>
              <c:idx val="1"/>
              <c:numFmt formatCode="0" sourceLinked="0"/>
              <c:spPr/>
              <c:txPr>
                <a:bodyPr/>
                <a:lstStyle/>
                <a:p>
                  <a:pPr>
                    <a:defRPr sz="1100" b="0" i="0" u="none" strike="noStrike">
                      <a:solidFill>
                        <a:srgbClr val="D9D9D9"/>
                      </a:solidFill>
                      <a:latin typeface="Bahnschrift"/>
                    </a:defRPr>
                  </a:pPr>
                  <a:endParaRPr lang="en-US"/>
                </a:p>
              </c:txPr>
              <c:showLegendKey val="0"/>
              <c:showVal val="1"/>
              <c:showCatName val="0"/>
              <c:showSerName val="0"/>
              <c:showPercent val="0"/>
              <c:showBubbleSize val="0"/>
              <c:extLst>
                <c:ext xmlns:c16="http://schemas.microsoft.com/office/drawing/2014/chart" uri="{C3380CC4-5D6E-409C-BE32-E72D297353CC}">
                  <c16:uniqueId val="{00000003-001D-4BF6-B06F-EA061C22471A}"/>
                </c:ext>
              </c:extLst>
            </c:dLbl>
            <c:dLbl>
              <c:idx val="2"/>
              <c:numFmt formatCode="0" sourceLinked="0"/>
              <c:spPr/>
              <c:txPr>
                <a:bodyPr/>
                <a:lstStyle/>
                <a:p>
                  <a:pPr>
                    <a:defRPr sz="1100" b="0" i="0" u="none" strike="noStrike">
                      <a:solidFill>
                        <a:srgbClr val="D9D9D9"/>
                      </a:solidFill>
                      <a:latin typeface="Bahnschrift"/>
                    </a:defRPr>
                  </a:pPr>
                  <a:endParaRPr lang="en-US"/>
                </a:p>
              </c:txPr>
              <c:showLegendKey val="0"/>
              <c:showVal val="1"/>
              <c:showCatName val="0"/>
              <c:showSerName val="0"/>
              <c:showPercent val="0"/>
              <c:showBubbleSize val="0"/>
              <c:extLst>
                <c:ext xmlns:c16="http://schemas.microsoft.com/office/drawing/2014/chart" uri="{C3380CC4-5D6E-409C-BE32-E72D297353CC}">
                  <c16:uniqueId val="{00000005-001D-4BF6-B06F-EA061C22471A}"/>
                </c:ext>
              </c:extLst>
            </c:dLbl>
            <c:numFmt formatCode="0" sourceLinked="0"/>
            <c:spPr>
              <a:noFill/>
              <a:ln>
                <a:noFill/>
              </a:ln>
              <a:effectLst/>
            </c:spPr>
            <c:txPr>
              <a:bodyPr/>
              <a:lstStyle/>
              <a:p>
                <a:pPr>
                  <a:defRPr sz="1100" b="0" i="0" u="none" strike="noStrike">
                    <a:solidFill>
                      <a:srgbClr val="D9D9D9"/>
                    </a:solidFill>
                    <a:latin typeface="Bahnschrift"/>
                  </a:defRPr>
                </a:pPr>
                <a:endParaRPr lang="en-US"/>
              </a:p>
            </c:txPr>
            <c:showLegendKey val="0"/>
            <c:showVal val="1"/>
            <c:showCatName val="0"/>
            <c:showSerName val="0"/>
            <c:showPercent val="0"/>
            <c:showBubbleSize val="0"/>
            <c:showLeaderLines val="1"/>
            <c:leaderLines>
              <c:spPr>
                <a:ln w="9525" cap="flat">
                  <a:solidFill>
                    <a:srgbClr val="F2F2F2">
                      <a:alpha val="54000"/>
                    </a:srgbClr>
                  </a:solidFill>
                  <a:prstDash val="solid"/>
                  <a:round/>
                </a:ln>
                <a:effectLst/>
              </c:spPr>
            </c:leaderLines>
            <c:extLst>
              <c:ext xmlns:c15="http://schemas.microsoft.com/office/drawing/2012/chart" uri="{CE6537A1-D6FC-4f65-9D91-7224C49458BB}"/>
            </c:extLst>
          </c:dLbls>
          <c:cat>
            <c:strRef>
              <c:f>Sheet1!$B$1:$D$1</c:f>
              <c:strCache>
                <c:ptCount val="3"/>
                <c:pt idx="0">
                  <c:v>Satisfied</c:v>
                </c:pt>
                <c:pt idx="1">
                  <c:v>Not Satisfied</c:v>
                </c:pt>
                <c:pt idx="2">
                  <c:v>Undetermined</c:v>
                </c:pt>
              </c:strCache>
            </c:strRef>
          </c:cat>
          <c:val>
            <c:numRef>
              <c:f>Sheet1!$B$2:$D$2</c:f>
              <c:numCache>
                <c:formatCode>General</c:formatCode>
                <c:ptCount val="3"/>
                <c:pt idx="0">
                  <c:v>100</c:v>
                </c:pt>
                <c:pt idx="1">
                  <c:v>54</c:v>
                </c:pt>
                <c:pt idx="2">
                  <c:v>9</c:v>
                </c:pt>
              </c:numCache>
            </c:numRef>
          </c:val>
          <c:extLst>
            <c:ext xmlns:c16="http://schemas.microsoft.com/office/drawing/2014/chart" uri="{C3380CC4-5D6E-409C-BE32-E72D297353CC}">
              <c16:uniqueId val="{00000006-001D-4BF6-B06F-EA061C22471A}"/>
            </c:ext>
          </c:extLst>
        </c:ser>
        <c:dLbls>
          <c:showLegendKey val="0"/>
          <c:showVal val="0"/>
          <c:showCatName val="0"/>
          <c:showSerName val="0"/>
          <c:showPercent val="0"/>
          <c:showBubbleSize val="0"/>
          <c:showLeaderLines val="1"/>
        </c:dLbls>
        <c:firstSliceAng val="0"/>
        <c:holeSize val="75"/>
      </c:doughnutChart>
      <c:spPr>
        <a:noFill/>
        <a:ln w="12700" cap="flat">
          <a:noFill/>
          <a:miter lim="400000"/>
        </a:ln>
        <a:effectLst/>
      </c:spPr>
    </c:plotArea>
    <c:legend>
      <c:legendPos val="b"/>
      <c:layout>
        <c:manualLayout>
          <c:xMode val="edge"/>
          <c:yMode val="edge"/>
          <c:x val="0"/>
          <c:y val="0.93832199999999999"/>
          <c:w val="1"/>
          <c:h val="6.16781E-2"/>
        </c:manualLayout>
      </c:layout>
      <c:overlay val="1"/>
      <c:spPr>
        <a:noFill/>
        <a:ln w="12700" cap="flat">
          <a:noFill/>
          <a:miter lim="400000"/>
        </a:ln>
        <a:effectLst/>
      </c:spPr>
      <c:txPr>
        <a:bodyPr rot="0"/>
        <a:lstStyle/>
        <a:p>
          <a:pPr>
            <a:defRPr sz="1100" b="0" i="0" u="none" strike="noStrike">
              <a:solidFill>
                <a:srgbClr val="D9D9D9"/>
              </a:solidFill>
              <a:latin typeface="Bahnschrift"/>
            </a:defRPr>
          </a:pPr>
          <a:endParaRPr lang="en-US"/>
        </a:p>
      </c:txPr>
    </c:legend>
    <c:plotVisOnly val="1"/>
    <c:dispBlanksAs val="gap"/>
    <c:showDLblsOverMax val="1"/>
  </c:chart>
  <c:spPr>
    <a:noFill/>
    <a:ln w="12700" cap="flat">
      <a:solidFill>
        <a:srgbClr val="EC5633"/>
      </a:solidFill>
      <a:prstDash val="solid"/>
      <a:round/>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2766899999999999E-2"/>
          <c:y val="3.2352100000000002E-2"/>
          <c:w val="0.94223299999999999"/>
          <c:h val="0.84264099999999997"/>
        </c:manualLayout>
      </c:layout>
      <c:barChart>
        <c:barDir val="col"/>
        <c:grouping val="stacked"/>
        <c:varyColors val="0"/>
        <c:ser>
          <c:idx val="0"/>
          <c:order val="0"/>
          <c:tx>
            <c:strRef>
              <c:f>Sheet1!$A$2</c:f>
              <c:strCache>
                <c:ptCount val="1"/>
                <c:pt idx="0">
                  <c:v>Legend WiFi</c:v>
                </c:pt>
              </c:strCache>
            </c:strRef>
          </c:tx>
          <c:spPr>
            <a:gradFill flip="none" rotWithShape="1">
              <a:gsLst>
                <a:gs pos="0">
                  <a:srgbClr val="5F82CB"/>
                </a:gs>
                <a:gs pos="50000">
                  <a:srgbClr val="3E70CA"/>
                </a:gs>
                <a:gs pos="100000">
                  <a:srgbClr val="2F61BA"/>
                </a:gs>
              </a:gsLst>
              <a:lin ang="5400000" scaled="0"/>
            </a:gradFill>
            <a:ln w="12700" cap="flat">
              <a:noFill/>
              <a:miter lim="400000"/>
            </a:ln>
            <a:effectLst>
              <a:outerShdw blurRad="63500" dist="19050" dir="5400000" algn="tl">
                <a:srgbClr val="000000">
                  <a:alpha val="63000"/>
                </a:srgbClr>
              </a:outerShdw>
            </a:effectLst>
          </c:spPr>
          <c:invertIfNegative val="0"/>
          <c:dLbls>
            <c:numFmt formatCode="0.00%" sourceLinked="0"/>
            <c:spPr>
              <a:noFill/>
              <a:ln>
                <a:noFill/>
              </a:ln>
              <a:effectLst/>
            </c:spPr>
            <c:txPr>
              <a:bodyPr/>
              <a:lstStyle/>
              <a:p>
                <a:pPr>
                  <a:defRPr sz="900" b="0" i="0" u="none" strike="noStrike">
                    <a:solidFill>
                      <a:srgbClr val="D9D9D9"/>
                    </a:solidFill>
                    <a:latin typeface="Source Sans Pro Regula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January</c:v>
                </c:pt>
                <c:pt idx="1">
                  <c:v>Feburary </c:v>
                </c:pt>
                <c:pt idx="2">
                  <c:v>March</c:v>
                </c:pt>
                <c:pt idx="3">
                  <c:v>April</c:v>
                </c:pt>
                <c:pt idx="4">
                  <c:v>May</c:v>
                </c:pt>
                <c:pt idx="5">
                  <c:v>June</c:v>
                </c:pt>
                <c:pt idx="6">
                  <c:v>July </c:v>
                </c:pt>
                <c:pt idx="7">
                  <c:v>August</c:v>
                </c:pt>
              </c:strCache>
            </c:strRef>
          </c:cat>
          <c:val>
            <c:numRef>
              <c:f>Sheet1!$B$2:$I$2</c:f>
              <c:numCache>
                <c:formatCode>General</c:formatCode>
                <c:ptCount val="8"/>
                <c:pt idx="0">
                  <c:v>0.13</c:v>
                </c:pt>
                <c:pt idx="1">
                  <c:v>0.16</c:v>
                </c:pt>
                <c:pt idx="2">
                  <c:v>0.10349999999999999</c:v>
                </c:pt>
                <c:pt idx="3">
                  <c:v>1.0200000000000001E-2</c:v>
                </c:pt>
                <c:pt idx="4">
                  <c:v>0.2384</c:v>
                </c:pt>
                <c:pt idx="5">
                  <c:v>5.3900000000000003E-2</c:v>
                </c:pt>
                <c:pt idx="6">
                  <c:v>0.19500000000000001</c:v>
                </c:pt>
                <c:pt idx="7">
                  <c:v>0.1053</c:v>
                </c:pt>
              </c:numCache>
            </c:numRef>
          </c:val>
          <c:extLst>
            <c:ext xmlns:c16="http://schemas.microsoft.com/office/drawing/2014/chart" uri="{C3380CC4-5D6E-409C-BE32-E72D297353CC}">
              <c16:uniqueId val="{00000000-0DAD-4138-95E8-A4625FBC56C4}"/>
            </c:ext>
          </c:extLst>
        </c:ser>
        <c:ser>
          <c:idx val="1"/>
          <c:order val="1"/>
          <c:tx>
            <c:strRef>
              <c:f>Sheet1!$A$3</c:f>
              <c:strCache>
                <c:ptCount val="1"/>
                <c:pt idx="0">
                  <c:v>Legend Fiber</c:v>
                </c:pt>
              </c:strCache>
            </c:strRef>
          </c:tx>
          <c:spPr>
            <a:gradFill flip="none" rotWithShape="1">
              <a:gsLst>
                <a:gs pos="0">
                  <a:srgbClr val="F18C54"/>
                </a:gs>
                <a:gs pos="50000">
                  <a:srgbClr val="F67B28"/>
                </a:gs>
                <a:gs pos="100000">
                  <a:srgbClr val="E46B19"/>
                </a:gs>
              </a:gsLst>
              <a:lin ang="5400000" scaled="0"/>
            </a:gradFill>
            <a:ln w="12700" cap="flat">
              <a:noFill/>
              <a:miter lim="400000"/>
            </a:ln>
            <a:effectLst>
              <a:outerShdw blurRad="63500" dist="19050" dir="5400000" algn="tl">
                <a:srgbClr val="000000">
                  <a:alpha val="63000"/>
                </a:srgbClr>
              </a:outerShdw>
            </a:effectLst>
          </c:spPr>
          <c:invertIfNegative val="0"/>
          <c:dLbls>
            <c:numFmt formatCode="0.00%" sourceLinked="0"/>
            <c:spPr>
              <a:noFill/>
              <a:ln>
                <a:noFill/>
              </a:ln>
              <a:effectLst/>
            </c:spPr>
            <c:txPr>
              <a:bodyPr/>
              <a:lstStyle/>
              <a:p>
                <a:pPr>
                  <a:defRPr sz="900" b="0" i="0" u="none" strike="noStrike">
                    <a:solidFill>
                      <a:srgbClr val="D9D9D9"/>
                    </a:solidFill>
                    <a:latin typeface="Source Sans Pro Regula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January</c:v>
                </c:pt>
                <c:pt idx="1">
                  <c:v>Feburary </c:v>
                </c:pt>
                <c:pt idx="2">
                  <c:v>March</c:v>
                </c:pt>
                <c:pt idx="3">
                  <c:v>April</c:v>
                </c:pt>
                <c:pt idx="4">
                  <c:v>May</c:v>
                </c:pt>
                <c:pt idx="5">
                  <c:v>June</c:v>
                </c:pt>
                <c:pt idx="6">
                  <c:v>July </c:v>
                </c:pt>
                <c:pt idx="7">
                  <c:v>August</c:v>
                </c:pt>
              </c:strCache>
            </c:strRef>
          </c:cat>
          <c:val>
            <c:numRef>
              <c:f>Sheet1!$B$3:$I$3</c:f>
              <c:numCache>
                <c:formatCode>General</c:formatCode>
                <c:ptCount val="8"/>
                <c:pt idx="0">
                  <c:v>0.75</c:v>
                </c:pt>
                <c:pt idx="1">
                  <c:v>0.7</c:v>
                </c:pt>
                <c:pt idx="2">
                  <c:v>0.73970000000000002</c:v>
                </c:pt>
                <c:pt idx="3">
                  <c:v>0.95099999999999996</c:v>
                </c:pt>
                <c:pt idx="4">
                  <c:v>0.61070000000000002</c:v>
                </c:pt>
                <c:pt idx="5">
                  <c:v>0.79769999999999996</c:v>
                </c:pt>
                <c:pt idx="6">
                  <c:v>0.75600000000000001</c:v>
                </c:pt>
                <c:pt idx="7">
                  <c:v>0.8196</c:v>
                </c:pt>
              </c:numCache>
            </c:numRef>
          </c:val>
          <c:extLst>
            <c:ext xmlns:c16="http://schemas.microsoft.com/office/drawing/2014/chart" uri="{C3380CC4-5D6E-409C-BE32-E72D297353CC}">
              <c16:uniqueId val="{00000001-0DAD-4138-95E8-A4625FBC56C4}"/>
            </c:ext>
          </c:extLst>
        </c:ser>
        <c:ser>
          <c:idx val="2"/>
          <c:order val="2"/>
          <c:tx>
            <c:strRef>
              <c:f>Sheet1!$A$4</c:f>
              <c:strCache>
                <c:ptCount val="1"/>
                <c:pt idx="0">
                  <c:v>Legend Pay</c:v>
                </c:pt>
              </c:strCache>
            </c:strRef>
          </c:tx>
          <c:spPr>
            <a:gradFill flip="none" rotWithShape="1">
              <a:gsLst>
                <a:gs pos="0">
                  <a:srgbClr val="AFAFAF"/>
                </a:gs>
                <a:gs pos="50000">
                  <a:schemeClr val="accent3"/>
                </a:gs>
                <a:gs pos="100000">
                  <a:srgbClr val="929292"/>
                </a:gs>
              </a:gsLst>
              <a:lin ang="5400000" scaled="0"/>
            </a:gradFill>
            <a:ln w="12700" cap="flat">
              <a:noFill/>
              <a:miter lim="400000"/>
            </a:ln>
            <a:effectLst>
              <a:outerShdw blurRad="63500" dist="19050" dir="5400000" algn="tl">
                <a:srgbClr val="000000">
                  <a:alpha val="63000"/>
                </a:srgbClr>
              </a:outerShdw>
            </a:effectLst>
          </c:spPr>
          <c:invertIfNegative val="0"/>
          <c:dLbls>
            <c:numFmt formatCode="0.00%" sourceLinked="0"/>
            <c:spPr>
              <a:noFill/>
              <a:ln>
                <a:noFill/>
              </a:ln>
              <a:effectLst/>
            </c:spPr>
            <c:txPr>
              <a:bodyPr/>
              <a:lstStyle/>
              <a:p>
                <a:pPr>
                  <a:defRPr sz="900" b="0" i="0" u="none" strike="noStrike">
                    <a:solidFill>
                      <a:srgbClr val="D9D9D9"/>
                    </a:solidFill>
                    <a:latin typeface="Source Sans Pro Regula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January</c:v>
                </c:pt>
                <c:pt idx="1">
                  <c:v>Feburary </c:v>
                </c:pt>
                <c:pt idx="2">
                  <c:v>March</c:v>
                </c:pt>
                <c:pt idx="3">
                  <c:v>April</c:v>
                </c:pt>
                <c:pt idx="4">
                  <c:v>May</c:v>
                </c:pt>
                <c:pt idx="5">
                  <c:v>June</c:v>
                </c:pt>
                <c:pt idx="6">
                  <c:v>July </c:v>
                </c:pt>
                <c:pt idx="7">
                  <c:v>August</c:v>
                </c:pt>
              </c:strCache>
            </c:strRef>
          </c:cat>
          <c:val>
            <c:numRef>
              <c:f>Sheet1!$B$4:$I$4</c:f>
              <c:numCache>
                <c:formatCode>General</c:formatCode>
                <c:ptCount val="8"/>
                <c:pt idx="0">
                  <c:v>0.11</c:v>
                </c:pt>
                <c:pt idx="1">
                  <c:v>0.17</c:v>
                </c:pt>
                <c:pt idx="2">
                  <c:v>0.15670000000000001</c:v>
                </c:pt>
                <c:pt idx="3">
                  <c:v>2.1399999999999999E-2</c:v>
                </c:pt>
                <c:pt idx="4">
                  <c:v>0.15090000000000001</c:v>
                </c:pt>
                <c:pt idx="5">
                  <c:v>0.1313</c:v>
                </c:pt>
                <c:pt idx="6">
                  <c:v>4.9000000000000002E-2</c:v>
                </c:pt>
                <c:pt idx="7">
                  <c:v>7.51E-2</c:v>
                </c:pt>
              </c:numCache>
            </c:numRef>
          </c:val>
          <c:extLst>
            <c:ext xmlns:c16="http://schemas.microsoft.com/office/drawing/2014/chart" uri="{C3380CC4-5D6E-409C-BE32-E72D297353CC}">
              <c16:uniqueId val="{00000002-0DAD-4138-95E8-A4625FBC56C4}"/>
            </c:ext>
          </c:extLst>
        </c:ser>
        <c:dLbls>
          <c:showLegendKey val="0"/>
          <c:showVal val="0"/>
          <c:showCatName val="0"/>
          <c:showSerName val="0"/>
          <c:showPercent val="0"/>
          <c:showBubbleSize val="0"/>
        </c:dLbls>
        <c:gapWidth val="150"/>
        <c:overlap val="10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FFFFFF"/>
            </a:solidFill>
            <a:prstDash val="solid"/>
            <a:round/>
          </a:ln>
        </c:spPr>
        <c:txPr>
          <a:bodyPr rot="0"/>
          <a:lstStyle/>
          <a:p>
            <a:pPr>
              <a:defRPr sz="900" b="0" i="0" u="none" strike="noStrike">
                <a:solidFill>
                  <a:srgbClr val="000000"/>
                </a:solidFill>
                <a:latin typeface="Source Sans Pro Regular"/>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F2F2F2">
                  <a:alpha val="10000"/>
                </a:srgbClr>
              </a:solidFill>
              <a:prstDash val="solid"/>
              <a:round/>
            </a:ln>
          </c:spPr>
        </c:majorGridlines>
        <c:numFmt formatCode="0.00%" sourceLinked="0"/>
        <c:majorTickMark val="none"/>
        <c:minorTickMark val="none"/>
        <c:tickLblPos val="nextTo"/>
        <c:spPr>
          <a:ln w="12700" cap="flat">
            <a:noFill/>
            <a:prstDash val="solid"/>
            <a:round/>
          </a:ln>
        </c:spPr>
        <c:txPr>
          <a:bodyPr rot="0"/>
          <a:lstStyle/>
          <a:p>
            <a:pPr>
              <a:defRPr sz="900" b="0" i="0" u="none" strike="noStrike">
                <a:solidFill>
                  <a:srgbClr val="000000"/>
                </a:solidFill>
                <a:latin typeface="Source Sans Pro Regular"/>
              </a:defRPr>
            </a:pPr>
            <a:endParaRPr lang="en-US"/>
          </a:p>
        </c:txPr>
        <c:crossAx val="2094734552"/>
        <c:crosses val="autoZero"/>
        <c:crossBetween val="between"/>
        <c:majorUnit val="0.3"/>
        <c:minorUnit val="0.15"/>
      </c:valAx>
      <c:spPr>
        <a:solidFill>
          <a:srgbClr val="FFFFFF"/>
        </a:solidFill>
        <a:ln w="12700" cap="flat">
          <a:noFill/>
          <a:miter lim="400000"/>
        </a:ln>
        <a:effectLst/>
      </c:spPr>
    </c:plotArea>
    <c:legend>
      <c:legendPos val="b"/>
      <c:layout>
        <c:manualLayout>
          <c:xMode val="edge"/>
          <c:yMode val="edge"/>
          <c:x val="0.24615500000000001"/>
          <c:y val="0.955148"/>
          <c:w val="0.49956699999999998"/>
          <c:h val="4.4852099999999999E-2"/>
        </c:manualLayout>
      </c:layout>
      <c:overlay val="1"/>
      <c:spPr>
        <a:noFill/>
        <a:ln w="12700" cap="flat">
          <a:noFill/>
          <a:miter lim="400000"/>
        </a:ln>
        <a:effectLst/>
      </c:spPr>
      <c:txPr>
        <a:bodyPr rot="0"/>
        <a:lstStyle/>
        <a:p>
          <a:pPr>
            <a:defRPr sz="900" b="0" i="0" u="none" strike="noStrike">
              <a:solidFill>
                <a:srgbClr val="000000"/>
              </a:solidFill>
              <a:latin typeface="Source Sans Pro Regular"/>
            </a:defRPr>
          </a:pPr>
          <a:endParaRPr lang="en-US"/>
        </a:p>
      </c:txPr>
    </c:legend>
    <c:plotVisOnly val="1"/>
    <c:dispBlanksAs val="gap"/>
    <c:showDLblsOverMax val="1"/>
  </c:chart>
  <c:spPr>
    <a:noFill/>
    <a:ln>
      <a:noFill/>
    </a:ln>
    <a:effectLst/>
  </c:sp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1" i="0" u="none" strike="noStrike">
                <a:solidFill>
                  <a:srgbClr val="000000"/>
                </a:solidFill>
                <a:effectLst>
                  <a:outerShdw blurRad="254000" dist="76200" dir="5400000" algn="tl">
                    <a:srgbClr val="000000">
                      <a:alpha val="40000"/>
                    </a:srgbClr>
                  </a:outerShdw>
                </a:effectLst>
                <a:latin typeface="Source Sans Pro"/>
              </a:defRPr>
            </a:pPr>
            <a:r>
              <a:rPr sz="1800" b="1" i="0" u="none" strike="noStrike">
                <a:solidFill>
                  <a:srgbClr val="000000"/>
                </a:solidFill>
                <a:effectLst>
                  <a:outerShdw blurRad="254000" dist="76200" dir="5400000" algn="tl">
                    <a:srgbClr val="000000">
                      <a:alpha val="40000"/>
                    </a:srgbClr>
                  </a:outerShdw>
                </a:effectLst>
                <a:latin typeface="Source Sans Pro"/>
              </a:rPr>
              <a:t>Successful Inactive Customer Calls</a:t>
            </a:r>
          </a:p>
        </c:rich>
      </c:tx>
      <c:layout>
        <c:manualLayout>
          <c:xMode val="edge"/>
          <c:yMode val="edge"/>
          <c:x val="0"/>
          <c:y val="0"/>
          <c:w val="0.96655899999999995"/>
          <c:h val="0.31015799999999999"/>
        </c:manualLayout>
      </c:layout>
      <c:overlay val="1"/>
      <c:spPr>
        <a:noFill/>
        <a:effectLst/>
      </c:spPr>
    </c:title>
    <c:autoTitleDeleted val="0"/>
    <c:plotArea>
      <c:layout>
        <c:manualLayout>
          <c:layoutTarget val="inner"/>
          <c:xMode val="edge"/>
          <c:yMode val="edge"/>
          <c:x val="0.23275699999999999"/>
          <c:y val="0.31015799999999999"/>
          <c:w val="0.43610599999999999"/>
          <c:h val="0.46277200000000002"/>
        </c:manualLayout>
      </c:layout>
      <c:doughnutChart>
        <c:varyColors val="0"/>
        <c:ser>
          <c:idx val="0"/>
          <c:order val="0"/>
          <c:tx>
            <c:strRef>
              <c:f>Sheet1!$A$2</c:f>
              <c:strCache>
                <c:ptCount val="1"/>
                <c:pt idx="0">
                  <c:v>Successful Inactive Customer Calls</c:v>
                </c:pt>
              </c:strCache>
            </c:strRef>
          </c:tx>
          <c:spPr>
            <a:solidFill>
              <a:srgbClr val="EC5633"/>
            </a:solidFill>
            <a:ln w="12700" cap="flat">
              <a:noFill/>
              <a:miter lim="400000"/>
            </a:ln>
            <a:effectLst>
              <a:outerShdw blurRad="63500" dist="19050" dir="5400000" algn="tl">
                <a:srgbClr val="000000">
                  <a:alpha val="63000"/>
                </a:srgbClr>
              </a:outerShdw>
            </a:effectLst>
          </c:spPr>
          <c:dPt>
            <c:idx val="0"/>
            <c:bubble3D val="0"/>
            <c:extLst>
              <c:ext xmlns:c16="http://schemas.microsoft.com/office/drawing/2014/chart" uri="{C3380CC4-5D6E-409C-BE32-E72D297353CC}">
                <c16:uniqueId val="{00000001-6FD9-40E6-91C0-CD5ABAF10350}"/>
              </c:ext>
            </c:extLst>
          </c:dPt>
          <c:dPt>
            <c:idx val="1"/>
            <c:bubble3D val="0"/>
            <c:spPr>
              <a:solidFill>
                <a:srgbClr val="0D0C0D"/>
              </a:solidFill>
              <a:ln w="12700" cap="flat">
                <a:noFill/>
                <a:miter lim="400000"/>
              </a:ln>
              <a:effectLst>
                <a:outerShdw blurRad="63500" dist="19050" dir="5400000" algn="tl">
                  <a:srgbClr val="000000">
                    <a:alpha val="63000"/>
                  </a:srgbClr>
                </a:outerShdw>
              </a:effectLst>
            </c:spPr>
            <c:extLst>
              <c:ext xmlns:c16="http://schemas.microsoft.com/office/drawing/2014/chart" uri="{C3380CC4-5D6E-409C-BE32-E72D297353CC}">
                <c16:uniqueId val="{00000003-6FD9-40E6-91C0-CD5ABAF10350}"/>
              </c:ext>
            </c:extLst>
          </c:dPt>
          <c:dPt>
            <c:idx val="2"/>
            <c:bubble3D val="0"/>
            <c:spPr>
              <a:solidFill>
                <a:srgbClr val="5D6367"/>
              </a:solidFill>
              <a:ln w="12700" cap="flat">
                <a:noFill/>
                <a:miter lim="400000"/>
              </a:ln>
              <a:effectLst>
                <a:outerShdw blurRad="63500" dist="19050" dir="5400000" algn="tl">
                  <a:srgbClr val="000000">
                    <a:alpha val="63000"/>
                  </a:srgbClr>
                </a:outerShdw>
              </a:effectLst>
            </c:spPr>
            <c:extLst>
              <c:ext xmlns:c16="http://schemas.microsoft.com/office/drawing/2014/chart" uri="{C3380CC4-5D6E-409C-BE32-E72D297353CC}">
                <c16:uniqueId val="{00000005-6FD9-40E6-91C0-CD5ABAF10350}"/>
              </c:ext>
            </c:extLst>
          </c:dPt>
          <c:dLbls>
            <c:dLbl>
              <c:idx val="0"/>
              <c:numFmt formatCode="0" sourceLinked="0"/>
              <c:spPr/>
              <c:txPr>
                <a:bodyPr/>
                <a:lstStyle/>
                <a:p>
                  <a:pPr>
                    <a:defRPr sz="1100" b="0" i="0" u="none" strike="noStrike">
                      <a:solidFill>
                        <a:srgbClr val="D9D9D9"/>
                      </a:solidFill>
                      <a:latin typeface="Source Sans Pro"/>
                    </a:defRPr>
                  </a:pPr>
                  <a:endParaRPr lang="en-US"/>
                </a:p>
              </c:txPr>
              <c:showLegendKey val="0"/>
              <c:showVal val="1"/>
              <c:showCatName val="0"/>
              <c:showSerName val="0"/>
              <c:showPercent val="0"/>
              <c:showBubbleSize val="0"/>
              <c:extLst>
                <c:ext xmlns:c16="http://schemas.microsoft.com/office/drawing/2014/chart" uri="{C3380CC4-5D6E-409C-BE32-E72D297353CC}">
                  <c16:uniqueId val="{00000001-6FD9-40E6-91C0-CD5ABAF10350}"/>
                </c:ext>
              </c:extLst>
            </c:dLbl>
            <c:dLbl>
              <c:idx val="1"/>
              <c:numFmt formatCode="0" sourceLinked="0"/>
              <c:spPr/>
              <c:txPr>
                <a:bodyPr/>
                <a:lstStyle/>
                <a:p>
                  <a:pPr>
                    <a:defRPr sz="1100" b="0" i="0" u="none" strike="noStrike">
                      <a:solidFill>
                        <a:srgbClr val="D9D9D9"/>
                      </a:solidFill>
                      <a:latin typeface="Source Sans Pro"/>
                    </a:defRPr>
                  </a:pPr>
                  <a:endParaRPr lang="en-US"/>
                </a:p>
              </c:txPr>
              <c:showLegendKey val="0"/>
              <c:showVal val="1"/>
              <c:showCatName val="0"/>
              <c:showSerName val="0"/>
              <c:showPercent val="0"/>
              <c:showBubbleSize val="0"/>
              <c:extLst>
                <c:ext xmlns:c16="http://schemas.microsoft.com/office/drawing/2014/chart" uri="{C3380CC4-5D6E-409C-BE32-E72D297353CC}">
                  <c16:uniqueId val="{00000003-6FD9-40E6-91C0-CD5ABAF10350}"/>
                </c:ext>
              </c:extLst>
            </c:dLbl>
            <c:dLbl>
              <c:idx val="2"/>
              <c:numFmt formatCode="0" sourceLinked="0"/>
              <c:spPr/>
              <c:txPr>
                <a:bodyPr/>
                <a:lstStyle/>
                <a:p>
                  <a:pPr>
                    <a:defRPr sz="1100" b="0" i="0" u="none" strike="noStrike">
                      <a:solidFill>
                        <a:srgbClr val="D9D9D9"/>
                      </a:solidFill>
                      <a:latin typeface="Source Sans Pro"/>
                    </a:defRPr>
                  </a:pPr>
                  <a:endParaRPr lang="en-US"/>
                </a:p>
              </c:txPr>
              <c:showLegendKey val="0"/>
              <c:showVal val="1"/>
              <c:showCatName val="0"/>
              <c:showSerName val="0"/>
              <c:showPercent val="0"/>
              <c:showBubbleSize val="0"/>
              <c:extLst>
                <c:ext xmlns:c16="http://schemas.microsoft.com/office/drawing/2014/chart" uri="{C3380CC4-5D6E-409C-BE32-E72D297353CC}">
                  <c16:uniqueId val="{00000005-6FD9-40E6-91C0-CD5ABAF10350}"/>
                </c:ext>
              </c:extLst>
            </c:dLbl>
            <c:numFmt formatCode="0" sourceLinked="0"/>
            <c:spPr>
              <a:noFill/>
              <a:ln>
                <a:noFill/>
              </a:ln>
              <a:effectLst/>
            </c:spPr>
            <c:txPr>
              <a:bodyPr/>
              <a:lstStyle/>
              <a:p>
                <a:pPr>
                  <a:defRPr sz="1100" b="0" i="0" u="none" strike="noStrike">
                    <a:solidFill>
                      <a:srgbClr val="D9D9D9"/>
                    </a:solidFill>
                    <a:latin typeface="Source Sans Pro"/>
                  </a:defRPr>
                </a:pPr>
                <a:endParaRPr lang="en-US"/>
              </a:p>
            </c:txPr>
            <c:showLegendKey val="0"/>
            <c:showVal val="1"/>
            <c:showCatName val="0"/>
            <c:showSerName val="0"/>
            <c:showPercent val="0"/>
            <c:showBubbleSize val="0"/>
            <c:showLeaderLines val="1"/>
            <c:leaderLines>
              <c:spPr>
                <a:ln w="9525" cap="flat">
                  <a:solidFill>
                    <a:srgbClr val="F2F2F2">
                      <a:alpha val="54000"/>
                    </a:srgbClr>
                  </a:solidFill>
                  <a:prstDash val="solid"/>
                  <a:round/>
                </a:ln>
                <a:effectLst/>
              </c:spPr>
            </c:leaderLines>
            <c:extLst>
              <c:ext xmlns:c15="http://schemas.microsoft.com/office/drawing/2012/chart" uri="{CE6537A1-D6FC-4f65-9D91-7224C49458BB}"/>
            </c:extLst>
          </c:dLbls>
          <c:cat>
            <c:strRef>
              <c:f>Sheet1!$B$1:$D$1</c:f>
              <c:strCache>
                <c:ptCount val="3"/>
                <c:pt idx="0">
                  <c:v>Satisfied</c:v>
                </c:pt>
                <c:pt idx="1">
                  <c:v>Not Satisfied</c:v>
                </c:pt>
                <c:pt idx="2">
                  <c:v>Undetermined</c:v>
                </c:pt>
              </c:strCache>
            </c:strRef>
          </c:cat>
          <c:val>
            <c:numRef>
              <c:f>Sheet1!$B$2:$D$2</c:f>
              <c:numCache>
                <c:formatCode>General</c:formatCode>
                <c:ptCount val="3"/>
                <c:pt idx="0">
                  <c:v>87</c:v>
                </c:pt>
                <c:pt idx="1">
                  <c:v>25</c:v>
                </c:pt>
                <c:pt idx="2">
                  <c:v>10</c:v>
                </c:pt>
              </c:numCache>
            </c:numRef>
          </c:val>
          <c:extLst>
            <c:ext xmlns:c16="http://schemas.microsoft.com/office/drawing/2014/chart" uri="{C3380CC4-5D6E-409C-BE32-E72D297353CC}">
              <c16:uniqueId val="{00000006-6FD9-40E6-91C0-CD5ABAF10350}"/>
            </c:ext>
          </c:extLst>
        </c:ser>
        <c:dLbls>
          <c:showLegendKey val="0"/>
          <c:showVal val="0"/>
          <c:showCatName val="0"/>
          <c:showSerName val="0"/>
          <c:showPercent val="0"/>
          <c:showBubbleSize val="0"/>
          <c:showLeaderLines val="1"/>
        </c:dLbls>
        <c:firstSliceAng val="0"/>
        <c:holeSize val="75"/>
      </c:doughnutChart>
      <c:spPr>
        <a:noFill/>
        <a:ln w="12700" cap="flat">
          <a:noFill/>
          <a:miter lim="400000"/>
        </a:ln>
        <a:effectLst/>
      </c:spPr>
    </c:plotArea>
    <c:legend>
      <c:legendPos val="b"/>
      <c:layout>
        <c:manualLayout>
          <c:xMode val="edge"/>
          <c:yMode val="edge"/>
          <c:x val="0"/>
          <c:y val="0.93389200000000006"/>
          <c:w val="1"/>
          <c:h val="6.61075E-2"/>
        </c:manualLayout>
      </c:layout>
      <c:overlay val="1"/>
      <c:spPr>
        <a:noFill/>
        <a:ln w="12700" cap="flat">
          <a:noFill/>
          <a:miter lim="400000"/>
        </a:ln>
        <a:effectLst/>
      </c:spPr>
      <c:txPr>
        <a:bodyPr rot="0"/>
        <a:lstStyle/>
        <a:p>
          <a:pPr>
            <a:defRPr sz="1100" b="0" i="0" u="none" strike="noStrike">
              <a:solidFill>
                <a:srgbClr val="D9D9D9"/>
              </a:solidFill>
              <a:latin typeface="Source Sans Pro"/>
            </a:defRPr>
          </a:pPr>
          <a:endParaRPr lang="en-US"/>
        </a:p>
      </c:txPr>
    </c:legend>
    <c:plotVisOnly val="1"/>
    <c:dispBlanksAs val="gap"/>
    <c:showDLblsOverMax val="1"/>
  </c:chart>
  <c:spPr>
    <a:noFill/>
    <a:ln w="12700" cap="flat">
      <a:solidFill>
        <a:srgbClr val="EC5633"/>
      </a:solidFill>
      <a:prstDash val="solid"/>
      <a:round/>
    </a:ln>
    <a:effectLst/>
  </c:sp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1" i="0" u="none" strike="noStrike">
                <a:solidFill>
                  <a:srgbClr val="000000"/>
                </a:solidFill>
                <a:latin typeface="Bahnschrift"/>
              </a:defRPr>
            </a:pPr>
            <a:r>
              <a:rPr sz="1800" b="1" i="0" u="none" strike="noStrike">
                <a:solidFill>
                  <a:srgbClr val="000000"/>
                </a:solidFill>
                <a:latin typeface="Bahnschrift"/>
              </a:rPr>
              <a:t>Happy Customer Calls</a:t>
            </a:r>
          </a:p>
        </c:rich>
      </c:tx>
      <c:layout>
        <c:manualLayout>
          <c:xMode val="edge"/>
          <c:yMode val="edge"/>
          <c:x val="0.25596000000000002"/>
          <c:y val="0"/>
          <c:w val="0.48808099999999999"/>
          <c:h val="0.16789899999999999"/>
        </c:manualLayout>
      </c:layout>
      <c:overlay val="1"/>
      <c:spPr>
        <a:noFill/>
        <a:effectLst/>
      </c:spPr>
    </c:title>
    <c:autoTitleDeleted val="0"/>
    <c:plotArea>
      <c:layout>
        <c:manualLayout>
          <c:layoutTarget val="inner"/>
          <c:xMode val="edge"/>
          <c:yMode val="edge"/>
          <c:x val="7.5869300000000001E-2"/>
          <c:y val="0.16789899999999999"/>
          <c:w val="0.91913100000000003"/>
          <c:h val="0.71029500000000001"/>
        </c:manualLayout>
      </c:layout>
      <c:barChart>
        <c:barDir val="col"/>
        <c:grouping val="clustered"/>
        <c:varyColors val="0"/>
        <c:ser>
          <c:idx val="0"/>
          <c:order val="0"/>
          <c:tx>
            <c:v>Happy Customer Calls</c:v>
          </c:tx>
          <c:spPr>
            <a:solidFill>
              <a:srgbClr val="EC5633"/>
            </a:solidFill>
            <a:ln w="12700" cap="flat">
              <a:noFill/>
              <a:miter lim="400000"/>
            </a:ln>
            <a:effectLst/>
          </c:spPr>
          <c:invertIfNegative val="0"/>
          <c:dPt>
            <c:idx val="0"/>
            <c:invertIfNegative val="1"/>
            <c:bubble3D val="0"/>
            <c:extLst>
              <c:ext xmlns:c16="http://schemas.microsoft.com/office/drawing/2014/chart" uri="{C3380CC4-5D6E-409C-BE32-E72D297353CC}">
                <c16:uniqueId val="{00000001-43F8-4BB0-BB4C-AD8887326C68}"/>
              </c:ext>
            </c:extLst>
          </c:dPt>
          <c:dPt>
            <c:idx val="1"/>
            <c:invertIfNegative val="1"/>
            <c:bubble3D val="0"/>
            <c:extLst>
              <c:ext xmlns:c16="http://schemas.microsoft.com/office/drawing/2014/chart" uri="{C3380CC4-5D6E-409C-BE32-E72D297353CC}">
                <c16:uniqueId val="{00000003-43F8-4BB0-BB4C-AD8887326C68}"/>
              </c:ext>
            </c:extLst>
          </c:dPt>
          <c:dLbls>
            <c:dLbl>
              <c:idx val="0"/>
              <c:numFmt formatCode="0" sourceLinked="0"/>
              <c:spPr/>
              <c:txPr>
                <a:bodyPr/>
                <a:lstStyle/>
                <a:p>
                  <a:pPr>
                    <a:defRPr sz="1100" b="0" i="0" u="none" strike="noStrike">
                      <a:solidFill>
                        <a:srgbClr val="FFFFFF"/>
                      </a:solidFill>
                      <a:latin typeface="Source Sans Pro"/>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43F8-4BB0-BB4C-AD8887326C68}"/>
                </c:ext>
              </c:extLst>
            </c:dLbl>
            <c:dLbl>
              <c:idx val="1"/>
              <c:numFmt formatCode="0" sourceLinked="0"/>
              <c:spPr/>
              <c:txPr>
                <a:bodyPr/>
                <a:lstStyle/>
                <a:p>
                  <a:pPr>
                    <a:defRPr sz="1100" b="0" i="0" u="none" strike="noStrike">
                      <a:solidFill>
                        <a:srgbClr val="FFFFFF"/>
                      </a:solidFill>
                      <a:latin typeface="Source Sans Pro"/>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43F8-4BB0-BB4C-AD8887326C68}"/>
                </c:ext>
              </c:extLst>
            </c:dLbl>
            <c:numFmt formatCode="0" sourceLinked="0"/>
            <c:spPr>
              <a:noFill/>
              <a:ln>
                <a:noFill/>
              </a:ln>
              <a:effectLst/>
            </c:spPr>
            <c:txPr>
              <a:bodyPr/>
              <a:lstStyle/>
              <a:p>
                <a:pPr>
                  <a:defRPr sz="1100" b="0" i="0" u="none" strike="noStrike">
                    <a:solidFill>
                      <a:srgbClr val="FFFFFF"/>
                    </a:solidFill>
                    <a:latin typeface="Source Sans Pr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2"/>
              <c:pt idx="0">
                <c:v>Successful Calls</c:v>
              </c:pt>
              <c:pt idx="1">
                <c:v>Unsuccessful Cals</c:v>
              </c:pt>
            </c:strLit>
          </c:cat>
          <c:val>
            <c:numLit>
              <c:formatCode>General</c:formatCode>
              <c:ptCount val="2"/>
              <c:pt idx="0">
                <c:v>213</c:v>
              </c:pt>
              <c:pt idx="1">
                <c:v>320</c:v>
              </c:pt>
            </c:numLit>
          </c:val>
          <c:extLst>
            <c:ext xmlns:c16="http://schemas.microsoft.com/office/drawing/2014/chart" uri="{C3380CC4-5D6E-409C-BE32-E72D297353CC}">
              <c16:uniqueId val="{00000004-43F8-4BB0-BB4C-AD8887326C68}"/>
            </c:ext>
          </c:extLst>
        </c:ser>
        <c:dLbls>
          <c:showLegendKey val="0"/>
          <c:showVal val="0"/>
          <c:showCatName val="0"/>
          <c:showSerName val="0"/>
          <c:showPercent val="0"/>
          <c:showBubbleSize val="0"/>
        </c:dLbls>
        <c:gapWidth val="100"/>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FFFFFF"/>
                </a:solidFill>
                <a:latin typeface="Source Sans Pro"/>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extTo"/>
        <c:spPr>
          <a:ln w="12700" cap="flat">
            <a:noFill/>
            <a:prstDash val="solid"/>
            <a:round/>
          </a:ln>
        </c:spPr>
        <c:txPr>
          <a:bodyPr rot="0"/>
          <a:lstStyle/>
          <a:p>
            <a:pPr>
              <a:defRPr sz="1100" b="0" i="0" u="none" strike="noStrike">
                <a:solidFill>
                  <a:srgbClr val="595959"/>
                </a:solidFill>
                <a:latin typeface="Bahnschrift"/>
              </a:defRPr>
            </a:pPr>
            <a:endParaRPr lang="en-US"/>
          </a:p>
        </c:txPr>
        <c:crossAx val="2094734552"/>
        <c:crosses val="autoZero"/>
        <c:crossBetween val="between"/>
        <c:majorUnit val="80"/>
        <c:minorUnit val="40"/>
      </c:valAx>
      <c:spPr>
        <a:noFill/>
        <a:ln w="12700" cap="flat">
          <a:noFill/>
          <a:miter lim="400000"/>
        </a:ln>
        <a:effectLst/>
      </c:spPr>
    </c:plotArea>
    <c:plotVisOnly val="1"/>
    <c:dispBlanksAs val="gap"/>
    <c:showDLblsOverMax val="1"/>
  </c:chart>
  <c:spPr>
    <a:noFill/>
    <a:ln w="12700" cap="flat">
      <a:solidFill>
        <a:srgbClr val="EC5633"/>
      </a:solidFill>
      <a:prstDash val="solid"/>
      <a:round/>
    </a:ln>
    <a:effectLst/>
  </c:sp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1" i="0" u="none" strike="noStrike">
                <a:solidFill>
                  <a:srgbClr val="000000"/>
                </a:solidFill>
                <a:latin typeface="Bahnschrift"/>
              </a:defRPr>
            </a:pPr>
            <a:r>
              <a:rPr sz="1800" b="1" i="0" u="none" strike="noStrike">
                <a:solidFill>
                  <a:srgbClr val="000000"/>
                </a:solidFill>
                <a:latin typeface="Bahnschrift"/>
              </a:rPr>
              <a:t>Inactive Customer Calls</a:t>
            </a:r>
          </a:p>
        </c:rich>
      </c:tx>
      <c:layout>
        <c:manualLayout>
          <c:xMode val="edge"/>
          <c:yMode val="edge"/>
          <c:x val="0.23943999999999999"/>
          <c:y val="0"/>
          <c:w val="0.52112000000000003"/>
          <c:h val="0.16798199999999999"/>
        </c:manualLayout>
      </c:layout>
      <c:overlay val="1"/>
      <c:spPr>
        <a:noFill/>
        <a:effectLst/>
      </c:spPr>
    </c:title>
    <c:autoTitleDeleted val="0"/>
    <c:plotArea>
      <c:layout>
        <c:manualLayout>
          <c:layoutTarget val="inner"/>
          <c:xMode val="edge"/>
          <c:yMode val="edge"/>
          <c:x val="7.6232499999999995E-2"/>
          <c:y val="0.16798199999999999"/>
          <c:w val="0.918767"/>
          <c:h val="0.70560100000000003"/>
        </c:manualLayout>
      </c:layout>
      <c:barChart>
        <c:barDir val="col"/>
        <c:grouping val="clustered"/>
        <c:varyColors val="0"/>
        <c:ser>
          <c:idx val="0"/>
          <c:order val="0"/>
          <c:tx>
            <c:v>Inactive Customer Calls</c:v>
          </c:tx>
          <c:spPr>
            <a:solidFill>
              <a:srgbClr val="EC5633"/>
            </a:solidFill>
            <a:ln w="12700" cap="flat">
              <a:noFill/>
              <a:miter lim="400000"/>
            </a:ln>
            <a:effectLst/>
          </c:spPr>
          <c:invertIfNegative val="0"/>
          <c:dPt>
            <c:idx val="0"/>
            <c:invertIfNegative val="1"/>
            <c:bubble3D val="0"/>
            <c:extLst>
              <c:ext xmlns:c16="http://schemas.microsoft.com/office/drawing/2014/chart" uri="{C3380CC4-5D6E-409C-BE32-E72D297353CC}">
                <c16:uniqueId val="{00000001-F1A8-40DE-BFDB-83F5FCE0B310}"/>
              </c:ext>
            </c:extLst>
          </c:dPt>
          <c:dPt>
            <c:idx val="1"/>
            <c:invertIfNegative val="1"/>
            <c:bubble3D val="0"/>
            <c:extLst>
              <c:ext xmlns:c16="http://schemas.microsoft.com/office/drawing/2014/chart" uri="{C3380CC4-5D6E-409C-BE32-E72D297353CC}">
                <c16:uniqueId val="{00000003-F1A8-40DE-BFDB-83F5FCE0B310}"/>
              </c:ext>
            </c:extLst>
          </c:dPt>
          <c:dLbls>
            <c:dLbl>
              <c:idx val="0"/>
              <c:numFmt formatCode="0" sourceLinked="0"/>
              <c:spPr/>
              <c:txPr>
                <a:bodyPr/>
                <a:lstStyle/>
                <a:p>
                  <a:pPr>
                    <a:defRPr sz="1100" b="0" i="0" u="none" strike="noStrike">
                      <a:solidFill>
                        <a:srgbClr val="FFFFFF"/>
                      </a:solidFill>
                      <a:latin typeface="Source Sans Pro"/>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1A8-40DE-BFDB-83F5FCE0B310}"/>
                </c:ext>
              </c:extLst>
            </c:dLbl>
            <c:dLbl>
              <c:idx val="1"/>
              <c:numFmt formatCode="0" sourceLinked="0"/>
              <c:spPr/>
              <c:txPr>
                <a:bodyPr/>
                <a:lstStyle/>
                <a:p>
                  <a:pPr>
                    <a:defRPr sz="1100" b="0" i="0" u="none" strike="noStrike">
                      <a:solidFill>
                        <a:srgbClr val="FFFFFF"/>
                      </a:solidFill>
                      <a:latin typeface="Source Sans Pro"/>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F1A8-40DE-BFDB-83F5FCE0B310}"/>
                </c:ext>
              </c:extLst>
            </c:dLbl>
            <c:numFmt formatCode="0" sourceLinked="0"/>
            <c:spPr>
              <a:noFill/>
              <a:ln>
                <a:noFill/>
              </a:ln>
              <a:effectLst/>
            </c:spPr>
            <c:txPr>
              <a:bodyPr/>
              <a:lstStyle/>
              <a:p>
                <a:pPr>
                  <a:defRPr sz="1100" b="0" i="0" u="none" strike="noStrike">
                    <a:solidFill>
                      <a:srgbClr val="FFFFFF"/>
                    </a:solidFill>
                    <a:latin typeface="Source Sans Pr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2"/>
              <c:pt idx="0">
                <c:v>Successful Calls</c:v>
              </c:pt>
              <c:pt idx="1">
                <c:v>Unsuccessful Cals</c:v>
              </c:pt>
            </c:strLit>
          </c:cat>
          <c:val>
            <c:numLit>
              <c:formatCode>General</c:formatCode>
              <c:ptCount val="2"/>
              <c:pt idx="0">
                <c:v>122</c:v>
              </c:pt>
              <c:pt idx="1">
                <c:v>104</c:v>
              </c:pt>
            </c:numLit>
          </c:val>
          <c:extLst>
            <c:ext xmlns:c16="http://schemas.microsoft.com/office/drawing/2014/chart" uri="{C3380CC4-5D6E-409C-BE32-E72D297353CC}">
              <c16:uniqueId val="{00000004-F1A8-40DE-BFDB-83F5FCE0B310}"/>
            </c:ext>
          </c:extLst>
        </c:ser>
        <c:dLbls>
          <c:showLegendKey val="0"/>
          <c:showVal val="0"/>
          <c:showCatName val="0"/>
          <c:showSerName val="0"/>
          <c:showPercent val="0"/>
          <c:showBubbleSize val="0"/>
        </c:dLbls>
        <c:gapWidth val="100"/>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FFFFFF"/>
                </a:solidFill>
                <a:latin typeface="Source Sans Pro"/>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extTo"/>
        <c:spPr>
          <a:ln w="12700" cap="flat">
            <a:noFill/>
            <a:prstDash val="solid"/>
            <a:round/>
          </a:ln>
        </c:spPr>
        <c:txPr>
          <a:bodyPr rot="0"/>
          <a:lstStyle/>
          <a:p>
            <a:pPr>
              <a:defRPr sz="1100" b="0" i="0" u="none" strike="noStrike">
                <a:solidFill>
                  <a:srgbClr val="595959"/>
                </a:solidFill>
                <a:latin typeface="Bahnschrift"/>
              </a:defRPr>
            </a:pPr>
            <a:endParaRPr lang="en-US"/>
          </a:p>
        </c:txPr>
        <c:crossAx val="2094734552"/>
        <c:crosses val="autoZero"/>
        <c:crossBetween val="between"/>
        <c:majorUnit val="7.5"/>
        <c:minorUnit val="3.75"/>
      </c:valAx>
      <c:spPr>
        <a:noFill/>
        <a:ln w="12700" cap="flat">
          <a:noFill/>
          <a:miter lim="400000"/>
        </a:ln>
        <a:effectLst/>
      </c:spPr>
    </c:plotArea>
    <c:plotVisOnly val="1"/>
    <c:dispBlanksAs val="gap"/>
    <c:showDLblsOverMax val="1"/>
  </c:chart>
  <c:spPr>
    <a:noFill/>
    <a:ln w="12700" cap="flat">
      <a:solidFill>
        <a:srgbClr val="EC5633"/>
      </a:solidFill>
      <a:prstDash val="solid"/>
      <a:round/>
    </a:ln>
    <a:effectLst/>
  </c:sp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600" b="1" i="0" u="none" strike="noStrike">
                <a:solidFill>
                  <a:srgbClr val="F2F2F2"/>
                </a:solidFill>
                <a:effectLst>
                  <a:outerShdw blurRad="63500" dist="38100" dir="5400000" algn="tl">
                    <a:srgbClr val="000000">
                      <a:alpha val="40000"/>
                    </a:srgbClr>
                  </a:outerShdw>
                </a:effectLst>
                <a:latin typeface="Source Sans Pro"/>
              </a:defRPr>
            </a:pPr>
            <a:r>
              <a:rPr sz="1600" b="1" i="0" u="none" strike="noStrike">
                <a:solidFill>
                  <a:srgbClr val="F2F2F2"/>
                </a:solidFill>
                <a:effectLst>
                  <a:outerShdw blurRad="63500" dist="38100" dir="5400000" algn="tl">
                    <a:srgbClr val="000000">
                      <a:alpha val="40000"/>
                    </a:srgbClr>
                  </a:outerShdw>
                </a:effectLst>
                <a:latin typeface="Source Sans Pro"/>
              </a:rPr>
              <a:t>Successful Post Installation (1 week)</a:t>
            </a:r>
          </a:p>
        </c:rich>
      </c:tx>
      <c:layout>
        <c:manualLayout>
          <c:xMode val="edge"/>
          <c:yMode val="edge"/>
          <c:x val="9.1296099999999998E-3"/>
          <c:y val="0"/>
          <c:w val="0.98174099999999997"/>
          <c:h val="0.30140899999999998"/>
        </c:manualLayout>
      </c:layout>
      <c:overlay val="1"/>
      <c:spPr>
        <a:noFill/>
        <a:effectLst/>
      </c:spPr>
    </c:title>
    <c:autoTitleDeleted val="0"/>
    <c:plotArea>
      <c:layout>
        <c:manualLayout>
          <c:layoutTarget val="inner"/>
          <c:xMode val="edge"/>
          <c:yMode val="edge"/>
          <c:x val="0.26846399999999998"/>
          <c:y val="0.30140899999999998"/>
          <c:w val="0.46307300000000001"/>
          <c:h val="0.49845899999999999"/>
        </c:manualLayout>
      </c:layout>
      <c:doughnutChart>
        <c:varyColors val="0"/>
        <c:ser>
          <c:idx val="0"/>
          <c:order val="0"/>
          <c:tx>
            <c:strRef>
              <c:f>Sheet1!$A$2</c:f>
              <c:strCache>
                <c:ptCount val="1"/>
                <c:pt idx="0">
                  <c:v>Successful Happy Customer Calls</c:v>
                </c:pt>
              </c:strCache>
            </c:strRef>
          </c:tx>
          <c:spPr>
            <a:solidFill>
              <a:srgbClr val="EC5633"/>
            </a:solidFill>
            <a:ln w="12700" cap="flat">
              <a:noFill/>
              <a:miter lim="400000"/>
            </a:ln>
            <a:effectLst>
              <a:outerShdw blurRad="63500" dist="19050" dir="5400000" algn="tl">
                <a:srgbClr val="000000">
                  <a:alpha val="63000"/>
                </a:srgbClr>
              </a:outerShdw>
            </a:effectLst>
          </c:spPr>
          <c:dPt>
            <c:idx val="0"/>
            <c:bubble3D val="0"/>
            <c:extLst>
              <c:ext xmlns:c16="http://schemas.microsoft.com/office/drawing/2014/chart" uri="{C3380CC4-5D6E-409C-BE32-E72D297353CC}">
                <c16:uniqueId val="{00000001-45D7-43D1-9985-FA94A70EC218}"/>
              </c:ext>
            </c:extLst>
          </c:dPt>
          <c:dPt>
            <c:idx val="1"/>
            <c:bubble3D val="0"/>
            <c:spPr>
              <a:solidFill>
                <a:srgbClr val="0D0C0D"/>
              </a:solidFill>
              <a:ln w="12700" cap="flat">
                <a:noFill/>
                <a:miter lim="400000"/>
              </a:ln>
              <a:effectLst>
                <a:outerShdw blurRad="63500" dist="19050" dir="5400000" algn="tl">
                  <a:srgbClr val="000000">
                    <a:alpha val="63000"/>
                  </a:srgbClr>
                </a:outerShdw>
              </a:effectLst>
            </c:spPr>
            <c:extLst>
              <c:ext xmlns:c16="http://schemas.microsoft.com/office/drawing/2014/chart" uri="{C3380CC4-5D6E-409C-BE32-E72D297353CC}">
                <c16:uniqueId val="{00000003-45D7-43D1-9985-FA94A70EC218}"/>
              </c:ext>
            </c:extLst>
          </c:dPt>
          <c:dPt>
            <c:idx val="2"/>
            <c:bubble3D val="0"/>
            <c:spPr>
              <a:solidFill>
                <a:srgbClr val="5D6367"/>
              </a:solidFill>
              <a:ln w="12700" cap="flat">
                <a:noFill/>
                <a:miter lim="400000"/>
              </a:ln>
              <a:effectLst>
                <a:outerShdw blurRad="63500" dist="19050" dir="5400000" algn="tl">
                  <a:srgbClr val="000000">
                    <a:alpha val="63000"/>
                  </a:srgbClr>
                </a:outerShdw>
              </a:effectLst>
            </c:spPr>
            <c:extLst>
              <c:ext xmlns:c16="http://schemas.microsoft.com/office/drawing/2014/chart" uri="{C3380CC4-5D6E-409C-BE32-E72D297353CC}">
                <c16:uniqueId val="{00000005-45D7-43D1-9985-FA94A70EC218}"/>
              </c:ext>
            </c:extLst>
          </c:dPt>
          <c:dLbls>
            <c:dLbl>
              <c:idx val="0"/>
              <c:numFmt formatCode="0" sourceLinked="0"/>
              <c:spPr/>
              <c:txPr>
                <a:bodyPr/>
                <a:lstStyle/>
                <a:p>
                  <a:pPr>
                    <a:defRPr sz="1100" b="0" i="0" u="none" strike="noStrike">
                      <a:solidFill>
                        <a:srgbClr val="D9D9D9"/>
                      </a:solidFill>
                      <a:latin typeface="Bahnschrift"/>
                    </a:defRPr>
                  </a:pPr>
                  <a:endParaRPr lang="en-US"/>
                </a:p>
              </c:txPr>
              <c:showLegendKey val="0"/>
              <c:showVal val="1"/>
              <c:showCatName val="0"/>
              <c:showSerName val="0"/>
              <c:showPercent val="0"/>
              <c:showBubbleSize val="0"/>
              <c:extLst>
                <c:ext xmlns:c16="http://schemas.microsoft.com/office/drawing/2014/chart" uri="{C3380CC4-5D6E-409C-BE32-E72D297353CC}">
                  <c16:uniqueId val="{00000001-45D7-43D1-9985-FA94A70EC218}"/>
                </c:ext>
              </c:extLst>
            </c:dLbl>
            <c:dLbl>
              <c:idx val="1"/>
              <c:numFmt formatCode="0" sourceLinked="0"/>
              <c:spPr/>
              <c:txPr>
                <a:bodyPr/>
                <a:lstStyle/>
                <a:p>
                  <a:pPr>
                    <a:defRPr sz="1100" b="0" i="0" u="none" strike="noStrike">
                      <a:solidFill>
                        <a:srgbClr val="D9D9D9"/>
                      </a:solidFill>
                      <a:latin typeface="Bahnschrift"/>
                    </a:defRPr>
                  </a:pPr>
                  <a:endParaRPr lang="en-US"/>
                </a:p>
              </c:txPr>
              <c:showLegendKey val="0"/>
              <c:showVal val="1"/>
              <c:showCatName val="0"/>
              <c:showSerName val="0"/>
              <c:showPercent val="0"/>
              <c:showBubbleSize val="0"/>
              <c:extLst>
                <c:ext xmlns:c16="http://schemas.microsoft.com/office/drawing/2014/chart" uri="{C3380CC4-5D6E-409C-BE32-E72D297353CC}">
                  <c16:uniqueId val="{00000003-45D7-43D1-9985-FA94A70EC218}"/>
                </c:ext>
              </c:extLst>
            </c:dLbl>
            <c:dLbl>
              <c:idx val="2"/>
              <c:numFmt formatCode="0" sourceLinked="0"/>
              <c:spPr/>
              <c:txPr>
                <a:bodyPr/>
                <a:lstStyle/>
                <a:p>
                  <a:pPr>
                    <a:defRPr sz="1100" b="0" i="0" u="none" strike="noStrike">
                      <a:solidFill>
                        <a:srgbClr val="D9D9D9"/>
                      </a:solidFill>
                      <a:latin typeface="Bahnschrift"/>
                    </a:defRPr>
                  </a:pPr>
                  <a:endParaRPr lang="en-US"/>
                </a:p>
              </c:txPr>
              <c:showLegendKey val="0"/>
              <c:showVal val="1"/>
              <c:showCatName val="0"/>
              <c:showSerName val="0"/>
              <c:showPercent val="0"/>
              <c:showBubbleSize val="0"/>
              <c:extLst>
                <c:ext xmlns:c16="http://schemas.microsoft.com/office/drawing/2014/chart" uri="{C3380CC4-5D6E-409C-BE32-E72D297353CC}">
                  <c16:uniqueId val="{00000005-45D7-43D1-9985-FA94A70EC218}"/>
                </c:ext>
              </c:extLst>
            </c:dLbl>
            <c:numFmt formatCode="0" sourceLinked="0"/>
            <c:spPr>
              <a:noFill/>
              <a:ln>
                <a:noFill/>
              </a:ln>
              <a:effectLst/>
            </c:spPr>
            <c:txPr>
              <a:bodyPr/>
              <a:lstStyle/>
              <a:p>
                <a:pPr>
                  <a:defRPr sz="1100" b="0" i="0" u="none" strike="noStrike">
                    <a:solidFill>
                      <a:srgbClr val="D9D9D9"/>
                    </a:solidFill>
                    <a:latin typeface="Bahnschrift"/>
                  </a:defRPr>
                </a:pPr>
                <a:endParaRPr lang="en-US"/>
              </a:p>
            </c:txPr>
            <c:showLegendKey val="0"/>
            <c:showVal val="1"/>
            <c:showCatName val="0"/>
            <c:showSerName val="0"/>
            <c:showPercent val="0"/>
            <c:showBubbleSize val="0"/>
            <c:showLeaderLines val="1"/>
            <c:leaderLines>
              <c:spPr>
                <a:ln w="9525" cap="flat">
                  <a:solidFill>
                    <a:srgbClr val="F2F2F2">
                      <a:alpha val="54000"/>
                    </a:srgbClr>
                  </a:solidFill>
                  <a:prstDash val="solid"/>
                  <a:round/>
                </a:ln>
                <a:effectLst/>
              </c:spPr>
            </c:leaderLines>
            <c:extLst>
              <c:ext xmlns:c15="http://schemas.microsoft.com/office/drawing/2012/chart" uri="{CE6537A1-D6FC-4f65-9D91-7224C49458BB}"/>
            </c:extLst>
          </c:dLbls>
          <c:cat>
            <c:strRef>
              <c:f>Sheet1!$B$1:$D$1</c:f>
              <c:strCache>
                <c:ptCount val="3"/>
                <c:pt idx="0">
                  <c:v>Satisfied</c:v>
                </c:pt>
                <c:pt idx="1">
                  <c:v>Not Satisfied</c:v>
                </c:pt>
                <c:pt idx="2">
                  <c:v>Undetermined</c:v>
                </c:pt>
              </c:strCache>
            </c:strRef>
          </c:cat>
          <c:val>
            <c:numRef>
              <c:f>Sheet1!$B$2:$D$2</c:f>
              <c:numCache>
                <c:formatCode>General</c:formatCode>
                <c:ptCount val="3"/>
                <c:pt idx="0">
                  <c:v>10</c:v>
                </c:pt>
                <c:pt idx="1">
                  <c:v>2</c:v>
                </c:pt>
                <c:pt idx="2">
                  <c:v>1</c:v>
                </c:pt>
              </c:numCache>
            </c:numRef>
          </c:val>
          <c:extLst>
            <c:ext xmlns:c16="http://schemas.microsoft.com/office/drawing/2014/chart" uri="{C3380CC4-5D6E-409C-BE32-E72D297353CC}">
              <c16:uniqueId val="{00000006-45D7-43D1-9985-FA94A70EC218}"/>
            </c:ext>
          </c:extLst>
        </c:ser>
        <c:dLbls>
          <c:showLegendKey val="0"/>
          <c:showVal val="0"/>
          <c:showCatName val="0"/>
          <c:showSerName val="0"/>
          <c:showPercent val="0"/>
          <c:showBubbleSize val="0"/>
          <c:showLeaderLines val="1"/>
        </c:dLbls>
        <c:firstSliceAng val="0"/>
        <c:holeSize val="75"/>
      </c:doughnutChart>
      <c:spPr>
        <a:noFill/>
        <a:ln w="12700" cap="flat">
          <a:noFill/>
          <a:miter lim="400000"/>
        </a:ln>
        <a:effectLst/>
      </c:spPr>
    </c:plotArea>
    <c:legend>
      <c:legendPos val="b"/>
      <c:layout>
        <c:manualLayout>
          <c:xMode val="edge"/>
          <c:yMode val="edge"/>
          <c:x val="0"/>
          <c:y val="0.93307899999999999"/>
          <c:w val="1"/>
          <c:h val="6.6920999999999994E-2"/>
        </c:manualLayout>
      </c:layout>
      <c:overlay val="1"/>
      <c:spPr>
        <a:noFill/>
        <a:ln w="12700" cap="flat">
          <a:noFill/>
          <a:miter lim="400000"/>
        </a:ln>
        <a:effectLst/>
      </c:spPr>
      <c:txPr>
        <a:bodyPr rot="0"/>
        <a:lstStyle/>
        <a:p>
          <a:pPr>
            <a:defRPr sz="1100" b="0" i="0" u="none" strike="noStrike">
              <a:solidFill>
                <a:srgbClr val="D9D9D9"/>
              </a:solidFill>
              <a:latin typeface="Bahnschrift"/>
            </a:defRPr>
          </a:pPr>
          <a:endParaRPr lang="en-US"/>
        </a:p>
      </c:txPr>
    </c:legend>
    <c:plotVisOnly val="1"/>
    <c:dispBlanksAs val="gap"/>
    <c:showDLblsOverMax val="1"/>
  </c:chart>
  <c:spPr>
    <a:noFill/>
    <a:ln w="12700" cap="flat">
      <a:solidFill>
        <a:srgbClr val="EC5633"/>
      </a:solidFill>
      <a:prstDash val="solid"/>
      <a:round/>
    </a:ln>
    <a:effectLst/>
  </c:sp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600" b="1" i="0" u="none" strike="noStrike">
                <a:solidFill>
                  <a:srgbClr val="F2F2F2"/>
                </a:solidFill>
                <a:effectLst>
                  <a:outerShdw blurRad="63500" dist="38100" dir="5400000" algn="tl">
                    <a:srgbClr val="000000">
                      <a:alpha val="40000"/>
                    </a:srgbClr>
                  </a:outerShdw>
                </a:effectLst>
                <a:latin typeface="Source Sans Pro"/>
              </a:defRPr>
            </a:pPr>
            <a:r>
              <a:rPr sz="1600" b="1" i="0" u="none" strike="noStrike">
                <a:solidFill>
                  <a:srgbClr val="F2F2F2"/>
                </a:solidFill>
                <a:effectLst>
                  <a:outerShdw blurRad="63500" dist="38100" dir="5400000" algn="tl">
                    <a:srgbClr val="000000">
                      <a:alpha val="40000"/>
                    </a:srgbClr>
                  </a:outerShdw>
                </a:effectLst>
                <a:latin typeface="Source Sans Pro"/>
              </a:rPr>
              <a:t>Successful Post Installation (1 month)</a:t>
            </a:r>
          </a:p>
        </c:rich>
      </c:tx>
      <c:layout>
        <c:manualLayout>
          <c:xMode val="edge"/>
          <c:yMode val="edge"/>
          <c:x val="0"/>
          <c:y val="0"/>
          <c:w val="0.94169000000000003"/>
          <c:h val="0.282696"/>
        </c:manualLayout>
      </c:layout>
      <c:overlay val="1"/>
      <c:spPr>
        <a:noFill/>
        <a:effectLst/>
      </c:spPr>
    </c:title>
    <c:autoTitleDeleted val="0"/>
    <c:plotArea>
      <c:layout>
        <c:manualLayout>
          <c:layoutTarget val="inner"/>
          <c:xMode val="edge"/>
          <c:yMode val="edge"/>
          <c:x val="0.22890099999999999"/>
          <c:y val="0.282696"/>
          <c:w val="0.44381700000000002"/>
          <c:h val="0.48345700000000003"/>
        </c:manualLayout>
      </c:layout>
      <c:doughnutChart>
        <c:varyColors val="0"/>
        <c:ser>
          <c:idx val="0"/>
          <c:order val="0"/>
          <c:tx>
            <c:strRef>
              <c:f>Sheet1!$A$2</c:f>
              <c:strCache>
                <c:ptCount val="1"/>
                <c:pt idx="0">
                  <c:v>Successful Inactive Customer Calls</c:v>
                </c:pt>
              </c:strCache>
            </c:strRef>
          </c:tx>
          <c:spPr>
            <a:solidFill>
              <a:srgbClr val="EC5633"/>
            </a:solidFill>
            <a:ln w="12700" cap="flat">
              <a:noFill/>
              <a:miter lim="400000"/>
            </a:ln>
            <a:effectLst>
              <a:outerShdw blurRad="63500" dist="19050" dir="5400000" algn="tl">
                <a:srgbClr val="000000">
                  <a:alpha val="63000"/>
                </a:srgbClr>
              </a:outerShdw>
            </a:effectLst>
          </c:spPr>
          <c:dPt>
            <c:idx val="0"/>
            <c:bubble3D val="0"/>
            <c:extLst>
              <c:ext xmlns:c16="http://schemas.microsoft.com/office/drawing/2014/chart" uri="{C3380CC4-5D6E-409C-BE32-E72D297353CC}">
                <c16:uniqueId val="{00000001-FCCC-4469-8BE0-E68C4CAD03FA}"/>
              </c:ext>
            </c:extLst>
          </c:dPt>
          <c:dPt>
            <c:idx val="1"/>
            <c:bubble3D val="0"/>
            <c:spPr>
              <a:solidFill>
                <a:srgbClr val="0D0C0D"/>
              </a:solidFill>
              <a:ln w="12700" cap="flat">
                <a:noFill/>
                <a:miter lim="400000"/>
              </a:ln>
              <a:effectLst>
                <a:outerShdw blurRad="63500" dist="19050" dir="5400000" algn="tl">
                  <a:srgbClr val="000000">
                    <a:alpha val="63000"/>
                  </a:srgbClr>
                </a:outerShdw>
              </a:effectLst>
            </c:spPr>
            <c:extLst>
              <c:ext xmlns:c16="http://schemas.microsoft.com/office/drawing/2014/chart" uri="{C3380CC4-5D6E-409C-BE32-E72D297353CC}">
                <c16:uniqueId val="{00000003-FCCC-4469-8BE0-E68C4CAD03FA}"/>
              </c:ext>
            </c:extLst>
          </c:dPt>
          <c:dPt>
            <c:idx val="2"/>
            <c:bubble3D val="0"/>
            <c:spPr>
              <a:solidFill>
                <a:srgbClr val="5D6367"/>
              </a:solidFill>
              <a:ln w="12700" cap="flat">
                <a:noFill/>
                <a:miter lim="400000"/>
              </a:ln>
              <a:effectLst>
                <a:outerShdw blurRad="63500" dist="19050" dir="5400000" algn="tl">
                  <a:srgbClr val="000000">
                    <a:alpha val="63000"/>
                  </a:srgbClr>
                </a:outerShdw>
              </a:effectLst>
            </c:spPr>
            <c:extLst>
              <c:ext xmlns:c16="http://schemas.microsoft.com/office/drawing/2014/chart" uri="{C3380CC4-5D6E-409C-BE32-E72D297353CC}">
                <c16:uniqueId val="{00000005-FCCC-4469-8BE0-E68C4CAD03FA}"/>
              </c:ext>
            </c:extLst>
          </c:dPt>
          <c:dLbls>
            <c:dLbl>
              <c:idx val="0"/>
              <c:numFmt formatCode="0" sourceLinked="0"/>
              <c:spPr/>
              <c:txPr>
                <a:bodyPr/>
                <a:lstStyle/>
                <a:p>
                  <a:pPr>
                    <a:defRPr sz="1100" b="0" i="0" u="none" strike="noStrike">
                      <a:solidFill>
                        <a:srgbClr val="D9D9D9"/>
                      </a:solidFill>
                      <a:latin typeface="Source Sans Pro"/>
                    </a:defRPr>
                  </a:pPr>
                  <a:endParaRPr lang="en-US"/>
                </a:p>
              </c:txPr>
              <c:showLegendKey val="0"/>
              <c:showVal val="1"/>
              <c:showCatName val="0"/>
              <c:showSerName val="0"/>
              <c:showPercent val="0"/>
              <c:showBubbleSize val="0"/>
              <c:extLst>
                <c:ext xmlns:c16="http://schemas.microsoft.com/office/drawing/2014/chart" uri="{C3380CC4-5D6E-409C-BE32-E72D297353CC}">
                  <c16:uniqueId val="{00000001-FCCC-4469-8BE0-E68C4CAD03FA}"/>
                </c:ext>
              </c:extLst>
            </c:dLbl>
            <c:dLbl>
              <c:idx val="1"/>
              <c:numFmt formatCode="0" sourceLinked="0"/>
              <c:spPr/>
              <c:txPr>
                <a:bodyPr/>
                <a:lstStyle/>
                <a:p>
                  <a:pPr>
                    <a:defRPr sz="1100" b="0" i="0" u="none" strike="noStrike">
                      <a:solidFill>
                        <a:srgbClr val="D9D9D9"/>
                      </a:solidFill>
                      <a:latin typeface="Source Sans Pro"/>
                    </a:defRPr>
                  </a:pPr>
                  <a:endParaRPr lang="en-US"/>
                </a:p>
              </c:txPr>
              <c:showLegendKey val="0"/>
              <c:showVal val="1"/>
              <c:showCatName val="0"/>
              <c:showSerName val="0"/>
              <c:showPercent val="0"/>
              <c:showBubbleSize val="0"/>
              <c:extLst>
                <c:ext xmlns:c16="http://schemas.microsoft.com/office/drawing/2014/chart" uri="{C3380CC4-5D6E-409C-BE32-E72D297353CC}">
                  <c16:uniqueId val="{00000003-FCCC-4469-8BE0-E68C4CAD03FA}"/>
                </c:ext>
              </c:extLst>
            </c:dLbl>
            <c:dLbl>
              <c:idx val="2"/>
              <c:numFmt formatCode="0" sourceLinked="0"/>
              <c:spPr/>
              <c:txPr>
                <a:bodyPr/>
                <a:lstStyle/>
                <a:p>
                  <a:pPr>
                    <a:defRPr sz="1100" b="0" i="0" u="none" strike="noStrike">
                      <a:solidFill>
                        <a:srgbClr val="D9D9D9"/>
                      </a:solidFill>
                      <a:latin typeface="Source Sans Pro"/>
                    </a:defRPr>
                  </a:pPr>
                  <a:endParaRPr lang="en-US"/>
                </a:p>
              </c:txPr>
              <c:showLegendKey val="0"/>
              <c:showVal val="1"/>
              <c:showCatName val="0"/>
              <c:showSerName val="0"/>
              <c:showPercent val="0"/>
              <c:showBubbleSize val="0"/>
              <c:extLst>
                <c:ext xmlns:c16="http://schemas.microsoft.com/office/drawing/2014/chart" uri="{C3380CC4-5D6E-409C-BE32-E72D297353CC}">
                  <c16:uniqueId val="{00000005-FCCC-4469-8BE0-E68C4CAD03FA}"/>
                </c:ext>
              </c:extLst>
            </c:dLbl>
            <c:numFmt formatCode="0" sourceLinked="0"/>
            <c:spPr>
              <a:noFill/>
              <a:ln>
                <a:noFill/>
              </a:ln>
              <a:effectLst/>
            </c:spPr>
            <c:txPr>
              <a:bodyPr/>
              <a:lstStyle/>
              <a:p>
                <a:pPr>
                  <a:defRPr sz="1100" b="0" i="0" u="none" strike="noStrike">
                    <a:solidFill>
                      <a:srgbClr val="D9D9D9"/>
                    </a:solidFill>
                    <a:latin typeface="Source Sans Pro"/>
                  </a:defRPr>
                </a:pPr>
                <a:endParaRPr lang="en-US"/>
              </a:p>
            </c:txPr>
            <c:showLegendKey val="0"/>
            <c:showVal val="1"/>
            <c:showCatName val="0"/>
            <c:showSerName val="0"/>
            <c:showPercent val="0"/>
            <c:showBubbleSize val="0"/>
            <c:showLeaderLines val="1"/>
            <c:leaderLines>
              <c:spPr>
                <a:ln w="9525" cap="flat">
                  <a:solidFill>
                    <a:srgbClr val="F2F2F2">
                      <a:alpha val="54000"/>
                    </a:srgbClr>
                  </a:solidFill>
                  <a:prstDash val="solid"/>
                  <a:round/>
                </a:ln>
                <a:effectLst/>
              </c:spPr>
            </c:leaderLines>
            <c:extLst>
              <c:ext xmlns:c15="http://schemas.microsoft.com/office/drawing/2012/chart" uri="{CE6537A1-D6FC-4f65-9D91-7224C49458BB}"/>
            </c:extLst>
          </c:dLbls>
          <c:cat>
            <c:strRef>
              <c:f>Sheet1!$B$1:$D$1</c:f>
              <c:strCache>
                <c:ptCount val="3"/>
                <c:pt idx="0">
                  <c:v>Satisfied</c:v>
                </c:pt>
                <c:pt idx="1">
                  <c:v>Not Satisfied</c:v>
                </c:pt>
                <c:pt idx="2">
                  <c:v>Undetermined</c:v>
                </c:pt>
              </c:strCache>
            </c:strRef>
          </c:cat>
          <c:val>
            <c:numRef>
              <c:f>Sheet1!$B$2:$D$2</c:f>
              <c:numCache>
                <c:formatCode>General</c:formatCode>
                <c:ptCount val="3"/>
                <c:pt idx="0">
                  <c:v>7</c:v>
                </c:pt>
                <c:pt idx="1">
                  <c:v>2</c:v>
                </c:pt>
                <c:pt idx="2">
                  <c:v>0</c:v>
                </c:pt>
              </c:numCache>
            </c:numRef>
          </c:val>
          <c:extLst>
            <c:ext xmlns:c16="http://schemas.microsoft.com/office/drawing/2014/chart" uri="{C3380CC4-5D6E-409C-BE32-E72D297353CC}">
              <c16:uniqueId val="{00000006-FCCC-4469-8BE0-E68C4CAD03FA}"/>
            </c:ext>
          </c:extLst>
        </c:ser>
        <c:dLbls>
          <c:showLegendKey val="0"/>
          <c:showVal val="0"/>
          <c:showCatName val="0"/>
          <c:showSerName val="0"/>
          <c:showPercent val="0"/>
          <c:showBubbleSize val="0"/>
          <c:showLeaderLines val="1"/>
        </c:dLbls>
        <c:firstSliceAng val="0"/>
        <c:holeSize val="75"/>
      </c:doughnutChart>
      <c:spPr>
        <a:noFill/>
        <a:ln w="12700" cap="flat">
          <a:noFill/>
          <a:miter lim="400000"/>
        </a:ln>
        <a:effectLst/>
      </c:spPr>
    </c:plotArea>
    <c:legend>
      <c:legendPos val="b"/>
      <c:layout>
        <c:manualLayout>
          <c:xMode val="edge"/>
          <c:yMode val="edge"/>
          <c:x val="0"/>
          <c:y val="0.932531"/>
          <c:w val="1"/>
          <c:h val="6.7468700000000006E-2"/>
        </c:manualLayout>
      </c:layout>
      <c:overlay val="1"/>
      <c:spPr>
        <a:noFill/>
        <a:ln w="12700" cap="flat">
          <a:noFill/>
          <a:miter lim="400000"/>
        </a:ln>
        <a:effectLst/>
      </c:spPr>
      <c:txPr>
        <a:bodyPr rot="0"/>
        <a:lstStyle/>
        <a:p>
          <a:pPr>
            <a:defRPr sz="1100" b="0" i="0" u="none" strike="noStrike">
              <a:solidFill>
                <a:srgbClr val="D9D9D9"/>
              </a:solidFill>
              <a:latin typeface="Source Sans Pro"/>
            </a:defRPr>
          </a:pPr>
          <a:endParaRPr lang="en-US"/>
        </a:p>
      </c:txPr>
    </c:legend>
    <c:plotVisOnly val="1"/>
    <c:dispBlanksAs val="gap"/>
    <c:showDLblsOverMax val="1"/>
  </c:chart>
  <c:spPr>
    <a:noFill/>
    <a:ln w="12700" cap="flat">
      <a:solidFill>
        <a:srgbClr val="EC5633"/>
      </a:solidFill>
      <a:prstDash val="solid"/>
      <a:round/>
    </a:ln>
    <a:effectLst/>
  </c:sp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1" i="0" u="none" strike="noStrike">
                <a:solidFill>
                  <a:srgbClr val="FFFFFF"/>
                </a:solidFill>
                <a:latin typeface="Source Sans Pro"/>
              </a:defRPr>
            </a:pPr>
            <a:r>
              <a:rPr sz="1800" b="1" i="0" u="none" strike="noStrike">
                <a:solidFill>
                  <a:srgbClr val="FFFFFF"/>
                </a:solidFill>
                <a:latin typeface="Source Sans Pro"/>
              </a:rPr>
              <a:t>Post Installation (1 week)</a:t>
            </a:r>
          </a:p>
        </c:rich>
      </c:tx>
      <c:layout>
        <c:manualLayout>
          <c:xMode val="edge"/>
          <c:yMode val="edge"/>
          <c:x val="0.24130799999999999"/>
          <c:y val="0"/>
          <c:w val="0.51738399999999996"/>
          <c:h val="0.17160800000000001"/>
        </c:manualLayout>
      </c:layout>
      <c:overlay val="1"/>
      <c:spPr>
        <a:noFill/>
        <a:effectLst/>
      </c:spPr>
    </c:title>
    <c:autoTitleDeleted val="0"/>
    <c:plotArea>
      <c:layout>
        <c:manualLayout>
          <c:layoutTarget val="inner"/>
          <c:xMode val="edge"/>
          <c:yMode val="edge"/>
          <c:x val="6.0321699999999999E-2"/>
          <c:y val="0.17160800000000001"/>
          <c:w val="0.93467800000000001"/>
          <c:h val="0.70707299999999995"/>
        </c:manualLayout>
      </c:layout>
      <c:barChart>
        <c:barDir val="col"/>
        <c:grouping val="clustered"/>
        <c:varyColors val="0"/>
        <c:ser>
          <c:idx val="0"/>
          <c:order val="0"/>
          <c:tx>
            <c:v>Happy Customer Calls</c:v>
          </c:tx>
          <c:spPr>
            <a:solidFill>
              <a:srgbClr val="EC5633"/>
            </a:solidFill>
            <a:ln w="12700" cap="flat">
              <a:noFill/>
              <a:miter lim="400000"/>
            </a:ln>
            <a:effectLst/>
          </c:spPr>
          <c:invertIfNegative val="0"/>
          <c:dPt>
            <c:idx val="0"/>
            <c:invertIfNegative val="1"/>
            <c:bubble3D val="0"/>
            <c:extLst>
              <c:ext xmlns:c16="http://schemas.microsoft.com/office/drawing/2014/chart" uri="{C3380CC4-5D6E-409C-BE32-E72D297353CC}">
                <c16:uniqueId val="{00000001-975B-40EE-9BA6-6404D6AC52CD}"/>
              </c:ext>
            </c:extLst>
          </c:dPt>
          <c:dPt>
            <c:idx val="1"/>
            <c:invertIfNegative val="1"/>
            <c:bubble3D val="0"/>
            <c:extLst>
              <c:ext xmlns:c16="http://schemas.microsoft.com/office/drawing/2014/chart" uri="{C3380CC4-5D6E-409C-BE32-E72D297353CC}">
                <c16:uniqueId val="{00000003-975B-40EE-9BA6-6404D6AC52CD}"/>
              </c:ext>
            </c:extLst>
          </c:dPt>
          <c:dLbls>
            <c:dLbl>
              <c:idx val="0"/>
              <c:numFmt formatCode="0" sourceLinked="0"/>
              <c:spPr/>
              <c:txPr>
                <a:bodyPr/>
                <a:lstStyle/>
                <a:p>
                  <a:pPr>
                    <a:defRPr sz="1100" b="0" i="0" u="none" strike="noStrike">
                      <a:solidFill>
                        <a:srgbClr val="FFFFFF"/>
                      </a:solidFill>
                      <a:latin typeface="Source Sans Pro"/>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75B-40EE-9BA6-6404D6AC52CD}"/>
                </c:ext>
              </c:extLst>
            </c:dLbl>
            <c:dLbl>
              <c:idx val="1"/>
              <c:numFmt formatCode="0" sourceLinked="0"/>
              <c:spPr/>
              <c:txPr>
                <a:bodyPr/>
                <a:lstStyle/>
                <a:p>
                  <a:pPr>
                    <a:defRPr sz="1100" b="0" i="0" u="none" strike="noStrike">
                      <a:solidFill>
                        <a:srgbClr val="FFFFFF"/>
                      </a:solidFill>
                      <a:latin typeface="Source Sans Pro"/>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75B-40EE-9BA6-6404D6AC52CD}"/>
                </c:ext>
              </c:extLst>
            </c:dLbl>
            <c:numFmt formatCode="0" sourceLinked="0"/>
            <c:spPr>
              <a:noFill/>
              <a:ln>
                <a:noFill/>
              </a:ln>
              <a:effectLst/>
            </c:spPr>
            <c:txPr>
              <a:bodyPr/>
              <a:lstStyle/>
              <a:p>
                <a:pPr>
                  <a:defRPr sz="1100" b="0" i="0" u="none" strike="noStrike">
                    <a:solidFill>
                      <a:srgbClr val="FFFFFF"/>
                    </a:solidFill>
                    <a:latin typeface="Source Sans Pr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2"/>
              <c:pt idx="0">
                <c:v>Successful Calls</c:v>
              </c:pt>
              <c:pt idx="1">
                <c:v>Unsuccessful Cals</c:v>
              </c:pt>
            </c:strLit>
          </c:cat>
          <c:val>
            <c:numLit>
              <c:formatCode>General</c:formatCode>
              <c:ptCount val="2"/>
              <c:pt idx="0">
                <c:v>13</c:v>
              </c:pt>
              <c:pt idx="1">
                <c:v>19</c:v>
              </c:pt>
            </c:numLit>
          </c:val>
          <c:extLst>
            <c:ext xmlns:c16="http://schemas.microsoft.com/office/drawing/2014/chart" uri="{C3380CC4-5D6E-409C-BE32-E72D297353CC}">
              <c16:uniqueId val="{00000004-975B-40EE-9BA6-6404D6AC52CD}"/>
            </c:ext>
          </c:extLst>
        </c:ser>
        <c:dLbls>
          <c:showLegendKey val="0"/>
          <c:showVal val="0"/>
          <c:showCatName val="0"/>
          <c:showSerName val="0"/>
          <c:showPercent val="0"/>
          <c:showBubbleSize val="0"/>
        </c:dLbls>
        <c:gapWidth val="100"/>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FFFFFF"/>
                </a:solidFill>
                <a:latin typeface="Source Sans Pro"/>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extTo"/>
        <c:spPr>
          <a:ln w="12700" cap="flat">
            <a:noFill/>
            <a:prstDash val="solid"/>
            <a:round/>
          </a:ln>
        </c:spPr>
        <c:txPr>
          <a:bodyPr rot="0"/>
          <a:lstStyle/>
          <a:p>
            <a:pPr>
              <a:defRPr sz="1100" b="0" i="0" u="none" strike="noStrike">
                <a:solidFill>
                  <a:srgbClr val="595959"/>
                </a:solidFill>
                <a:latin typeface="Bahnschrift"/>
              </a:defRPr>
            </a:pPr>
            <a:endParaRPr lang="en-US"/>
          </a:p>
        </c:txPr>
        <c:crossAx val="2094734552"/>
        <c:crosses val="autoZero"/>
        <c:crossBetween val="between"/>
        <c:majorUnit val="4.75"/>
        <c:minorUnit val="2.375"/>
      </c:valAx>
      <c:spPr>
        <a:noFill/>
        <a:ln w="12700" cap="flat">
          <a:noFill/>
          <a:miter lim="400000"/>
        </a:ln>
        <a:effectLst/>
      </c:spPr>
    </c:plotArea>
    <c:plotVisOnly val="1"/>
    <c:dispBlanksAs val="gap"/>
    <c:showDLblsOverMax val="1"/>
  </c:chart>
  <c:spPr>
    <a:noFill/>
    <a:ln w="12700" cap="flat">
      <a:solidFill>
        <a:srgbClr val="EC5633"/>
      </a:solidFill>
      <a:prstDash val="solid"/>
      <a:round/>
    </a:ln>
    <a:effectLst/>
  </c:sp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1" i="0" u="none" strike="noStrike">
                <a:solidFill>
                  <a:srgbClr val="FFFFFF"/>
                </a:solidFill>
                <a:latin typeface="Source Sans Pro"/>
              </a:defRPr>
            </a:pPr>
            <a:r>
              <a:rPr sz="1800" b="1" i="0" u="none" strike="noStrike">
                <a:solidFill>
                  <a:srgbClr val="FFFFFF"/>
                </a:solidFill>
                <a:latin typeface="Source Sans Pro"/>
              </a:rPr>
              <a:t>Post Installation (1 month)</a:t>
            </a:r>
          </a:p>
        </c:rich>
      </c:tx>
      <c:layout>
        <c:manualLayout>
          <c:xMode val="edge"/>
          <c:yMode val="edge"/>
          <c:x val="0.22678599999999999"/>
          <c:y val="0"/>
          <c:w val="0.54642800000000002"/>
          <c:h val="0.17757600000000001"/>
        </c:manualLayout>
      </c:layout>
      <c:overlay val="1"/>
      <c:spPr>
        <a:noFill/>
        <a:effectLst/>
      </c:spPr>
    </c:title>
    <c:autoTitleDeleted val="0"/>
    <c:plotArea>
      <c:layout>
        <c:manualLayout>
          <c:layoutTarget val="inner"/>
          <c:xMode val="edge"/>
          <c:yMode val="edge"/>
          <c:x val="6.0610499999999998E-2"/>
          <c:y val="0.17757600000000001"/>
          <c:w val="0.93439000000000005"/>
          <c:h val="0.69732099999999997"/>
        </c:manualLayout>
      </c:layout>
      <c:barChart>
        <c:barDir val="col"/>
        <c:grouping val="clustered"/>
        <c:varyColors val="0"/>
        <c:ser>
          <c:idx val="0"/>
          <c:order val="0"/>
          <c:tx>
            <c:v>Inactive Customer Calls</c:v>
          </c:tx>
          <c:spPr>
            <a:solidFill>
              <a:srgbClr val="EC5633"/>
            </a:solidFill>
            <a:ln w="12700" cap="flat">
              <a:noFill/>
              <a:miter lim="400000"/>
            </a:ln>
            <a:effectLst/>
          </c:spPr>
          <c:invertIfNegative val="0"/>
          <c:dPt>
            <c:idx val="0"/>
            <c:invertIfNegative val="1"/>
            <c:bubble3D val="0"/>
            <c:extLst>
              <c:ext xmlns:c16="http://schemas.microsoft.com/office/drawing/2014/chart" uri="{C3380CC4-5D6E-409C-BE32-E72D297353CC}">
                <c16:uniqueId val="{00000001-DB55-44CE-B480-D76FFF280C5F}"/>
              </c:ext>
            </c:extLst>
          </c:dPt>
          <c:dPt>
            <c:idx val="1"/>
            <c:invertIfNegative val="1"/>
            <c:bubble3D val="0"/>
            <c:extLst>
              <c:ext xmlns:c16="http://schemas.microsoft.com/office/drawing/2014/chart" uri="{C3380CC4-5D6E-409C-BE32-E72D297353CC}">
                <c16:uniqueId val="{00000003-DB55-44CE-B480-D76FFF280C5F}"/>
              </c:ext>
            </c:extLst>
          </c:dPt>
          <c:dLbls>
            <c:dLbl>
              <c:idx val="0"/>
              <c:numFmt formatCode="0" sourceLinked="0"/>
              <c:spPr/>
              <c:txPr>
                <a:bodyPr/>
                <a:lstStyle/>
                <a:p>
                  <a:pPr>
                    <a:defRPr sz="1100" b="0" i="0" u="none" strike="noStrike">
                      <a:solidFill>
                        <a:srgbClr val="FFFFFF"/>
                      </a:solidFill>
                      <a:latin typeface="Source Sans Pro"/>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DB55-44CE-B480-D76FFF280C5F}"/>
                </c:ext>
              </c:extLst>
            </c:dLbl>
            <c:dLbl>
              <c:idx val="1"/>
              <c:numFmt formatCode="0" sourceLinked="0"/>
              <c:spPr/>
              <c:txPr>
                <a:bodyPr/>
                <a:lstStyle/>
                <a:p>
                  <a:pPr>
                    <a:defRPr sz="1100" b="0" i="0" u="none" strike="noStrike">
                      <a:solidFill>
                        <a:srgbClr val="FFFFFF"/>
                      </a:solidFill>
                      <a:latin typeface="Source Sans Pro"/>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DB55-44CE-B480-D76FFF280C5F}"/>
                </c:ext>
              </c:extLst>
            </c:dLbl>
            <c:numFmt formatCode="0" sourceLinked="0"/>
            <c:spPr>
              <a:noFill/>
              <a:ln>
                <a:noFill/>
              </a:ln>
              <a:effectLst/>
            </c:spPr>
            <c:txPr>
              <a:bodyPr/>
              <a:lstStyle/>
              <a:p>
                <a:pPr>
                  <a:defRPr sz="1100" b="0" i="0" u="none" strike="noStrike">
                    <a:solidFill>
                      <a:srgbClr val="FFFFFF"/>
                    </a:solidFill>
                    <a:latin typeface="Source Sans Pr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2"/>
              <c:pt idx="0">
                <c:v>Successful Calls</c:v>
              </c:pt>
              <c:pt idx="1">
                <c:v>Unsuccessful Cals</c:v>
              </c:pt>
            </c:strLit>
          </c:cat>
          <c:val>
            <c:numLit>
              <c:formatCode>General</c:formatCode>
              <c:ptCount val="2"/>
              <c:pt idx="0">
                <c:v>13</c:v>
              </c:pt>
              <c:pt idx="1">
                <c:v>11</c:v>
              </c:pt>
            </c:numLit>
          </c:val>
          <c:extLst>
            <c:ext xmlns:c16="http://schemas.microsoft.com/office/drawing/2014/chart" uri="{C3380CC4-5D6E-409C-BE32-E72D297353CC}">
              <c16:uniqueId val="{00000004-DB55-44CE-B480-D76FFF280C5F}"/>
            </c:ext>
          </c:extLst>
        </c:ser>
        <c:dLbls>
          <c:showLegendKey val="0"/>
          <c:showVal val="0"/>
          <c:showCatName val="0"/>
          <c:showSerName val="0"/>
          <c:showPercent val="0"/>
          <c:showBubbleSize val="0"/>
        </c:dLbls>
        <c:gapWidth val="100"/>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1100" b="0" i="0" u="none" strike="noStrike">
                <a:solidFill>
                  <a:srgbClr val="FFFFFF"/>
                </a:solidFill>
                <a:latin typeface="Source Sans Pro"/>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extTo"/>
        <c:spPr>
          <a:ln w="12700" cap="flat">
            <a:noFill/>
            <a:prstDash val="solid"/>
            <a:round/>
          </a:ln>
        </c:spPr>
        <c:txPr>
          <a:bodyPr rot="0"/>
          <a:lstStyle/>
          <a:p>
            <a:pPr>
              <a:defRPr sz="1100" b="0" i="0" u="none" strike="noStrike">
                <a:solidFill>
                  <a:srgbClr val="595959"/>
                </a:solidFill>
                <a:latin typeface="Bahnschrift"/>
              </a:defRPr>
            </a:pPr>
            <a:endParaRPr lang="en-US"/>
          </a:p>
        </c:txPr>
        <c:crossAx val="2094734552"/>
        <c:crosses val="autoZero"/>
        <c:crossBetween val="between"/>
        <c:majorUnit val="0.75"/>
        <c:minorUnit val="0.375"/>
      </c:valAx>
      <c:spPr>
        <a:noFill/>
        <a:ln w="12700" cap="flat">
          <a:noFill/>
          <a:miter lim="400000"/>
        </a:ln>
        <a:effectLst/>
      </c:spPr>
    </c:plotArea>
    <c:plotVisOnly val="1"/>
    <c:dispBlanksAs val="gap"/>
    <c:showDLblsOverMax val="1"/>
  </c:chart>
  <c:spPr>
    <a:noFill/>
    <a:ln w="12700" cap="flat">
      <a:solidFill>
        <a:srgbClr val="EC5633"/>
      </a:solidFill>
      <a:prstDash val="solid"/>
      <a:round/>
    </a:ln>
    <a:effectLst/>
  </c:sp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4.50476E-2"/>
          <c:y val="2.03991E-2"/>
          <c:w val="0.94633199999999995"/>
          <c:h val="0.68350599999999995"/>
        </c:manualLayout>
      </c:layout>
      <c:barChart>
        <c:barDir val="bar"/>
        <c:grouping val="clustered"/>
        <c:varyColors val="0"/>
        <c:ser>
          <c:idx val="0"/>
          <c:order val="0"/>
          <c:tx>
            <c:strRef>
              <c:f>Sheet1!$B$1</c:f>
              <c:strCache>
                <c:ptCount val="1"/>
                <c:pt idx="0">
                  <c:v>Compliance Breach</c:v>
                </c:pt>
              </c:strCache>
            </c:strRef>
          </c:tx>
          <c:spPr>
            <a:gradFill flip="none" rotWithShape="1">
              <a:gsLst>
                <a:gs pos="0">
                  <a:srgbClr val="6082CA"/>
                </a:gs>
                <a:gs pos="100000">
                  <a:srgbClr val="3D6FC9"/>
                </a:gs>
              </a:gsLst>
              <a:lin ang="5400000" scaled="0"/>
            </a:gradFill>
            <a:ln w="12700" cap="flat">
              <a:noFill/>
              <a:miter lim="400000"/>
            </a:ln>
            <a:effectLst/>
          </c:spPr>
          <c:invertIfNegative val="0"/>
          <c:dLbls>
            <c:numFmt formatCode="0" sourceLinked="0"/>
            <c:spPr>
              <a:noFill/>
              <a:ln>
                <a:noFill/>
              </a:ln>
              <a:effectLst/>
            </c:spPr>
            <c:txPr>
              <a:bodyPr/>
              <a:lstStyle/>
              <a:p>
                <a:pPr>
                  <a:defRPr sz="900" b="0" i="0" u="none" strike="noStrike">
                    <a:solidFill>
                      <a:srgbClr val="D9D9D9"/>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August </c:v>
                </c:pt>
                <c:pt idx="1">
                  <c:v>July</c:v>
                </c:pt>
                <c:pt idx="2">
                  <c:v>June</c:v>
                </c:pt>
              </c:strCache>
            </c:strRef>
          </c:cat>
          <c:val>
            <c:numRef>
              <c:f>Sheet1!$B$2:$B$4</c:f>
              <c:numCache>
                <c:formatCode>General</c:formatCode>
                <c:ptCount val="3"/>
                <c:pt idx="0">
                  <c:v>52</c:v>
                </c:pt>
                <c:pt idx="1">
                  <c:v>24</c:v>
                </c:pt>
                <c:pt idx="2">
                  <c:v>36</c:v>
                </c:pt>
              </c:numCache>
            </c:numRef>
          </c:val>
          <c:extLst>
            <c:ext xmlns:c16="http://schemas.microsoft.com/office/drawing/2014/chart" uri="{C3380CC4-5D6E-409C-BE32-E72D297353CC}">
              <c16:uniqueId val="{00000000-0769-41C7-A3B1-4E5F5A41D4CD}"/>
            </c:ext>
          </c:extLst>
        </c:ser>
        <c:ser>
          <c:idx val="1"/>
          <c:order val="1"/>
          <c:tx>
            <c:strRef>
              <c:f>Sheet1!$C$1</c:f>
              <c:strCache>
                <c:ptCount val="1"/>
                <c:pt idx="0">
                  <c:v>Disciplianry Point</c:v>
                </c:pt>
              </c:strCache>
            </c:strRef>
          </c:tx>
          <c:spPr>
            <a:gradFill flip="none" rotWithShape="1">
              <a:gsLst>
                <a:gs pos="0">
                  <a:srgbClr val="F08C56"/>
                </a:gs>
                <a:gs pos="100000">
                  <a:srgbClr val="F57A27"/>
                </a:gs>
              </a:gsLst>
              <a:lin ang="5400000" scaled="0"/>
            </a:gradFill>
            <a:ln w="12700" cap="flat">
              <a:noFill/>
              <a:miter lim="400000"/>
            </a:ln>
            <a:effectLst/>
          </c:spPr>
          <c:invertIfNegative val="0"/>
          <c:dLbls>
            <c:numFmt formatCode="0" sourceLinked="0"/>
            <c:spPr>
              <a:noFill/>
              <a:ln>
                <a:noFill/>
              </a:ln>
              <a:effectLst/>
            </c:spPr>
            <c:txPr>
              <a:bodyPr/>
              <a:lstStyle/>
              <a:p>
                <a:pPr>
                  <a:defRPr sz="900" b="0" i="0" u="none" strike="noStrike">
                    <a:solidFill>
                      <a:srgbClr val="D9D9D9"/>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August </c:v>
                </c:pt>
                <c:pt idx="1">
                  <c:v>July</c:v>
                </c:pt>
                <c:pt idx="2">
                  <c:v>June</c:v>
                </c:pt>
              </c:strCache>
            </c:strRef>
          </c:cat>
          <c:val>
            <c:numRef>
              <c:f>Sheet1!$C$2:$C$4</c:f>
              <c:numCache>
                <c:formatCode>General</c:formatCode>
                <c:ptCount val="3"/>
                <c:pt idx="0">
                  <c:v>258</c:v>
                </c:pt>
                <c:pt idx="1">
                  <c:v>98</c:v>
                </c:pt>
                <c:pt idx="2">
                  <c:v>59</c:v>
                </c:pt>
              </c:numCache>
            </c:numRef>
          </c:val>
          <c:extLst>
            <c:ext xmlns:c16="http://schemas.microsoft.com/office/drawing/2014/chart" uri="{C3380CC4-5D6E-409C-BE32-E72D297353CC}">
              <c16:uniqueId val="{00000001-0769-41C7-A3B1-4E5F5A41D4CD}"/>
            </c:ext>
          </c:extLst>
        </c:ser>
        <c:ser>
          <c:idx val="2"/>
          <c:order val="2"/>
          <c:tx>
            <c:strRef>
              <c:f>Sheet1!$D$1</c:f>
              <c:strCache>
                <c:ptCount val="1"/>
                <c:pt idx="0">
                  <c:v>Merits</c:v>
                </c:pt>
              </c:strCache>
            </c:strRef>
          </c:tx>
          <c:spPr>
            <a:gradFill flip="none" rotWithShape="1">
              <a:gsLst>
                <a:gs pos="0">
                  <a:srgbClr val="AEAEAE"/>
                </a:gs>
                <a:gs pos="100000">
                  <a:srgbClr val="A4A4A4"/>
                </a:gs>
              </a:gsLst>
              <a:lin ang="5400000" scaled="0"/>
            </a:gradFill>
            <a:ln w="12700" cap="flat">
              <a:noFill/>
              <a:miter lim="400000"/>
            </a:ln>
            <a:effectLst/>
          </c:spPr>
          <c:invertIfNegative val="0"/>
          <c:dLbls>
            <c:numFmt formatCode="0" sourceLinked="0"/>
            <c:spPr>
              <a:noFill/>
              <a:ln>
                <a:noFill/>
              </a:ln>
              <a:effectLst/>
            </c:spPr>
            <c:txPr>
              <a:bodyPr/>
              <a:lstStyle/>
              <a:p>
                <a:pPr>
                  <a:defRPr sz="900" b="0" i="0" u="none" strike="noStrike">
                    <a:solidFill>
                      <a:srgbClr val="D9D9D9"/>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August </c:v>
                </c:pt>
                <c:pt idx="1">
                  <c:v>July</c:v>
                </c:pt>
                <c:pt idx="2">
                  <c:v>June</c:v>
                </c:pt>
              </c:strCache>
            </c:strRef>
          </c:cat>
          <c:val>
            <c:numRef>
              <c:f>Sheet1!$D$2:$D$4</c:f>
              <c:numCache>
                <c:formatCode>General</c:formatCode>
                <c:ptCount val="3"/>
                <c:pt idx="0">
                  <c:v>27</c:v>
                </c:pt>
                <c:pt idx="1">
                  <c:v>33</c:v>
                </c:pt>
                <c:pt idx="2">
                  <c:v>5</c:v>
                </c:pt>
              </c:numCache>
            </c:numRef>
          </c:val>
          <c:extLst>
            <c:ext xmlns:c16="http://schemas.microsoft.com/office/drawing/2014/chart" uri="{C3380CC4-5D6E-409C-BE32-E72D297353CC}">
              <c16:uniqueId val="{00000002-0769-41C7-A3B1-4E5F5A41D4CD}"/>
            </c:ext>
          </c:extLst>
        </c:ser>
        <c:ser>
          <c:idx val="3"/>
          <c:order val="3"/>
          <c:tx>
            <c:strRef>
              <c:f>Sheet1!$E$1</c:f>
              <c:strCache>
                <c:ptCount val="1"/>
                <c:pt idx="0">
                  <c:v>Close Outs</c:v>
                </c:pt>
              </c:strCache>
            </c:strRef>
          </c:tx>
          <c:spPr>
            <a:gradFill flip="none" rotWithShape="1">
              <a:gsLst>
                <a:gs pos="0">
                  <a:srgbClr val="FFC54B"/>
                </a:gs>
                <a:gs pos="100000">
                  <a:srgbClr val="FFBF00"/>
                </a:gs>
              </a:gsLst>
              <a:lin ang="5400000" scaled="0"/>
            </a:gradFill>
            <a:ln w="12700" cap="flat">
              <a:noFill/>
              <a:miter lim="400000"/>
            </a:ln>
            <a:effectLst/>
          </c:spPr>
          <c:invertIfNegative val="0"/>
          <c:dLbls>
            <c:numFmt formatCode="0" sourceLinked="0"/>
            <c:spPr>
              <a:noFill/>
              <a:ln>
                <a:noFill/>
              </a:ln>
              <a:effectLst/>
            </c:spPr>
            <c:txPr>
              <a:bodyPr/>
              <a:lstStyle/>
              <a:p>
                <a:pPr>
                  <a:defRPr sz="900" b="0" i="0" u="none" strike="noStrike">
                    <a:solidFill>
                      <a:srgbClr val="D9D9D9"/>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August </c:v>
                </c:pt>
                <c:pt idx="1">
                  <c:v>July</c:v>
                </c:pt>
                <c:pt idx="2">
                  <c:v>June</c:v>
                </c:pt>
              </c:strCache>
            </c:strRef>
          </c:cat>
          <c:val>
            <c:numRef>
              <c:f>Sheet1!$E$2:$E$4</c:f>
              <c:numCache>
                <c:formatCode>General</c:formatCode>
                <c:ptCount val="3"/>
                <c:pt idx="0">
                  <c:v>4</c:v>
                </c:pt>
                <c:pt idx="1">
                  <c:v>22</c:v>
                </c:pt>
                <c:pt idx="2">
                  <c:v>68</c:v>
                </c:pt>
              </c:numCache>
            </c:numRef>
          </c:val>
          <c:extLst>
            <c:ext xmlns:c16="http://schemas.microsoft.com/office/drawing/2014/chart" uri="{C3380CC4-5D6E-409C-BE32-E72D297353CC}">
              <c16:uniqueId val="{00000003-0769-41C7-A3B1-4E5F5A41D4CD}"/>
            </c:ext>
          </c:extLst>
        </c:ser>
        <c:ser>
          <c:idx val="4"/>
          <c:order val="4"/>
          <c:tx>
            <c:strRef>
              <c:f>Sheet1!$F$1</c:f>
              <c:strCache>
                <c:ptCount val="1"/>
                <c:pt idx="0">
                  <c:v>Daily Schedule</c:v>
                </c:pt>
              </c:strCache>
            </c:strRef>
          </c:tx>
          <c:spPr>
            <a:gradFill flip="none" rotWithShape="1">
              <a:gsLst>
                <a:gs pos="0">
                  <a:srgbClr val="71A6DA"/>
                </a:gs>
                <a:gs pos="100000">
                  <a:srgbClr val="549ADA"/>
                </a:gs>
              </a:gsLst>
              <a:lin ang="5400000" scaled="0"/>
            </a:gradFill>
            <a:ln w="12700" cap="flat">
              <a:noFill/>
              <a:miter lim="400000"/>
            </a:ln>
            <a:effectLst/>
          </c:spPr>
          <c:invertIfNegative val="0"/>
          <c:dLbls>
            <c:numFmt formatCode="0" sourceLinked="0"/>
            <c:spPr>
              <a:noFill/>
              <a:ln>
                <a:noFill/>
              </a:ln>
              <a:effectLst/>
            </c:spPr>
            <c:txPr>
              <a:bodyPr/>
              <a:lstStyle/>
              <a:p>
                <a:pPr>
                  <a:defRPr sz="900" b="0" i="0" u="none" strike="noStrike">
                    <a:solidFill>
                      <a:srgbClr val="D9D9D9"/>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August </c:v>
                </c:pt>
                <c:pt idx="1">
                  <c:v>July</c:v>
                </c:pt>
                <c:pt idx="2">
                  <c:v>June</c:v>
                </c:pt>
              </c:strCache>
            </c:strRef>
          </c:cat>
          <c:val>
            <c:numRef>
              <c:f>Sheet1!$F$2:$F$4</c:f>
              <c:numCache>
                <c:formatCode>General</c:formatCode>
                <c:ptCount val="3"/>
                <c:pt idx="0">
                  <c:v>0</c:v>
                </c:pt>
                <c:pt idx="1">
                  <c:v>5</c:v>
                </c:pt>
                <c:pt idx="2">
                  <c:v>65</c:v>
                </c:pt>
              </c:numCache>
            </c:numRef>
          </c:val>
          <c:extLst>
            <c:ext xmlns:c16="http://schemas.microsoft.com/office/drawing/2014/chart" uri="{C3380CC4-5D6E-409C-BE32-E72D297353CC}">
              <c16:uniqueId val="{00000004-0769-41C7-A3B1-4E5F5A41D4CD}"/>
            </c:ext>
          </c:extLst>
        </c:ser>
        <c:dLbls>
          <c:showLegendKey val="0"/>
          <c:showVal val="0"/>
          <c:showCatName val="0"/>
          <c:showSerName val="0"/>
          <c:showPercent val="0"/>
          <c:showBubbleSize val="0"/>
        </c:dLbls>
        <c:gapWidth val="115"/>
        <c:overlap val="-2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F2F2F2">
                <a:alpha val="52941"/>
              </a:srgbClr>
            </a:solidFill>
            <a:prstDash val="solid"/>
            <a:miter lim="800000"/>
          </a:ln>
        </c:spPr>
        <c:txPr>
          <a:bodyPr rot="0"/>
          <a:lstStyle/>
          <a:p>
            <a:pPr>
              <a:defRPr sz="900" b="0" i="0" u="none" strike="noStrike">
                <a:solidFill>
                  <a:srgbClr val="D9D9D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F2F2F2">
                  <a:alpha val="9019"/>
                </a:srgbClr>
              </a:solidFill>
              <a:prstDash val="solid"/>
              <a:miter lim="800000"/>
            </a:ln>
          </c:spPr>
        </c:majorGridlines>
        <c:numFmt formatCode="0" sourceLinked="0"/>
        <c:majorTickMark val="none"/>
        <c:minorTickMark val="none"/>
        <c:tickLblPos val="high"/>
        <c:spPr>
          <a:ln w="12700" cap="flat">
            <a:noFill/>
            <a:prstDash val="solid"/>
            <a:miter lim="800000"/>
          </a:ln>
        </c:spPr>
        <c:txPr>
          <a:bodyPr rot="0"/>
          <a:lstStyle/>
          <a:p>
            <a:pPr>
              <a:defRPr sz="900" b="0" i="0" u="none" strike="noStrike">
                <a:solidFill>
                  <a:srgbClr val="D9D9D9"/>
                </a:solidFill>
                <a:latin typeface="Calibri"/>
              </a:defRPr>
            </a:pPr>
            <a:endParaRPr lang="en-US"/>
          </a:p>
        </c:txPr>
        <c:crossAx val="2094734552"/>
        <c:crosses val="autoZero"/>
        <c:crossBetween val="between"/>
        <c:majorUnit val="75"/>
        <c:minorUnit val="37.5"/>
      </c:valAx>
      <c:spPr>
        <a:noFill/>
        <a:ln w="12700" cap="flat">
          <a:noFill/>
          <a:miter lim="400000"/>
        </a:ln>
        <a:effectLst/>
      </c:spPr>
    </c:plotArea>
    <c:legend>
      <c:legendPos val="b"/>
      <c:layout>
        <c:manualLayout>
          <c:xMode val="edge"/>
          <c:yMode val="edge"/>
          <c:x val="0.224879"/>
          <c:y val="0.96307399999999999"/>
          <c:w val="0.49548399999999998"/>
          <c:h val="3.6925899999999998E-2"/>
        </c:manualLayout>
      </c:layout>
      <c:overlay val="1"/>
      <c:spPr>
        <a:noFill/>
        <a:ln w="12700" cap="flat">
          <a:noFill/>
          <a:miter lim="400000"/>
        </a:ln>
        <a:effectLst/>
      </c:spPr>
      <c:txPr>
        <a:bodyPr rot="0"/>
        <a:lstStyle/>
        <a:p>
          <a:pPr>
            <a:defRPr sz="1000" b="0" i="0" u="none" strike="noStrike">
              <a:solidFill>
                <a:srgbClr val="000000"/>
              </a:solidFill>
              <a:latin typeface="Calibri"/>
            </a:defRPr>
          </a:pPr>
          <a:endParaRPr lang="en-US"/>
        </a:p>
      </c:txPr>
    </c:legend>
    <c:plotVisOnly val="1"/>
    <c:dispBlanksAs val="gap"/>
    <c:showDLblsOverMax val="1"/>
  </c:chart>
  <c:spPr>
    <a:gradFill flip="none" rotWithShape="1">
      <a:gsLst>
        <a:gs pos="0">
          <a:srgbClr val="595959"/>
        </a:gs>
        <a:gs pos="100000">
          <a:srgbClr val="262626"/>
        </a:gs>
      </a:gsLst>
      <a:path path="circle">
        <a:fillToRect l="37721" t="-19636" r="62278" b="119636"/>
      </a:path>
    </a:gradFill>
    <a:ln>
      <a:noFill/>
    </a:ln>
    <a:effectLst/>
  </c:sp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3.0679100000000001E-2"/>
          <c:y val="3.6676599999999997E-2"/>
          <c:w val="0.94087799999999999"/>
          <c:h val="0.89159699999999997"/>
        </c:manualLayout>
      </c:layout>
      <c:areaChart>
        <c:grouping val="standard"/>
        <c:varyColors val="0"/>
        <c:ser>
          <c:idx val="0"/>
          <c:order val="0"/>
          <c:tx>
            <c:strRef>
              <c:f>Sheet1!$B$1</c:f>
              <c:strCache>
                <c:ptCount val="1"/>
                <c:pt idx="0">
                  <c:v>Average rating</c:v>
                </c:pt>
              </c:strCache>
            </c:strRef>
          </c:tx>
          <c:spPr>
            <a:solidFill>
              <a:schemeClr val="accent5"/>
            </a:solidFill>
            <a:ln w="12700" cap="flat">
              <a:noFill/>
              <a:miter lim="400000"/>
            </a:ln>
            <a:effectLst/>
          </c:spPr>
          <c:dLbls>
            <c:numFmt formatCode="0" sourceLinked="0"/>
            <c:spPr>
              <a:noFill/>
              <a:ln>
                <a:noFill/>
              </a:ln>
              <a:effectLst/>
            </c:spPr>
            <c:txPr>
              <a:bodyPr/>
              <a:lstStyle/>
              <a:p>
                <a:pPr>
                  <a:defRPr sz="1000" b="0" i="0" u="none" strike="noStrike">
                    <a:solidFill>
                      <a:srgbClr val="000000"/>
                    </a:solidFill>
                    <a:latin typeface="Calibri"/>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Operations</c:v>
                </c:pt>
                <c:pt idx="1">
                  <c:v>Finance</c:v>
                </c:pt>
                <c:pt idx="2">
                  <c:v>Marketing</c:v>
                </c:pt>
              </c:strCache>
            </c:strRef>
          </c:cat>
          <c:val>
            <c:numRef>
              <c:f>Sheet1!$B$2:$B$4</c:f>
              <c:numCache>
                <c:formatCode>General</c:formatCode>
                <c:ptCount val="3"/>
                <c:pt idx="0">
                  <c:v>48</c:v>
                </c:pt>
                <c:pt idx="1">
                  <c:v>0</c:v>
                </c:pt>
                <c:pt idx="2">
                  <c:v>53</c:v>
                </c:pt>
              </c:numCache>
            </c:numRef>
          </c:val>
          <c:extLst>
            <c:ext xmlns:c16="http://schemas.microsoft.com/office/drawing/2014/chart" uri="{C3380CC4-5D6E-409C-BE32-E72D297353CC}">
              <c16:uniqueId val="{00000000-9FA8-475E-8ED4-8423BE58FE01}"/>
            </c:ext>
          </c:extLst>
        </c:ser>
        <c:dLbls>
          <c:showLegendKey val="0"/>
          <c:showVal val="0"/>
          <c:showCatName val="0"/>
          <c:showSerName val="0"/>
          <c:showPercent val="0"/>
          <c:showBubbleSize val="0"/>
        </c:dLbls>
        <c:axId val="2094734552"/>
        <c:axId val="2094734553"/>
      </c:areaChart>
      <c:catAx>
        <c:axId val="2094734552"/>
        <c:scaling>
          <c:orientation val="minMax"/>
        </c:scaling>
        <c:delete val="0"/>
        <c:axPos val="b"/>
        <c:numFmt formatCode="General" sourceLinked="0"/>
        <c:majorTickMark val="out"/>
        <c:minorTickMark val="none"/>
        <c:tickLblPos val="low"/>
        <c:spPr>
          <a:ln w="12700" cap="flat">
            <a:solidFill>
              <a:srgbClr val="D9D9D9"/>
            </a:solidFill>
            <a:prstDash val="solid"/>
            <a:miter lim="800000"/>
          </a:ln>
        </c:spPr>
        <c:txPr>
          <a:bodyPr rot="0"/>
          <a:lstStyle/>
          <a:p>
            <a:pPr>
              <a:defRPr sz="1100" b="0" i="0" u="none" strike="noStrike">
                <a:solidFill>
                  <a:srgbClr val="59595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miter lim="800000"/>
            </a:ln>
          </c:spPr>
        </c:majorGridlines>
        <c:numFmt formatCode="#,##0" sourceLinked="0"/>
        <c:majorTickMark val="none"/>
        <c:minorTickMark val="none"/>
        <c:tickLblPos val="nextTo"/>
        <c:spPr>
          <a:ln w="12700" cap="flat">
            <a:noFill/>
            <a:prstDash val="solid"/>
            <a:miter lim="800000"/>
          </a:ln>
        </c:spPr>
        <c:txPr>
          <a:bodyPr rot="0"/>
          <a:lstStyle/>
          <a:p>
            <a:pPr>
              <a:defRPr sz="1100" b="0" i="0" u="none" strike="noStrike">
                <a:solidFill>
                  <a:srgbClr val="595959"/>
                </a:solidFill>
                <a:latin typeface="Calibri"/>
              </a:defRPr>
            </a:pPr>
            <a:endParaRPr lang="en-US"/>
          </a:p>
        </c:txPr>
        <c:crossAx val="2094734552"/>
        <c:crosses val="autoZero"/>
        <c:crossBetween val="midCat"/>
        <c:majorUnit val="15"/>
        <c:minorUnit val="7.5"/>
      </c:valAx>
      <c:spPr>
        <a:noFill/>
        <a:ln w="12700" cap="flat">
          <a:noFill/>
          <a:miter lim="400000"/>
        </a:ln>
        <a:effectLst/>
      </c:spPr>
    </c:plotArea>
    <c:legend>
      <c:legendPos val="r"/>
      <c:layout>
        <c:manualLayout>
          <c:xMode val="edge"/>
          <c:yMode val="edge"/>
          <c:x val="1.8182899999999998E-2"/>
          <c:y val="9.1277100000000005E-4"/>
          <c:w val="0.91601200000000005"/>
          <c:h val="6.2442299999999999E-2"/>
        </c:manualLayout>
      </c:layout>
      <c:overlay val="1"/>
      <c:spPr>
        <a:noFill/>
        <a:ln w="12700" cap="flat">
          <a:noFill/>
          <a:miter lim="400000"/>
        </a:ln>
        <a:effectLst/>
      </c:spPr>
      <c:txPr>
        <a:bodyPr rot="0"/>
        <a:lstStyle/>
        <a:p>
          <a:pPr>
            <a:defRPr sz="1000" b="0" i="0" u="none" strike="noStrike">
              <a:solidFill>
                <a:srgbClr val="000000"/>
              </a:solidFill>
              <a:latin typeface="Calibri"/>
            </a:defRPr>
          </a:pPr>
          <a:endParaRPr lang="en-US"/>
        </a:p>
      </c:txPr>
    </c:legend>
    <c:plotVisOnly val="1"/>
    <c:dispBlanksAs val="gap"/>
    <c:showDLblsOverMax val="1"/>
  </c:chart>
  <c:spPr>
    <a:noFill/>
    <a:ln>
      <a:noFill/>
    </a:ln>
    <a:effectLst/>
  </c:sp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7571600000000001E-2"/>
          <c:y val="6.3356899999999994E-2"/>
          <c:w val="0.88541800000000004"/>
          <c:h val="0.827488"/>
        </c:manualLayout>
      </c:layout>
      <c:areaChart>
        <c:grouping val="standard"/>
        <c:varyColors val="0"/>
        <c:ser>
          <c:idx val="1"/>
          <c:order val="0"/>
          <c:tx>
            <c:strRef>
              <c:f>Sheet1!$C$1</c:f>
              <c:strCache>
                <c:ptCount val="1"/>
                <c:pt idx="0">
                  <c:v>Average Rating</c:v>
                </c:pt>
              </c:strCache>
            </c:strRef>
          </c:tx>
          <c:spPr>
            <a:solidFill>
              <a:srgbClr val="4BBBDF"/>
            </a:solidFill>
            <a:ln w="12700" cap="flat">
              <a:noFill/>
              <a:miter lim="400000"/>
            </a:ln>
            <a:effectLst/>
          </c:spPr>
          <c:dLbls>
            <c:numFmt formatCode="0" sourceLinked="0"/>
            <c:spPr>
              <a:noFill/>
              <a:ln>
                <a:noFill/>
              </a:ln>
              <a:effectLst/>
            </c:spPr>
            <c:txPr>
              <a:bodyPr/>
              <a:lstStyle/>
              <a:p>
                <a:pPr>
                  <a:defRPr sz="1000" b="0" i="0" u="none" strike="noStrike">
                    <a:solidFill>
                      <a:srgbClr val="000000"/>
                    </a:solidFill>
                    <a:latin typeface="Calibri"/>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Customer Care</c:v>
                </c:pt>
                <c:pt idx="1">
                  <c:v>Performance Mng't</c:v>
                </c:pt>
                <c:pt idx="2">
                  <c:v>Service Delivery</c:v>
                </c:pt>
                <c:pt idx="3">
                  <c:v>Channel Mng't</c:v>
                </c:pt>
              </c:strCache>
            </c:strRef>
          </c:cat>
          <c:val>
            <c:numRef>
              <c:f>Sheet1!$C$2:$C$5</c:f>
              <c:numCache>
                <c:formatCode>General</c:formatCode>
                <c:ptCount val="4"/>
                <c:pt idx="0">
                  <c:v>49</c:v>
                </c:pt>
                <c:pt idx="1">
                  <c:v>46</c:v>
                </c:pt>
                <c:pt idx="2">
                  <c:v>0</c:v>
                </c:pt>
                <c:pt idx="3">
                  <c:v>0</c:v>
                </c:pt>
              </c:numCache>
            </c:numRef>
          </c:val>
          <c:extLst>
            <c:ext xmlns:c16="http://schemas.microsoft.com/office/drawing/2014/chart" uri="{C3380CC4-5D6E-409C-BE32-E72D297353CC}">
              <c16:uniqueId val="{00000000-D55F-4D45-B965-181084E29FDA}"/>
            </c:ext>
          </c:extLst>
        </c:ser>
        <c:ser>
          <c:idx val="0"/>
          <c:order val="1"/>
          <c:tx>
            <c:strRef>
              <c:f>Sheet1!$B$1</c:f>
              <c:strCache>
                <c:ptCount val="1"/>
                <c:pt idx="0">
                  <c:v>Number of staff</c:v>
                </c:pt>
              </c:strCache>
            </c:strRef>
          </c:tx>
          <c:spPr>
            <a:solidFill>
              <a:schemeClr val="accent2"/>
            </a:solidFill>
            <a:ln w="12700" cap="flat">
              <a:noFill/>
              <a:miter lim="400000"/>
            </a:ln>
            <a:effectLst/>
          </c:spPr>
          <c:dLbls>
            <c:numFmt formatCode="0" sourceLinked="0"/>
            <c:spPr>
              <a:noFill/>
              <a:ln>
                <a:noFill/>
              </a:ln>
              <a:effectLst/>
            </c:spPr>
            <c:txPr>
              <a:bodyPr/>
              <a:lstStyle/>
              <a:p>
                <a:pPr>
                  <a:defRPr sz="1000" b="0" i="0" u="none" strike="noStrike">
                    <a:solidFill>
                      <a:srgbClr val="000000"/>
                    </a:solidFill>
                    <a:latin typeface="Calibri"/>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Customer Care</c:v>
                </c:pt>
                <c:pt idx="1">
                  <c:v>Performance Mng't</c:v>
                </c:pt>
                <c:pt idx="2">
                  <c:v>Service Delivery</c:v>
                </c:pt>
                <c:pt idx="3">
                  <c:v>Channel Mng't</c:v>
                </c:pt>
              </c:strCache>
            </c:strRef>
          </c:cat>
          <c:val>
            <c:numRef>
              <c:f>Sheet1!$B$2:$B$5</c:f>
              <c:numCache>
                <c:formatCode>General</c:formatCode>
                <c:ptCount val="4"/>
                <c:pt idx="0">
                  <c:v>13</c:v>
                </c:pt>
                <c:pt idx="1">
                  <c:v>2</c:v>
                </c:pt>
                <c:pt idx="2">
                  <c:v>9</c:v>
                </c:pt>
                <c:pt idx="3">
                  <c:v>5</c:v>
                </c:pt>
              </c:numCache>
            </c:numRef>
          </c:val>
          <c:extLst>
            <c:ext xmlns:c16="http://schemas.microsoft.com/office/drawing/2014/chart" uri="{C3380CC4-5D6E-409C-BE32-E72D297353CC}">
              <c16:uniqueId val="{00000001-D55F-4D45-B965-181084E29FDA}"/>
            </c:ext>
          </c:extLst>
        </c:ser>
        <c:dLbls>
          <c:showLegendKey val="0"/>
          <c:showVal val="0"/>
          <c:showCatName val="0"/>
          <c:showSerName val="0"/>
          <c:showPercent val="0"/>
          <c:showBubbleSize val="0"/>
        </c:dLbls>
        <c:axId val="2094734552"/>
        <c:axId val="2094734553"/>
      </c:areaChart>
      <c:catAx>
        <c:axId val="2094734552"/>
        <c:scaling>
          <c:orientation val="minMax"/>
        </c:scaling>
        <c:delete val="0"/>
        <c:axPos val="b"/>
        <c:numFmt formatCode="General" sourceLinked="0"/>
        <c:majorTickMark val="out"/>
        <c:minorTickMark val="none"/>
        <c:tickLblPos val="low"/>
        <c:spPr>
          <a:ln w="12700" cap="flat">
            <a:solidFill>
              <a:srgbClr val="888888"/>
            </a:solidFill>
            <a:prstDash val="solid"/>
            <a:miter lim="800000"/>
          </a:ln>
        </c:spPr>
        <c:txPr>
          <a:bodyPr rot="0"/>
          <a:lstStyle/>
          <a:p>
            <a:pPr>
              <a:defRPr sz="1800" b="0" i="0" u="none" strike="noStrike">
                <a:solidFill>
                  <a:srgbClr val="99999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miter lim="800000"/>
          </a:ln>
        </c:spPr>
        <c:txPr>
          <a:bodyPr rot="0"/>
          <a:lstStyle/>
          <a:p>
            <a:pPr>
              <a:defRPr sz="1000" b="0" i="0" u="none" strike="noStrike">
                <a:solidFill>
                  <a:srgbClr val="000000"/>
                </a:solidFill>
                <a:latin typeface="Calibri"/>
              </a:defRPr>
            </a:pPr>
            <a:endParaRPr lang="en-US"/>
          </a:p>
        </c:txPr>
        <c:crossAx val="2094734552"/>
        <c:crosses val="autoZero"/>
        <c:crossBetween val="midCat"/>
        <c:majorUnit val="12.5"/>
        <c:minorUnit val="6.25"/>
      </c:valAx>
      <c:spPr>
        <a:noFill/>
        <a:ln w="12700" cap="flat">
          <a:noFill/>
          <a:miter lim="400000"/>
        </a:ln>
        <a:effectLst/>
      </c:spPr>
    </c:plotArea>
    <c:legend>
      <c:legendPos val="r"/>
      <c:layout>
        <c:manualLayout>
          <c:xMode val="edge"/>
          <c:yMode val="edge"/>
          <c:x val="0.86749299999999996"/>
          <c:y val="0.45216499999999998"/>
          <c:w val="9.1792200000000004E-2"/>
          <c:h val="9.6876400000000001E-2"/>
        </c:manualLayout>
      </c:layout>
      <c:overlay val="1"/>
      <c:spPr>
        <a:noFill/>
        <a:ln w="12700" cap="flat">
          <a:noFill/>
          <a:miter lim="400000"/>
        </a:ln>
        <a:effectLst/>
      </c:spPr>
      <c:txPr>
        <a:bodyPr rot="0"/>
        <a:lstStyle/>
        <a:p>
          <a:pPr>
            <a:defRPr sz="1000" b="0" i="0" u="none" strike="noStrike">
              <a:solidFill>
                <a:srgbClr val="000000"/>
              </a:solidFill>
              <a:latin typeface="Calibri"/>
            </a:defRPr>
          </a:pPr>
          <a:endParaRPr lang="en-US"/>
        </a:p>
      </c:txPr>
    </c:legend>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8.3177500000000001E-2"/>
          <c:y val="3.6277499999999997E-2"/>
          <c:w val="0.91182200000000002"/>
          <c:h val="0.78656099999999995"/>
        </c:manualLayout>
      </c:layout>
      <c:barChart>
        <c:barDir val="col"/>
        <c:grouping val="clustered"/>
        <c:varyColors val="0"/>
        <c:ser>
          <c:idx val="0"/>
          <c:order val="0"/>
          <c:tx>
            <c:strRef>
              <c:f>Sheet1!$A$2</c:f>
              <c:strCache>
                <c:ptCount val="1"/>
                <c:pt idx="0">
                  <c:v>Actual</c:v>
                </c:pt>
              </c:strCache>
            </c:strRef>
          </c:tx>
          <c:spPr>
            <a:solidFill>
              <a:schemeClr val="accent5"/>
            </a:solidFill>
            <a:ln w="12700" cap="flat">
              <a:noFill/>
              <a:miter lim="400000"/>
            </a:ln>
            <a:effectLst/>
          </c:spPr>
          <c:invertIfNegative val="0"/>
          <c:dLbls>
            <c:numFmt formatCode="#,##0.00" sourceLinked="0"/>
            <c:spPr>
              <a:noFill/>
              <a:ln>
                <a:noFill/>
              </a:ln>
              <a:effectLst/>
            </c:spPr>
            <c:txPr>
              <a:bodyPr/>
              <a:lstStyle/>
              <a:p>
                <a:pPr>
                  <a:defRPr sz="900" b="0" i="0" u="none" strike="noStrike">
                    <a:solidFill>
                      <a:srgbClr val="404040"/>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Legend Opex</c:v>
                </c:pt>
                <c:pt idx="1">
                  <c:v>Legend Capex</c:v>
                </c:pt>
                <c:pt idx="2">
                  <c:v>Legend COS</c:v>
                </c:pt>
                <c:pt idx="3">
                  <c:v>Legend Turnover</c:v>
                </c:pt>
              </c:strCache>
            </c:strRef>
          </c:cat>
          <c:val>
            <c:numRef>
              <c:f>Sheet1!$B$2:$E$2</c:f>
              <c:numCache>
                <c:formatCode>General</c:formatCode>
                <c:ptCount val="4"/>
                <c:pt idx="0">
                  <c:v>31965013.719999999</c:v>
                </c:pt>
                <c:pt idx="1">
                  <c:v>781856</c:v>
                </c:pt>
                <c:pt idx="2">
                  <c:v>49039643</c:v>
                </c:pt>
                <c:pt idx="3">
                  <c:v>102434753</c:v>
                </c:pt>
              </c:numCache>
            </c:numRef>
          </c:val>
          <c:extLst>
            <c:ext xmlns:c16="http://schemas.microsoft.com/office/drawing/2014/chart" uri="{C3380CC4-5D6E-409C-BE32-E72D297353CC}">
              <c16:uniqueId val="{00000000-8FE2-4399-8566-959A062A18AA}"/>
            </c:ext>
          </c:extLst>
        </c:ser>
        <c:ser>
          <c:idx val="1"/>
          <c:order val="1"/>
          <c:tx>
            <c:strRef>
              <c:f>Sheet1!$A$3</c:f>
              <c:strCache>
                <c:ptCount val="1"/>
                <c:pt idx="0">
                  <c:v>Budget</c:v>
                </c:pt>
              </c:strCache>
            </c:strRef>
          </c:tx>
          <c:spPr>
            <a:solidFill>
              <a:schemeClr val="accent2"/>
            </a:solidFill>
            <a:ln w="12700" cap="flat">
              <a:noFill/>
              <a:miter lim="400000"/>
            </a:ln>
            <a:effectLst/>
          </c:spPr>
          <c:invertIfNegative val="0"/>
          <c:dLbls>
            <c:numFmt formatCode="#,##0.00" sourceLinked="0"/>
            <c:spPr>
              <a:noFill/>
              <a:ln>
                <a:noFill/>
              </a:ln>
              <a:effectLst/>
            </c:spPr>
            <c:txPr>
              <a:bodyPr/>
              <a:lstStyle/>
              <a:p>
                <a:pPr>
                  <a:defRPr sz="900" b="0" i="0" u="none" strike="noStrike">
                    <a:solidFill>
                      <a:srgbClr val="404040"/>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Legend Opex</c:v>
                </c:pt>
                <c:pt idx="1">
                  <c:v>Legend Capex</c:v>
                </c:pt>
                <c:pt idx="2">
                  <c:v>Legend COS</c:v>
                </c:pt>
                <c:pt idx="3">
                  <c:v>Legend Turnover</c:v>
                </c:pt>
              </c:strCache>
            </c:strRef>
          </c:cat>
          <c:val>
            <c:numRef>
              <c:f>Sheet1!$B$3:$E$3</c:f>
              <c:numCache>
                <c:formatCode>General</c:formatCode>
                <c:ptCount val="4"/>
                <c:pt idx="0">
                  <c:v>32191424.120000001</c:v>
                </c:pt>
                <c:pt idx="1">
                  <c:v>17971793.579999998</c:v>
                </c:pt>
                <c:pt idx="2">
                  <c:v>88470089.370000005</c:v>
                </c:pt>
                <c:pt idx="3">
                  <c:v>207573694</c:v>
                </c:pt>
              </c:numCache>
            </c:numRef>
          </c:val>
          <c:extLst>
            <c:ext xmlns:c16="http://schemas.microsoft.com/office/drawing/2014/chart" uri="{C3380CC4-5D6E-409C-BE32-E72D297353CC}">
              <c16:uniqueId val="{00000001-8FE2-4399-8566-959A062A18AA}"/>
            </c:ext>
          </c:extLst>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900" b="0" i="0" u="none" strike="noStrike">
                <a:solidFill>
                  <a:srgbClr val="595959"/>
                </a:solidFill>
                <a:latin typeface="Source Sans Pro Regular"/>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00" sourceLinked="0"/>
        <c:majorTickMark val="none"/>
        <c:minorTickMark val="none"/>
        <c:tickLblPos val="nextTo"/>
        <c:spPr>
          <a:ln w="12700" cap="flat">
            <a:noFill/>
            <a:prstDash val="solid"/>
            <a:round/>
          </a:ln>
        </c:spPr>
        <c:txPr>
          <a:bodyPr rot="0"/>
          <a:lstStyle/>
          <a:p>
            <a:pPr>
              <a:defRPr sz="900" b="0" i="0" u="none" strike="noStrike">
                <a:solidFill>
                  <a:srgbClr val="595959"/>
                </a:solidFill>
                <a:latin typeface="Source Sans Pro Regular"/>
              </a:defRPr>
            </a:pPr>
            <a:endParaRPr lang="en-US"/>
          </a:p>
        </c:txPr>
        <c:crossAx val="2094734552"/>
        <c:crosses val="autoZero"/>
        <c:crossBetween val="between"/>
        <c:majorUnit val="75000000"/>
        <c:minorUnit val="37500000"/>
      </c:valAx>
      <c:spPr>
        <a:noFill/>
        <a:ln w="12700" cap="flat">
          <a:noFill/>
          <a:miter lim="400000"/>
        </a:ln>
        <a:effectLst/>
      </c:spPr>
    </c:plotArea>
    <c:legend>
      <c:legendPos val="b"/>
      <c:layout>
        <c:manualLayout>
          <c:xMode val="edge"/>
          <c:yMode val="edge"/>
          <c:x val="0.45759"/>
          <c:y val="0.95122300000000004"/>
          <c:w val="0.28917300000000001"/>
          <c:h val="4.8777500000000001E-2"/>
        </c:manualLayout>
      </c:layout>
      <c:overlay val="1"/>
      <c:spPr>
        <a:noFill/>
        <a:ln w="12700" cap="flat">
          <a:noFill/>
          <a:miter lim="400000"/>
        </a:ln>
        <a:effectLst/>
      </c:spPr>
      <c:txPr>
        <a:bodyPr rot="0"/>
        <a:lstStyle/>
        <a:p>
          <a:pPr>
            <a:defRPr sz="900" b="0" i="0" u="none" strike="noStrike">
              <a:solidFill>
                <a:srgbClr val="595959"/>
              </a:solidFill>
              <a:latin typeface="Source Sans Pro Regular"/>
            </a:defRPr>
          </a:pPr>
          <a:endParaRPr lang="en-US"/>
        </a:p>
      </c:txPr>
    </c:legend>
    <c:plotVisOnly val="1"/>
    <c:dispBlanksAs val="gap"/>
    <c:showDLblsOverMax val="1"/>
  </c:chart>
  <c:spPr>
    <a:solidFill>
      <a:srgbClr val="FFFFFF"/>
    </a:solidFill>
    <a:ln w="12700" cap="flat">
      <a:solidFill>
        <a:srgbClr val="D9D9D9"/>
      </a:solidFill>
      <a:prstDash val="solid"/>
      <a:round/>
    </a:ln>
    <a:effectLst/>
  </c:sp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4.2686200000000001E-2"/>
          <c:y val="5.8444000000000003E-2"/>
          <c:w val="0.90876400000000002"/>
          <c:h val="0.83925399999999994"/>
        </c:manualLayout>
      </c:layout>
      <c:areaChart>
        <c:grouping val="standard"/>
        <c:varyColors val="0"/>
        <c:ser>
          <c:idx val="1"/>
          <c:order val="0"/>
          <c:tx>
            <c:strRef>
              <c:f>Sheet1!$C$1</c:f>
              <c:strCache>
                <c:ptCount val="1"/>
                <c:pt idx="0">
                  <c:v>Average Rating</c:v>
                </c:pt>
              </c:strCache>
            </c:strRef>
          </c:tx>
          <c:spPr>
            <a:solidFill>
              <a:srgbClr val="4BBBDF"/>
            </a:solidFill>
            <a:ln w="12700" cap="flat">
              <a:noFill/>
              <a:miter lim="400000"/>
            </a:ln>
            <a:effectLst/>
          </c:spPr>
          <c:dLbls>
            <c:numFmt formatCode="0" sourceLinked="0"/>
            <c:spPr>
              <a:noFill/>
              <a:ln>
                <a:noFill/>
              </a:ln>
              <a:effectLst/>
            </c:spPr>
            <c:txPr>
              <a:bodyPr/>
              <a:lstStyle/>
              <a:p>
                <a:pPr>
                  <a:defRPr sz="1000" b="0" i="0" u="none" strike="noStrike">
                    <a:solidFill>
                      <a:srgbClr val="000000"/>
                    </a:solidFill>
                    <a:latin typeface="Calibri"/>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Marketing</c:v>
                </c:pt>
                <c:pt idx="1">
                  <c:v>Touchpoint Mng't</c:v>
                </c:pt>
                <c:pt idx="2">
                  <c:v>Product Mng't</c:v>
                </c:pt>
              </c:strCache>
            </c:strRef>
          </c:cat>
          <c:val>
            <c:numRef>
              <c:f>Sheet1!$C$2:$C$4</c:f>
              <c:numCache>
                <c:formatCode>General</c:formatCode>
                <c:ptCount val="3"/>
                <c:pt idx="0">
                  <c:v>66</c:v>
                </c:pt>
                <c:pt idx="1">
                  <c:v>49</c:v>
                </c:pt>
                <c:pt idx="2">
                  <c:v>44</c:v>
                </c:pt>
              </c:numCache>
            </c:numRef>
          </c:val>
          <c:extLst>
            <c:ext xmlns:c16="http://schemas.microsoft.com/office/drawing/2014/chart" uri="{C3380CC4-5D6E-409C-BE32-E72D297353CC}">
              <c16:uniqueId val="{00000000-F2B9-430C-8EBF-09EBB4750D9A}"/>
            </c:ext>
          </c:extLst>
        </c:ser>
        <c:ser>
          <c:idx val="0"/>
          <c:order val="1"/>
          <c:tx>
            <c:strRef>
              <c:f>Sheet1!$B$1</c:f>
              <c:strCache>
                <c:ptCount val="1"/>
                <c:pt idx="0">
                  <c:v>Number of staff</c:v>
                </c:pt>
              </c:strCache>
            </c:strRef>
          </c:tx>
          <c:spPr>
            <a:solidFill>
              <a:schemeClr val="accent2"/>
            </a:solidFill>
            <a:ln w="12700" cap="flat">
              <a:noFill/>
              <a:miter lim="400000"/>
            </a:ln>
            <a:effectLst/>
          </c:spPr>
          <c:cat>
            <c:strRef>
              <c:f>Sheet1!$A$2:$A$4</c:f>
              <c:strCache>
                <c:ptCount val="3"/>
                <c:pt idx="0">
                  <c:v>Marketing</c:v>
                </c:pt>
                <c:pt idx="1">
                  <c:v>Touchpoint Mng't</c:v>
                </c:pt>
                <c:pt idx="2">
                  <c:v>Product Mng't</c:v>
                </c:pt>
              </c:strCache>
            </c:strRef>
          </c:cat>
          <c:val>
            <c:numRef>
              <c:f>Sheet1!$B$2:$B$4</c:f>
              <c:numCache>
                <c:formatCode>General</c:formatCode>
                <c:ptCount val="3"/>
                <c:pt idx="0">
                  <c:v>4</c:v>
                </c:pt>
                <c:pt idx="1">
                  <c:v>1</c:v>
                </c:pt>
                <c:pt idx="2">
                  <c:v>3</c:v>
                </c:pt>
              </c:numCache>
            </c:numRef>
          </c:val>
          <c:extLst>
            <c:ext xmlns:c16="http://schemas.microsoft.com/office/drawing/2014/chart" uri="{C3380CC4-5D6E-409C-BE32-E72D297353CC}">
              <c16:uniqueId val="{00000001-F2B9-430C-8EBF-09EBB4750D9A}"/>
            </c:ext>
          </c:extLst>
        </c:ser>
        <c:dLbls>
          <c:showLegendKey val="0"/>
          <c:showVal val="0"/>
          <c:showCatName val="0"/>
          <c:showSerName val="0"/>
          <c:showPercent val="0"/>
          <c:showBubbleSize val="0"/>
        </c:dLbls>
        <c:axId val="2094734552"/>
        <c:axId val="2094734553"/>
      </c:areaChart>
      <c:catAx>
        <c:axId val="2094734552"/>
        <c:scaling>
          <c:orientation val="minMax"/>
        </c:scaling>
        <c:delete val="0"/>
        <c:axPos val="b"/>
        <c:numFmt formatCode="General" sourceLinked="0"/>
        <c:majorTickMark val="out"/>
        <c:minorTickMark val="none"/>
        <c:tickLblPos val="low"/>
        <c:spPr>
          <a:ln w="12700" cap="flat">
            <a:solidFill>
              <a:srgbClr val="80807F">
                <a:alpha val="9411"/>
              </a:srgbClr>
            </a:solidFill>
            <a:prstDash val="solid"/>
            <a:miter lim="800000"/>
          </a:ln>
        </c:spPr>
        <c:txPr>
          <a:bodyPr rot="0"/>
          <a:lstStyle/>
          <a:p>
            <a:pPr>
              <a:defRPr sz="1400" b="0" i="0" u="none" strike="noStrike">
                <a:solidFill>
                  <a:srgbClr val="99999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out"/>
        <c:minorTickMark val="none"/>
        <c:tickLblPos val="nextTo"/>
        <c:spPr>
          <a:ln w="12700" cap="flat">
            <a:solidFill>
              <a:srgbClr val="80807F">
                <a:alpha val="9411"/>
              </a:srgbClr>
            </a:solidFill>
            <a:prstDash val="solid"/>
            <a:miter lim="800000"/>
          </a:ln>
        </c:spPr>
        <c:txPr>
          <a:bodyPr rot="0"/>
          <a:lstStyle/>
          <a:p>
            <a:pPr>
              <a:defRPr sz="1800" b="0" i="0" u="none" strike="noStrike">
                <a:solidFill>
                  <a:srgbClr val="999999"/>
                </a:solidFill>
                <a:latin typeface="Calibri"/>
              </a:defRPr>
            </a:pPr>
            <a:endParaRPr lang="en-US"/>
          </a:p>
        </c:txPr>
        <c:crossAx val="2094734552"/>
        <c:crosses val="autoZero"/>
        <c:crossBetween val="midCat"/>
        <c:majorUnit val="17.5"/>
        <c:minorUnit val="8.75"/>
      </c:valAx>
      <c:spPr>
        <a:noFill/>
        <a:ln w="12700" cap="flat">
          <a:noFill/>
          <a:miter lim="400000"/>
        </a:ln>
        <a:effectLst/>
      </c:spPr>
    </c:plotArea>
    <c:legend>
      <c:legendPos val="r"/>
      <c:layout>
        <c:manualLayout>
          <c:xMode val="edge"/>
          <c:yMode val="edge"/>
          <c:x val="9.1884299999999992E-3"/>
          <c:y val="2.61721E-2"/>
          <c:w val="0.16871800000000001"/>
          <c:h val="0.109611"/>
        </c:manualLayout>
      </c:layout>
      <c:overlay val="1"/>
      <c:spPr>
        <a:noFill/>
        <a:ln w="12700" cap="flat">
          <a:noFill/>
          <a:miter lim="400000"/>
        </a:ln>
        <a:effectLst/>
      </c:spPr>
      <c:txPr>
        <a:bodyPr rot="0"/>
        <a:lstStyle/>
        <a:p>
          <a:pPr>
            <a:defRPr sz="1000" b="0" i="0" u="none" strike="noStrike">
              <a:solidFill>
                <a:srgbClr val="000000"/>
              </a:solidFill>
              <a:latin typeface="Calibri"/>
            </a:defRPr>
          </a:pPr>
          <a:endParaRPr lang="en-US"/>
        </a:p>
      </c:txPr>
    </c:legend>
    <c:plotVisOnly val="1"/>
    <c:dispBlanksAs val="gap"/>
    <c:showDLblsOverMax val="1"/>
  </c:chart>
  <c:spPr>
    <a:noFill/>
    <a:ln>
      <a:noFill/>
    </a:ln>
    <a:effectLst/>
  </c:sp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3.1193100000000001E-2"/>
          <c:y val="3.8011200000000002E-2"/>
          <c:w val="0.92552199999999996"/>
          <c:h val="0.88261100000000003"/>
        </c:manualLayout>
      </c:layout>
      <c:areaChart>
        <c:grouping val="standard"/>
        <c:varyColors val="0"/>
        <c:ser>
          <c:idx val="1"/>
          <c:order val="0"/>
          <c:tx>
            <c:strRef>
              <c:f>Sheet1!$C$1</c:f>
              <c:strCache>
                <c:ptCount val="1"/>
                <c:pt idx="0">
                  <c:v>Average Rating</c:v>
                </c:pt>
              </c:strCache>
            </c:strRef>
          </c:tx>
          <c:spPr>
            <a:gradFill flip="none" rotWithShape="1">
              <a:gsLst>
                <a:gs pos="0">
                  <a:srgbClr val="EEF5FA"/>
                </a:gs>
                <a:gs pos="50000">
                  <a:srgbClr val="F7FAFD"/>
                </a:gs>
                <a:gs pos="100000">
                  <a:srgbClr val="F7FAFD"/>
                </a:gs>
              </a:gsLst>
              <a:lin ang="5400000" scaled="0"/>
            </a:gradFill>
            <a:ln w="9525" cap="flat">
              <a:solidFill>
                <a:srgbClr val="5997D0"/>
              </a:solidFill>
              <a:prstDash val="solid"/>
              <a:round/>
            </a:ln>
            <a:effectLst/>
          </c:spPr>
          <c:cat>
            <c:strRef>
              <c:f>Sheet1!$A$2:$A$3</c:f>
              <c:strCache>
                <c:ptCount val="2"/>
                <c:pt idx="0">
                  <c:v>Accountant</c:v>
                </c:pt>
                <c:pt idx="1">
                  <c:v>Revenue Officer</c:v>
                </c:pt>
              </c:strCache>
            </c:strRef>
          </c:cat>
          <c:val>
            <c:numRef>
              <c:f>Sheet1!$C$2:$C$3</c:f>
              <c:numCache>
                <c:formatCode>General</c:formatCode>
                <c:ptCount val="2"/>
                <c:pt idx="0">
                  <c:v>0</c:v>
                </c:pt>
                <c:pt idx="1">
                  <c:v>0</c:v>
                </c:pt>
              </c:numCache>
            </c:numRef>
          </c:val>
          <c:extLst>
            <c:ext xmlns:c16="http://schemas.microsoft.com/office/drawing/2014/chart" uri="{C3380CC4-5D6E-409C-BE32-E72D297353CC}">
              <c16:uniqueId val="{00000000-6FE5-41E8-9946-7BD1A8F8203A}"/>
            </c:ext>
          </c:extLst>
        </c:ser>
        <c:ser>
          <c:idx val="0"/>
          <c:order val="1"/>
          <c:tx>
            <c:strRef>
              <c:f>Sheet1!$B$1</c:f>
              <c:strCache>
                <c:ptCount val="1"/>
                <c:pt idx="0">
                  <c:v>Number of staff</c:v>
                </c:pt>
              </c:strCache>
            </c:strRef>
          </c:tx>
          <c:spPr>
            <a:gradFill flip="none" rotWithShape="1">
              <a:gsLst>
                <a:gs pos="0">
                  <a:srgbClr val="FDF2EA"/>
                </a:gs>
                <a:gs pos="50000">
                  <a:srgbClr val="FEF8F5"/>
                </a:gs>
                <a:gs pos="100000">
                  <a:srgbClr val="FEF8F5"/>
                </a:gs>
              </a:gsLst>
              <a:lin ang="5400000" scaled="0"/>
            </a:gradFill>
            <a:ln w="9525" cap="flat">
              <a:solidFill>
                <a:srgbClr val="E87A30"/>
              </a:solidFill>
              <a:prstDash val="solid"/>
              <a:round/>
            </a:ln>
            <a:effectLst/>
          </c:spPr>
          <c:cat>
            <c:strRef>
              <c:f>Sheet1!$A$2:$A$3</c:f>
              <c:strCache>
                <c:ptCount val="2"/>
                <c:pt idx="0">
                  <c:v>Accountant</c:v>
                </c:pt>
                <c:pt idx="1">
                  <c:v>Revenue Officer</c:v>
                </c:pt>
              </c:strCache>
            </c:strRef>
          </c:cat>
          <c:val>
            <c:numRef>
              <c:f>Sheet1!$B$2:$B$3</c:f>
              <c:numCache>
                <c:formatCode>General</c:formatCode>
                <c:ptCount val="2"/>
                <c:pt idx="0">
                  <c:v>0</c:v>
                </c:pt>
                <c:pt idx="1">
                  <c:v>0</c:v>
                </c:pt>
              </c:numCache>
            </c:numRef>
          </c:val>
          <c:extLst>
            <c:ext xmlns:c16="http://schemas.microsoft.com/office/drawing/2014/chart" uri="{C3380CC4-5D6E-409C-BE32-E72D297353CC}">
              <c16:uniqueId val="{00000001-6FE5-41E8-9946-7BD1A8F8203A}"/>
            </c:ext>
          </c:extLst>
        </c:ser>
        <c:dLbls>
          <c:showLegendKey val="0"/>
          <c:showVal val="0"/>
          <c:showCatName val="0"/>
          <c:showSerName val="0"/>
          <c:showPercent val="0"/>
          <c:showBubbleSize val="0"/>
        </c:dLbls>
        <c:axId val="2094734552"/>
        <c:axId val="2094734553"/>
      </c:areaChart>
      <c:catAx>
        <c:axId val="2094734552"/>
        <c:scaling>
          <c:orientation val="minMax"/>
        </c:scaling>
        <c:delete val="0"/>
        <c:axPos val="b"/>
        <c:numFmt formatCode="General" sourceLinked="0"/>
        <c:majorTickMark val="out"/>
        <c:minorTickMark val="none"/>
        <c:tickLblPos val="low"/>
        <c:spPr>
          <a:ln w="12700" cap="flat">
            <a:solidFill>
              <a:srgbClr val="D9D9D9"/>
            </a:solidFill>
            <a:prstDash val="solid"/>
            <a:miter lim="800000"/>
          </a:ln>
        </c:spPr>
        <c:txPr>
          <a:bodyPr rot="0"/>
          <a:lstStyle/>
          <a:p>
            <a:pPr>
              <a:defRPr sz="1100" b="0" i="0" u="none" strike="noStrike">
                <a:solidFill>
                  <a:srgbClr val="808080"/>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miter lim="800000"/>
            </a:ln>
          </c:spPr>
        </c:majorGridlines>
        <c:numFmt formatCode="0" sourceLinked="0"/>
        <c:majorTickMark val="none"/>
        <c:minorTickMark val="none"/>
        <c:tickLblPos val="nextTo"/>
        <c:spPr>
          <a:ln w="12700" cap="flat">
            <a:noFill/>
            <a:prstDash val="solid"/>
            <a:miter lim="800000"/>
          </a:ln>
        </c:spPr>
        <c:txPr>
          <a:bodyPr rot="0"/>
          <a:lstStyle/>
          <a:p>
            <a:pPr>
              <a:defRPr sz="1100" b="0" i="0" u="none" strike="noStrike">
                <a:solidFill>
                  <a:srgbClr val="808080"/>
                </a:solidFill>
                <a:latin typeface="Calibri"/>
              </a:defRPr>
            </a:pPr>
            <a:endParaRPr lang="en-US"/>
          </a:p>
        </c:txPr>
        <c:crossAx val="2094734552"/>
        <c:crosses val="autoZero"/>
        <c:crossBetween val="midCat"/>
        <c:majorUnit val="1"/>
        <c:minorUnit val="0.5"/>
      </c:valAx>
      <c:spPr>
        <a:noFill/>
        <a:ln w="12700" cap="flat">
          <a:noFill/>
          <a:miter lim="400000"/>
        </a:ln>
        <a:effectLst/>
      </c:spPr>
    </c:plotArea>
    <c:legend>
      <c:legendPos val="b"/>
      <c:layout>
        <c:manualLayout>
          <c:xMode val="edge"/>
          <c:yMode val="edge"/>
          <c:x val="0.38914100000000001"/>
          <c:y val="0.94869499999999995"/>
          <c:w val="0.21401800000000001"/>
          <c:h val="5.1304700000000002E-2"/>
        </c:manualLayout>
      </c:layout>
      <c:overlay val="1"/>
      <c:spPr>
        <a:noFill/>
        <a:ln w="12700" cap="flat">
          <a:noFill/>
          <a:miter lim="400000"/>
        </a:ln>
        <a:effectLst/>
      </c:spPr>
      <c:txPr>
        <a:bodyPr rot="0"/>
        <a:lstStyle/>
        <a:p>
          <a:pPr>
            <a:defRPr sz="1000" b="0" i="0" u="none" strike="noStrike">
              <a:solidFill>
                <a:srgbClr val="000000"/>
              </a:solidFill>
              <a:latin typeface="Calibri"/>
            </a:defRPr>
          </a:pPr>
          <a:endParaRPr lang="en-US"/>
        </a:p>
      </c:txPr>
    </c:legend>
    <c:plotVisOnly val="1"/>
    <c:dispBlanksAs val="gap"/>
    <c:showDLblsOverMax val="1"/>
  </c:chart>
  <c:spPr>
    <a:noFill/>
    <a:ln>
      <a:noFill/>
    </a:ln>
    <a:effectLst/>
  </c:sp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3.1328799999999997E-2"/>
          <c:y val="3.3734800000000002E-2"/>
          <c:w val="0.96367100000000006"/>
          <c:h val="0.90726700000000005"/>
        </c:manualLayout>
      </c:layout>
      <c:lineChart>
        <c:grouping val="standard"/>
        <c:varyColors val="0"/>
        <c:ser>
          <c:idx val="0"/>
          <c:order val="0"/>
          <c:tx>
            <c:strRef>
              <c:f>Sheet1!$B$1</c:f>
              <c:strCache>
                <c:ptCount val="1"/>
                <c:pt idx="0">
                  <c:v>Highest</c:v>
                </c:pt>
              </c:strCache>
            </c:strRef>
          </c:tx>
          <c:spPr>
            <a:ln w="38100" cap="flat">
              <a:solidFill>
                <a:schemeClr val="accent5"/>
              </a:solidFill>
              <a:prstDash val="solid"/>
              <a:miter lim="800000"/>
            </a:ln>
            <a:effectLst/>
          </c:spPr>
          <c:marker>
            <c:symbol val="none"/>
          </c:marker>
          <c:dLbls>
            <c:numFmt formatCode="0" sourceLinked="0"/>
            <c:spPr>
              <a:noFill/>
              <a:ln>
                <a:noFill/>
              </a:ln>
              <a:effectLst/>
            </c:spPr>
            <c:txPr>
              <a:bodyPr/>
              <a:lstStyle/>
              <a:p>
                <a:pPr>
                  <a:defRPr sz="1100" b="0" i="0" u="none" strike="noStrike">
                    <a:solidFill>
                      <a:srgbClr val="404040"/>
                    </a:solidFill>
                    <a:latin typeface="Calibri"/>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Operations</c:v>
                </c:pt>
                <c:pt idx="1">
                  <c:v>Finance</c:v>
                </c:pt>
                <c:pt idx="2">
                  <c:v>Marketing</c:v>
                </c:pt>
              </c:strCache>
            </c:strRef>
          </c:cat>
          <c:val>
            <c:numRef>
              <c:f>Sheet1!$B$2:$B$5</c:f>
              <c:numCache>
                <c:formatCode>General</c:formatCode>
                <c:ptCount val="3"/>
                <c:pt idx="0">
                  <c:v>49</c:v>
                </c:pt>
                <c:pt idx="1">
                  <c:v>0</c:v>
                </c:pt>
                <c:pt idx="2">
                  <c:v>66</c:v>
                </c:pt>
              </c:numCache>
            </c:numRef>
          </c:val>
          <c:smooth val="0"/>
          <c:extLst>
            <c:ext xmlns:c16="http://schemas.microsoft.com/office/drawing/2014/chart" uri="{C3380CC4-5D6E-409C-BE32-E72D297353CC}">
              <c16:uniqueId val="{00000000-75D7-4B13-9229-5F2D6B17F383}"/>
            </c:ext>
          </c:extLst>
        </c:ser>
        <c:ser>
          <c:idx val="1"/>
          <c:order val="1"/>
          <c:tx>
            <c:strRef>
              <c:f>Sheet1!$C$1</c:f>
              <c:strCache>
                <c:ptCount val="1"/>
                <c:pt idx="0">
                  <c:v>Lowest</c:v>
                </c:pt>
              </c:strCache>
            </c:strRef>
          </c:tx>
          <c:spPr>
            <a:ln w="38100" cap="flat">
              <a:solidFill>
                <a:schemeClr val="accent2"/>
              </a:solidFill>
              <a:prstDash val="solid"/>
              <a:miter lim="800000"/>
            </a:ln>
            <a:effectLst/>
          </c:spPr>
          <c:marker>
            <c:symbol val="none"/>
          </c:marker>
          <c:dLbls>
            <c:numFmt formatCode="0" sourceLinked="0"/>
            <c:spPr>
              <a:noFill/>
              <a:ln>
                <a:noFill/>
              </a:ln>
              <a:effectLst/>
            </c:spPr>
            <c:txPr>
              <a:bodyPr/>
              <a:lstStyle/>
              <a:p>
                <a:pPr>
                  <a:defRPr sz="1100" b="0" i="0" u="none" strike="noStrike">
                    <a:solidFill>
                      <a:srgbClr val="404040"/>
                    </a:solidFill>
                    <a:latin typeface="Calibri"/>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Operations</c:v>
                </c:pt>
                <c:pt idx="1">
                  <c:v>Finance</c:v>
                </c:pt>
                <c:pt idx="2">
                  <c:v>Marketing</c:v>
                </c:pt>
              </c:strCache>
            </c:strRef>
          </c:cat>
          <c:val>
            <c:numRef>
              <c:f>Sheet1!$C$2:$C$5</c:f>
              <c:numCache>
                <c:formatCode>General</c:formatCode>
                <c:ptCount val="3"/>
                <c:pt idx="0">
                  <c:v>46</c:v>
                </c:pt>
                <c:pt idx="1">
                  <c:v>0</c:v>
                </c:pt>
                <c:pt idx="2">
                  <c:v>44</c:v>
                </c:pt>
              </c:numCache>
            </c:numRef>
          </c:val>
          <c:smooth val="0"/>
          <c:extLst>
            <c:ext xmlns:c16="http://schemas.microsoft.com/office/drawing/2014/chart" uri="{C3380CC4-5D6E-409C-BE32-E72D297353CC}">
              <c16:uniqueId val="{00000001-75D7-4B13-9229-5F2D6B17F383}"/>
            </c:ext>
          </c:extLst>
        </c:ser>
        <c:dLbls>
          <c:showLegendKey val="0"/>
          <c:showVal val="0"/>
          <c:showCatName val="0"/>
          <c:showSerName val="0"/>
          <c:showPercent val="0"/>
          <c:showBubbleSize val="0"/>
        </c:dLbls>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miter lim="800000"/>
          </a:ln>
        </c:spPr>
        <c:txPr>
          <a:bodyPr rot="0"/>
          <a:lstStyle/>
          <a:p>
            <a:pPr>
              <a:defRPr sz="1100" b="0" i="0" u="none" strike="noStrike">
                <a:solidFill>
                  <a:srgbClr val="59595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miter lim="800000"/>
            </a:ln>
          </c:spPr>
        </c:majorGridlines>
        <c:minorGridlines>
          <c:spPr>
            <a:ln w="12700" cap="flat">
              <a:solidFill>
                <a:srgbClr val="F2F2F2"/>
              </a:solidFill>
              <a:prstDash val="solid"/>
              <a:miter lim="800000"/>
            </a:ln>
          </c:spPr>
        </c:minorGridlines>
        <c:numFmt formatCode="0" sourceLinked="0"/>
        <c:majorTickMark val="none"/>
        <c:minorTickMark val="none"/>
        <c:tickLblPos val="nextTo"/>
        <c:spPr>
          <a:ln w="12700" cap="flat">
            <a:noFill/>
            <a:prstDash val="solid"/>
            <a:miter lim="800000"/>
          </a:ln>
        </c:spPr>
        <c:txPr>
          <a:bodyPr rot="0"/>
          <a:lstStyle/>
          <a:p>
            <a:pPr>
              <a:defRPr sz="1100" b="0" i="0" u="none" strike="noStrike">
                <a:solidFill>
                  <a:srgbClr val="595959"/>
                </a:solidFill>
                <a:latin typeface="Calibri"/>
              </a:defRPr>
            </a:pPr>
            <a:endParaRPr lang="en-US"/>
          </a:p>
        </c:txPr>
        <c:crossAx val="2094734552"/>
        <c:crosses val="autoZero"/>
        <c:crossBetween val="between"/>
        <c:majorUnit val="17.5"/>
        <c:minorUnit val="8.75"/>
      </c:valAx>
      <c:spPr>
        <a:noFill/>
        <a:ln w="12700" cap="flat">
          <a:noFill/>
          <a:miter lim="400000"/>
        </a:ln>
        <a:effectLst/>
      </c:spPr>
    </c:plotArea>
    <c:legend>
      <c:legendPos val="r"/>
      <c:layout>
        <c:manualLayout>
          <c:xMode val="edge"/>
          <c:yMode val="edge"/>
          <c:x val="0.37612699999999999"/>
          <c:y val="0"/>
          <c:w val="0.171372"/>
          <c:h val="5.9438999999999999E-2"/>
        </c:manualLayout>
      </c:layout>
      <c:overlay val="1"/>
      <c:spPr>
        <a:noFill/>
        <a:ln w="12700" cap="flat">
          <a:noFill/>
          <a:miter lim="400000"/>
        </a:ln>
        <a:effectLst/>
      </c:spPr>
      <c:txPr>
        <a:bodyPr rot="0"/>
        <a:lstStyle/>
        <a:p>
          <a:pPr>
            <a:defRPr sz="1000" b="0" i="0" u="none" strike="noStrike">
              <a:solidFill>
                <a:srgbClr val="000000"/>
              </a:solidFill>
              <a:latin typeface="Calibri"/>
            </a:defRPr>
          </a:pPr>
          <a:endParaRPr lang="en-US"/>
        </a:p>
      </c:txPr>
    </c:legend>
    <c:plotVisOnly val="1"/>
    <c:dispBlanksAs val="gap"/>
    <c:showDLblsOverMax val="1"/>
  </c:chart>
  <c:spPr>
    <a:noFill/>
    <a:ln>
      <a:noFill/>
    </a:ln>
    <a:effectLst/>
  </c:sp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2200" b="1" i="0" u="none" strike="noStrike">
                <a:solidFill>
                  <a:srgbClr val="404040"/>
                </a:solidFill>
                <a:latin typeface="Calibri"/>
              </a:defRPr>
            </a:pPr>
            <a:r>
              <a:rPr sz="2200" b="1" i="0" u="none" strike="noStrike">
                <a:solidFill>
                  <a:srgbClr val="404040"/>
                </a:solidFill>
                <a:latin typeface="Calibri"/>
              </a:rPr>
              <a:t>Chart Title</a:t>
            </a:r>
          </a:p>
        </c:rich>
      </c:tx>
      <c:layout>
        <c:manualLayout>
          <c:xMode val="edge"/>
          <c:yMode val="edge"/>
          <c:x val="0.445183"/>
          <c:y val="0"/>
          <c:w val="0.10963299999999999"/>
          <c:h val="8.4182000000000007E-2"/>
        </c:manualLayout>
      </c:layout>
      <c:overlay val="1"/>
      <c:spPr>
        <a:noFill/>
        <a:effectLst/>
      </c:spPr>
    </c:title>
    <c:autoTitleDeleted val="0"/>
    <c:plotArea>
      <c:layout>
        <c:manualLayout>
          <c:layoutTarget val="inner"/>
          <c:xMode val="edge"/>
          <c:yMode val="edge"/>
          <c:x val="0.12720200000000001"/>
          <c:y val="8.4182000000000007E-2"/>
          <c:w val="0.86579700000000004"/>
          <c:h val="0.86818300000000004"/>
        </c:manualLayout>
      </c:layout>
      <c:barChart>
        <c:barDir val="bar"/>
        <c:grouping val="clustered"/>
        <c:varyColors val="0"/>
        <c:ser>
          <c:idx val="0"/>
          <c:order val="0"/>
          <c:tx>
            <c:strRef>
              <c:f>Sheet1!$B$1</c:f>
              <c:strCache>
                <c:ptCount val="1"/>
                <c:pt idx="0">
                  <c:v>Column2</c:v>
                </c:pt>
              </c:strCache>
            </c:strRef>
          </c:tx>
          <c:spPr>
            <a:solidFill>
              <a:schemeClr val="accent3"/>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00000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Total Number of Staff</c:v>
                </c:pt>
                <c:pt idx="1">
                  <c:v>Expected Appraisals</c:v>
                </c:pt>
                <c:pt idx="2">
                  <c:v>Number Submitted</c:v>
                </c:pt>
                <c:pt idx="3">
                  <c:v>New Staff</c:v>
                </c:pt>
              </c:strCache>
            </c:strRef>
          </c:cat>
          <c:val>
            <c:numRef>
              <c:f>Sheet1!$B$2:$B$5</c:f>
            </c:numRef>
          </c:val>
          <c:extLst>
            <c:ext xmlns:c16="http://schemas.microsoft.com/office/drawing/2014/chart" uri="{C3380CC4-5D6E-409C-BE32-E72D297353CC}">
              <c16:uniqueId val="{00000000-0A5F-464A-BB94-26D474267FF3}"/>
            </c:ext>
          </c:extLst>
        </c:ser>
        <c:ser>
          <c:idx val="1"/>
          <c:order val="1"/>
          <c:tx>
            <c:strRef>
              <c:f>Sheet1!$C$1</c:f>
              <c:strCache>
                <c:ptCount val="1"/>
                <c:pt idx="0">
                  <c:v>Column1</c:v>
                </c:pt>
              </c:strCache>
            </c:strRef>
          </c:tx>
          <c:spPr>
            <a:solidFill>
              <a:schemeClr val="accent2"/>
            </a:solidFill>
            <a:ln w="12700" cap="flat">
              <a:noFill/>
              <a:miter lim="400000"/>
            </a:ln>
            <a:effectLst/>
          </c:spPr>
          <c:invertIfNegative val="0"/>
          <c:dLbls>
            <c:numFmt formatCode="0" sourceLinked="0"/>
            <c:spPr>
              <a:noFill/>
              <a:ln>
                <a:noFill/>
              </a:ln>
              <a:effectLst/>
            </c:spPr>
            <c:txPr>
              <a:bodyPr/>
              <a:lstStyle/>
              <a:p>
                <a:pPr>
                  <a:defRPr sz="1000" b="0" i="0" u="none" strike="noStrike">
                    <a:solidFill>
                      <a:srgbClr val="000000"/>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Total Number of Staff</c:v>
                </c:pt>
                <c:pt idx="1">
                  <c:v>Expected Appraisals</c:v>
                </c:pt>
                <c:pt idx="2">
                  <c:v>Number Submitted</c:v>
                </c:pt>
                <c:pt idx="3">
                  <c:v>New Staff</c:v>
                </c:pt>
              </c:strCache>
            </c:strRef>
          </c:cat>
          <c:val>
            <c:numRef>
              <c:f>Sheet1!$C$2:$C$5</c:f>
            </c:numRef>
          </c:val>
          <c:extLst>
            <c:ext xmlns:c16="http://schemas.microsoft.com/office/drawing/2014/chart" uri="{C3380CC4-5D6E-409C-BE32-E72D297353CC}">
              <c16:uniqueId val="{00000001-0A5F-464A-BB94-26D474267FF3}"/>
            </c:ext>
          </c:extLst>
        </c:ser>
        <c:ser>
          <c:idx val="2"/>
          <c:order val="2"/>
          <c:tx>
            <c:strRef>
              <c:f>Sheet1!$D$1</c:f>
              <c:strCache>
                <c:ptCount val="1"/>
                <c:pt idx="0">
                  <c:v>Series 1</c:v>
                </c:pt>
              </c:strCache>
            </c:strRef>
          </c:tx>
          <c:spPr>
            <a:solidFill>
              <a:schemeClr val="accent1">
                <a:alpha val="84313"/>
              </a:schemeClr>
            </a:solidFill>
            <a:ln w="9525" cap="flat">
              <a:solidFill>
                <a:srgbClr val="FFFFFF">
                  <a:alpha val="49411"/>
                </a:srgbClr>
              </a:solidFill>
              <a:prstDash val="solid"/>
              <a:round/>
            </a:ln>
            <a:effectLst/>
          </c:spPr>
          <c:invertIfNegative val="0"/>
          <c:dLbls>
            <c:numFmt formatCode="0" sourceLinked="0"/>
            <c:spPr>
              <a:noFill/>
              <a:ln>
                <a:noFill/>
              </a:ln>
              <a:effectLst/>
            </c:spPr>
            <c:txPr>
              <a:bodyPr/>
              <a:lstStyle/>
              <a:p>
                <a:pPr>
                  <a:defRPr sz="1100" b="1" i="0" u="none" strike="noStrike">
                    <a:solidFill>
                      <a:srgbClr val="FFFFFF"/>
                    </a:solidFill>
                    <a:latin typeface="Calibri"/>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Total Number of Staff</c:v>
                </c:pt>
                <c:pt idx="1">
                  <c:v>Expected Appraisals</c:v>
                </c:pt>
                <c:pt idx="2">
                  <c:v>Number Submitted</c:v>
                </c:pt>
                <c:pt idx="3">
                  <c:v>New Staff</c:v>
                </c:pt>
              </c:strCache>
            </c:strRef>
          </c:cat>
          <c:val>
            <c:numRef>
              <c:f>Sheet1!$D$2:$D$5</c:f>
              <c:numCache>
                <c:formatCode>General</c:formatCode>
                <c:ptCount val="4"/>
                <c:pt idx="0">
                  <c:v>44</c:v>
                </c:pt>
                <c:pt idx="1">
                  <c:v>25</c:v>
                </c:pt>
                <c:pt idx="2">
                  <c:v>23</c:v>
                </c:pt>
                <c:pt idx="3">
                  <c:v>2</c:v>
                </c:pt>
              </c:numCache>
            </c:numRef>
          </c:val>
          <c:extLst>
            <c:ext xmlns:c16="http://schemas.microsoft.com/office/drawing/2014/chart" uri="{C3380CC4-5D6E-409C-BE32-E72D297353CC}">
              <c16:uniqueId val="{00000002-0A5F-464A-BB94-26D474267FF3}"/>
            </c:ext>
          </c:extLst>
        </c:ser>
        <c:dLbls>
          <c:showLegendKey val="0"/>
          <c:showVal val="0"/>
          <c:showCatName val="0"/>
          <c:showSerName val="0"/>
          <c:showPercent val="0"/>
          <c:showBubbleSize val="0"/>
        </c:dLbls>
        <c:gapWidth val="65"/>
        <c:axId val="2094734552"/>
        <c:axId val="2094734553"/>
      </c:barChart>
      <c:catAx>
        <c:axId val="2094734552"/>
        <c:scaling>
          <c:orientation val="maxMin"/>
        </c:scaling>
        <c:delete val="0"/>
        <c:axPos val="l"/>
        <c:numFmt formatCode="General" sourceLinked="0"/>
        <c:majorTickMark val="out"/>
        <c:minorTickMark val="none"/>
        <c:tickLblPos val="nextTo"/>
        <c:spPr>
          <a:ln w="19050" cap="flat">
            <a:solidFill>
              <a:srgbClr val="404040"/>
            </a:solidFill>
            <a:prstDash val="solid"/>
            <a:miter lim="800000"/>
          </a:ln>
        </c:spPr>
        <c:txPr>
          <a:bodyPr rot="0"/>
          <a:lstStyle/>
          <a:p>
            <a:pPr>
              <a:defRPr sz="1100" b="0" i="0" u="none" strike="noStrike">
                <a:solidFill>
                  <a:srgbClr val="404040"/>
                </a:solidFill>
                <a:latin typeface="Calibri"/>
              </a:defRPr>
            </a:pPr>
            <a:endParaRPr lang="en-US"/>
          </a:p>
        </c:txPr>
        <c:crossAx val="2094734553"/>
        <c:crosses val="autoZero"/>
        <c:auto val="1"/>
        <c:lblAlgn val="ctr"/>
        <c:lblOffset val="100"/>
        <c:noMultiLvlLbl val="1"/>
      </c:catAx>
      <c:valAx>
        <c:axId val="2094734553"/>
        <c:scaling>
          <c:orientation val="minMax"/>
          <c:max val="50"/>
        </c:scaling>
        <c:delete val="0"/>
        <c:axPos val="t"/>
        <c:majorGridlines>
          <c:spPr>
            <a:ln w="12700" cap="flat">
              <a:solidFill>
                <a:srgbClr val="3E3E3E"/>
              </a:solidFill>
              <a:prstDash val="solid"/>
              <a:miter lim="800000"/>
            </a:ln>
          </c:spPr>
        </c:majorGridlines>
        <c:numFmt formatCode="0" sourceLinked="0"/>
        <c:majorTickMark val="none"/>
        <c:minorTickMark val="none"/>
        <c:tickLblPos val="high"/>
        <c:spPr>
          <a:ln w="19050" cap="flat">
            <a:noFill/>
            <a:prstDash val="solid"/>
            <a:miter lim="800000"/>
          </a:ln>
        </c:spPr>
        <c:txPr>
          <a:bodyPr rot="0"/>
          <a:lstStyle/>
          <a:p>
            <a:pPr>
              <a:defRPr sz="1100" b="0" i="0" u="none" strike="noStrike">
                <a:solidFill>
                  <a:srgbClr val="404040"/>
                </a:solidFill>
                <a:latin typeface="Calibri"/>
              </a:defRPr>
            </a:pPr>
            <a:endParaRPr lang="en-US"/>
          </a:p>
        </c:txPr>
        <c:crossAx val="2094734552"/>
        <c:crosses val="autoZero"/>
        <c:crossBetween val="between"/>
        <c:majorUnit val="12.5"/>
        <c:minorUnit val="6.25"/>
      </c:valAx>
      <c:spPr>
        <a:noFill/>
        <a:ln w="12700" cap="flat">
          <a:noFill/>
          <a:miter lim="400000"/>
        </a:ln>
        <a:effectLst/>
      </c:spPr>
    </c:plotArea>
    <c:plotVisOnly val="1"/>
    <c:dispBlanksAs val="gap"/>
    <c:showDLblsOverMax val="1"/>
  </c:chart>
  <c:spPr>
    <a:gradFill flip="none" rotWithShape="1">
      <a:gsLst>
        <a:gs pos="0">
          <a:srgbClr val="FFFFFF"/>
        </a:gs>
        <a:gs pos="39000">
          <a:srgbClr val="FFFFFF"/>
        </a:gs>
        <a:gs pos="100000">
          <a:srgbClr val="3E3E3E"/>
        </a:gs>
      </a:gsLst>
      <a:path path="circle">
        <a:fillToRect l="37721" t="-19636" r="62278" b="119636"/>
      </a:path>
    </a:gradFill>
    <a:ln w="12700" cap="flat">
      <a:solidFill>
        <a:srgbClr val="BFBFBF"/>
      </a:solidFill>
      <a:prstDash val="solid"/>
      <a:round/>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8110000000000002E-2"/>
          <c:y val="2.88332E-2"/>
          <c:w val="0.93689"/>
          <c:h val="0.87321700000000002"/>
        </c:manualLayout>
      </c:layout>
      <c:barChart>
        <c:barDir val="col"/>
        <c:grouping val="clustered"/>
        <c:varyColors val="0"/>
        <c:ser>
          <c:idx val="0"/>
          <c:order val="0"/>
          <c:tx>
            <c:strRef>
              <c:f>Sheet1!$A$2</c:f>
              <c:strCache>
                <c:ptCount val="1"/>
                <c:pt idx="0">
                  <c:v>Legend</c:v>
                </c:pt>
              </c:strCache>
            </c:strRef>
          </c:tx>
          <c:spPr>
            <a:solidFill>
              <a:schemeClr val="accent2"/>
            </a:solidFill>
            <a:ln w="12700" cap="flat">
              <a:noFill/>
              <a:miter lim="400000"/>
            </a:ln>
            <a:effectLst/>
          </c:spPr>
          <c:invertIfNegative val="0"/>
          <c:dLbls>
            <c:numFmt formatCode="#,##0.00" sourceLinked="0"/>
            <c:spPr>
              <a:noFill/>
              <a:ln>
                <a:noFill/>
              </a:ln>
              <a:effectLst/>
            </c:spPr>
            <c:txPr>
              <a:bodyPr/>
              <a:lstStyle/>
              <a:p>
                <a:pPr>
                  <a:defRPr sz="900" b="0" i="0" u="none" strike="noStrike">
                    <a:solidFill>
                      <a:srgbClr val="404040"/>
                    </a:solidFill>
                    <a:latin typeface="Source Sans Pro Regula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9050" cap="rnd">
                <a:solidFill>
                  <a:schemeClr val="accent2"/>
                </a:solidFill>
                <a:prstDash val="sysDot"/>
                <a:miter lim="800000"/>
              </a:ln>
              <a:effectLst/>
            </c:spPr>
            <c:trendlineType val="linear"/>
            <c:dispRSqr val="0"/>
            <c:dispEq val="0"/>
          </c:trendline>
          <c:cat>
            <c:strRef>
              <c:f>Sheet1!$B$1:$K$1</c:f>
              <c:strCache>
                <c:ptCount val="10"/>
                <c:pt idx="0">
                  <c:v> November </c:v>
                </c:pt>
                <c:pt idx="1">
                  <c:v>December</c:v>
                </c:pt>
                <c:pt idx="2">
                  <c:v>January</c:v>
                </c:pt>
                <c:pt idx="3">
                  <c:v>February</c:v>
                </c:pt>
                <c:pt idx="4">
                  <c:v>March</c:v>
                </c:pt>
                <c:pt idx="5">
                  <c:v>April</c:v>
                </c:pt>
                <c:pt idx="6">
                  <c:v>May</c:v>
                </c:pt>
                <c:pt idx="7">
                  <c:v>June</c:v>
                </c:pt>
                <c:pt idx="8">
                  <c:v>July</c:v>
                </c:pt>
                <c:pt idx="9">
                  <c:v>August</c:v>
                </c:pt>
              </c:strCache>
            </c:strRef>
          </c:cat>
          <c:val>
            <c:numRef>
              <c:f>Sheet1!$B$2:$K$2</c:f>
              <c:numCache>
                <c:formatCode>General</c:formatCode>
                <c:ptCount val="10"/>
                <c:pt idx="0">
                  <c:v>111972990</c:v>
                </c:pt>
                <c:pt idx="1">
                  <c:v>99141669</c:v>
                </c:pt>
                <c:pt idx="2">
                  <c:v>104783264</c:v>
                </c:pt>
                <c:pt idx="3">
                  <c:v>97112586</c:v>
                </c:pt>
                <c:pt idx="4">
                  <c:v>100716028</c:v>
                </c:pt>
                <c:pt idx="5">
                  <c:v>100346991</c:v>
                </c:pt>
                <c:pt idx="6">
                  <c:v>109341828</c:v>
                </c:pt>
                <c:pt idx="7">
                  <c:v>108509206</c:v>
                </c:pt>
                <c:pt idx="8">
                  <c:v>103898295</c:v>
                </c:pt>
                <c:pt idx="9">
                  <c:v>102434753</c:v>
                </c:pt>
              </c:numCache>
            </c:numRef>
          </c:val>
          <c:extLst>
            <c:ext xmlns:c16="http://schemas.microsoft.com/office/drawing/2014/chart" uri="{C3380CC4-5D6E-409C-BE32-E72D297353CC}">
              <c16:uniqueId val="{00000001-33C7-44EC-886B-6E9C16E408EE}"/>
            </c:ext>
          </c:extLst>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900" b="0" i="0" u="none" strike="noStrike">
                <a:solidFill>
                  <a:srgbClr val="595959"/>
                </a:solidFill>
                <a:latin typeface="Source Sans Pro Regular"/>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900" b="0" i="0" u="none" strike="noStrike">
                <a:solidFill>
                  <a:srgbClr val="595959"/>
                </a:solidFill>
                <a:latin typeface="Source Sans Pro Regular"/>
              </a:defRPr>
            </a:pPr>
            <a:endParaRPr lang="en-US"/>
          </a:p>
        </c:txPr>
        <c:crossAx val="2094734552"/>
        <c:crosses val="autoZero"/>
        <c:crossBetween val="between"/>
        <c:majorUnit val="7500000"/>
        <c:minorUnit val="3750000"/>
      </c:valAx>
      <c:spPr>
        <a:noFill/>
        <a:ln w="12700" cap="flat">
          <a:noFill/>
          <a:miter lim="400000"/>
        </a:ln>
        <a:effectLst/>
      </c:spPr>
    </c:plotArea>
    <c:legend>
      <c:legendPos val="b"/>
      <c:layout>
        <c:manualLayout>
          <c:xMode val="edge"/>
          <c:yMode val="edge"/>
          <c:x val="0.41736400000000001"/>
          <c:y val="0.95866700000000005"/>
          <c:w val="0.176756"/>
          <c:h val="4.13332E-2"/>
        </c:manualLayout>
      </c:layout>
      <c:overlay val="1"/>
      <c:spPr>
        <a:noFill/>
        <a:ln w="12700" cap="flat">
          <a:noFill/>
          <a:miter lim="400000"/>
        </a:ln>
        <a:effectLst/>
      </c:spPr>
      <c:txPr>
        <a:bodyPr rot="0"/>
        <a:lstStyle/>
        <a:p>
          <a:pPr>
            <a:defRPr sz="900" b="0" i="0" u="none" strike="noStrike">
              <a:solidFill>
                <a:srgbClr val="595959"/>
              </a:solidFill>
              <a:latin typeface="Source Sans Pro Regular"/>
            </a:defRPr>
          </a:pPr>
          <a:endParaRPr lang="en-US"/>
        </a:p>
      </c:txPr>
    </c:legend>
    <c:plotVisOnly val="1"/>
    <c:dispBlanksAs val="gap"/>
    <c:showDLblsOverMax val="1"/>
  </c:chart>
  <c:spPr>
    <a:solidFill>
      <a:srgbClr val="FFFFFF"/>
    </a:solidFill>
    <a:ln w="12700" cap="flat">
      <a:solidFill>
        <a:srgbClr val="D9D9D9"/>
      </a:solidFill>
      <a:prstDash val="solid"/>
      <a:round/>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2.83612E-2"/>
          <c:y val="6.86359E-2"/>
          <c:w val="0.86821599999999999"/>
          <c:h val="0.86438400000000004"/>
        </c:manualLayout>
      </c:layout>
      <c:barChart>
        <c:barDir val="col"/>
        <c:grouping val="clustered"/>
        <c:varyColors val="0"/>
        <c:ser>
          <c:idx val="0"/>
          <c:order val="0"/>
          <c:tx>
            <c:strRef>
              <c:f>Sheet1!$A$2</c:f>
              <c:strCache>
                <c:ptCount val="1"/>
                <c:pt idx="0">
                  <c:v>June</c:v>
                </c:pt>
              </c:strCache>
            </c:strRef>
          </c:tx>
          <c:spPr>
            <a:solidFill>
              <a:srgbClr val="FD4F00"/>
            </a:solidFill>
            <a:ln w="9525" cap="flat">
              <a:solidFill>
                <a:srgbClr val="F9F9F9"/>
              </a:solidFill>
              <a:prstDash val="solid"/>
              <a:round/>
            </a:ln>
            <a:effectLst/>
          </c:spPr>
          <c:invertIfNegative val="0"/>
          <c:dLbls>
            <c:numFmt formatCode="#,##0" sourceLinked="0"/>
            <c:spPr>
              <a:noFill/>
              <a:ln>
                <a:noFill/>
              </a:ln>
              <a:effectLst/>
            </c:spPr>
            <c:txPr>
              <a:bodyPr/>
              <a:lstStyle/>
              <a:p>
                <a:pPr>
                  <a:defRPr sz="1000" b="0" i="0" u="none" strike="noStrike">
                    <a:solidFill>
                      <a:srgbClr val="000000"/>
                    </a:solidFill>
                    <a:latin typeface="Source Sans Pr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Sheet1!$B$1:$F$1</c:f>
              <c:strCache>
                <c:ptCount val="5"/>
                <c:pt idx="0">
                  <c:v>Call Center</c:v>
                </c:pt>
                <c:pt idx="1">
                  <c:v>Legend Lounge</c:v>
                </c:pt>
                <c:pt idx="2">
                  <c:v>Direct</c:v>
                </c:pt>
                <c:pt idx="3">
                  <c:v>MDU</c:v>
                </c:pt>
                <c:pt idx="4">
                  <c:v>Installer Program</c:v>
                </c:pt>
              </c:strCache>
            </c:strRef>
          </c:cat>
          <c:val>
            <c:numRef>
              <c:f>Sheet1!$B$2:$F$2</c:f>
              <c:numCache>
                <c:formatCode>General</c:formatCode>
                <c:ptCount val="5"/>
                <c:pt idx="0">
                  <c:v>3</c:v>
                </c:pt>
                <c:pt idx="1">
                  <c:v>5</c:v>
                </c:pt>
                <c:pt idx="2">
                  <c:v>22</c:v>
                </c:pt>
                <c:pt idx="3">
                  <c:v>14</c:v>
                </c:pt>
                <c:pt idx="4">
                  <c:v>10</c:v>
                </c:pt>
              </c:numCache>
            </c:numRef>
          </c:val>
          <c:extLst>
            <c:ext xmlns:c16="http://schemas.microsoft.com/office/drawing/2014/chart" uri="{C3380CC4-5D6E-409C-BE32-E72D297353CC}">
              <c16:uniqueId val="{00000000-71C8-4A53-9351-D4618EE7A65B}"/>
            </c:ext>
          </c:extLst>
        </c:ser>
        <c:ser>
          <c:idx val="1"/>
          <c:order val="1"/>
          <c:tx>
            <c:strRef>
              <c:f>Sheet1!$A$3</c:f>
              <c:strCache>
                <c:ptCount val="1"/>
                <c:pt idx="0">
                  <c:v>July</c:v>
                </c:pt>
              </c:strCache>
            </c:strRef>
          </c:tx>
          <c:spPr>
            <a:solidFill>
              <a:srgbClr val="4B5054"/>
            </a:solidFill>
            <a:ln w="9525" cap="flat">
              <a:solidFill>
                <a:srgbClr val="F9F9F9"/>
              </a:solidFill>
              <a:prstDash val="solid"/>
              <a:round/>
            </a:ln>
            <a:effectLst/>
          </c:spPr>
          <c:invertIfNegative val="0"/>
          <c:dLbls>
            <c:numFmt formatCode="#,##0" sourceLinked="0"/>
            <c:spPr>
              <a:noFill/>
              <a:ln>
                <a:noFill/>
              </a:ln>
              <a:effectLst/>
            </c:spPr>
            <c:txPr>
              <a:bodyPr/>
              <a:lstStyle/>
              <a:p>
                <a:pPr>
                  <a:defRPr sz="1000" b="0" i="0" u="none" strike="noStrike">
                    <a:solidFill>
                      <a:srgbClr val="000000"/>
                    </a:solidFill>
                    <a:latin typeface="Source Sans Pr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Sheet1!$B$1:$F$1</c:f>
              <c:strCache>
                <c:ptCount val="5"/>
                <c:pt idx="0">
                  <c:v>Call Center</c:v>
                </c:pt>
                <c:pt idx="1">
                  <c:v>Legend Lounge</c:v>
                </c:pt>
                <c:pt idx="2">
                  <c:v>Direct</c:v>
                </c:pt>
                <c:pt idx="3">
                  <c:v>MDU</c:v>
                </c:pt>
                <c:pt idx="4">
                  <c:v>Installer Program</c:v>
                </c:pt>
              </c:strCache>
            </c:strRef>
          </c:cat>
          <c:val>
            <c:numRef>
              <c:f>Sheet1!$B$3:$F$3</c:f>
              <c:numCache>
                <c:formatCode>General</c:formatCode>
                <c:ptCount val="5"/>
                <c:pt idx="0">
                  <c:v>4</c:v>
                </c:pt>
                <c:pt idx="1">
                  <c:v>11</c:v>
                </c:pt>
                <c:pt idx="2">
                  <c:v>7</c:v>
                </c:pt>
                <c:pt idx="3">
                  <c:v>8</c:v>
                </c:pt>
                <c:pt idx="4">
                  <c:v>2</c:v>
                </c:pt>
              </c:numCache>
            </c:numRef>
          </c:val>
          <c:extLst>
            <c:ext xmlns:c16="http://schemas.microsoft.com/office/drawing/2014/chart" uri="{C3380CC4-5D6E-409C-BE32-E72D297353CC}">
              <c16:uniqueId val="{00000001-71C8-4A53-9351-D4618EE7A65B}"/>
            </c:ext>
          </c:extLst>
        </c:ser>
        <c:ser>
          <c:idx val="2"/>
          <c:order val="2"/>
          <c:tx>
            <c:strRef>
              <c:f>Sheet1!$A$4</c:f>
              <c:strCache>
                <c:ptCount val="1"/>
                <c:pt idx="0">
                  <c:v>August</c:v>
                </c:pt>
              </c:strCache>
            </c:strRef>
          </c:tx>
          <c:spPr>
            <a:solidFill>
              <a:schemeClr val="accent3"/>
            </a:solidFill>
            <a:ln w="9525" cap="flat">
              <a:solidFill>
                <a:srgbClr val="F9F9F9"/>
              </a:solidFill>
              <a:prstDash val="solid"/>
              <a:round/>
            </a:ln>
            <a:effectLst/>
          </c:spPr>
          <c:invertIfNegative val="0"/>
          <c:dLbls>
            <c:numFmt formatCode="#,##0" sourceLinked="0"/>
            <c:spPr>
              <a:noFill/>
              <a:ln>
                <a:noFill/>
              </a:ln>
              <a:effectLst/>
            </c:spPr>
            <c:txPr>
              <a:bodyPr/>
              <a:lstStyle/>
              <a:p>
                <a:pPr>
                  <a:defRPr sz="1800" b="0" i="0" u="none" strike="noStrike">
                    <a:solidFill>
                      <a:srgbClr val="000000"/>
                    </a:solidFill>
                    <a:latin typeface="Helvetica"/>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Sheet1!$B$1:$F$1</c:f>
              <c:strCache>
                <c:ptCount val="5"/>
                <c:pt idx="0">
                  <c:v>Call Center</c:v>
                </c:pt>
                <c:pt idx="1">
                  <c:v>Legend Lounge</c:v>
                </c:pt>
                <c:pt idx="2">
                  <c:v>Direct</c:v>
                </c:pt>
                <c:pt idx="3">
                  <c:v>MDU</c:v>
                </c:pt>
                <c:pt idx="4">
                  <c:v>Installer Program</c:v>
                </c:pt>
              </c:strCache>
            </c:strRef>
          </c:cat>
          <c:val>
            <c:numRef>
              <c:f>Sheet1!$B$4:$F$4</c:f>
              <c:numCache>
                <c:formatCode>General</c:formatCode>
                <c:ptCount val="5"/>
                <c:pt idx="0">
                  <c:v>14</c:v>
                </c:pt>
                <c:pt idx="1">
                  <c:v>18</c:v>
                </c:pt>
                <c:pt idx="2">
                  <c:v>11</c:v>
                </c:pt>
                <c:pt idx="3">
                  <c:v>4</c:v>
                </c:pt>
                <c:pt idx="4">
                  <c:v>6</c:v>
                </c:pt>
              </c:numCache>
            </c:numRef>
          </c:val>
          <c:extLst>
            <c:ext xmlns:c16="http://schemas.microsoft.com/office/drawing/2014/chart" uri="{C3380CC4-5D6E-409C-BE32-E72D297353CC}">
              <c16:uniqueId val="{00000002-71C8-4A53-9351-D4618EE7A65B}"/>
            </c:ext>
          </c:extLst>
        </c:ser>
        <c:dLbls>
          <c:showLegendKey val="0"/>
          <c:showVal val="0"/>
          <c:showCatName val="0"/>
          <c:showSerName val="0"/>
          <c:showPercent val="0"/>
          <c:showBubbleSize val="0"/>
        </c:dLbls>
        <c:gapWidth val="150"/>
        <c:axId val="2094734552"/>
        <c:axId val="2094734553"/>
      </c:barChart>
      <c:catAx>
        <c:axId val="2094734552"/>
        <c:scaling>
          <c:orientation val="minMax"/>
        </c:scaling>
        <c:delete val="0"/>
        <c:axPos val="b"/>
        <c:numFmt formatCode="#,##0" sourceLinked="0"/>
        <c:majorTickMark val="out"/>
        <c:minorTickMark val="none"/>
        <c:tickLblPos val="low"/>
        <c:spPr>
          <a:ln w="12700" cap="flat">
            <a:solidFill>
              <a:srgbClr val="888888"/>
            </a:solidFill>
            <a:prstDash val="solid"/>
            <a:round/>
          </a:ln>
        </c:spPr>
        <c:txPr>
          <a:bodyPr rot="0"/>
          <a:lstStyle/>
          <a:p>
            <a:pPr>
              <a:defRPr sz="900" b="0" i="0" u="none" strike="noStrike">
                <a:solidFill>
                  <a:srgbClr val="000000"/>
                </a:solidFill>
                <a:latin typeface="Source Sans Pro"/>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888888"/>
              </a:solidFill>
              <a:prstDash val="solid"/>
              <a:round/>
            </a:ln>
          </c:spPr>
        </c:majorGridlines>
        <c:numFmt formatCode="#,##0" sourceLinked="0"/>
        <c:majorTickMark val="out"/>
        <c:minorTickMark val="none"/>
        <c:tickLblPos val="nextTo"/>
        <c:spPr>
          <a:ln w="12700" cap="flat">
            <a:solidFill>
              <a:srgbClr val="888888"/>
            </a:solidFill>
            <a:prstDash val="solid"/>
            <a:round/>
          </a:ln>
        </c:spPr>
        <c:txPr>
          <a:bodyPr rot="0"/>
          <a:lstStyle/>
          <a:p>
            <a:pPr>
              <a:defRPr sz="900" b="0" i="0" u="none" strike="noStrike">
                <a:solidFill>
                  <a:srgbClr val="000000"/>
                </a:solidFill>
                <a:latin typeface="Source Sans Pro"/>
              </a:defRPr>
            </a:pPr>
            <a:endParaRPr lang="en-US"/>
          </a:p>
        </c:txPr>
        <c:crossAx val="2094734552"/>
        <c:crosses val="autoZero"/>
        <c:crossBetween val="between"/>
        <c:majorUnit val="7.5"/>
        <c:minorUnit val="3.75"/>
      </c:valAx>
      <c:spPr>
        <a:solidFill>
          <a:srgbClr val="FFFFFF"/>
        </a:solidFill>
        <a:ln w="12700" cap="flat">
          <a:noFill/>
          <a:miter lim="400000"/>
        </a:ln>
        <a:effectLst/>
      </c:spPr>
    </c:plotArea>
    <c:legend>
      <c:legendPos val="t"/>
      <c:layout>
        <c:manualLayout>
          <c:xMode val="edge"/>
          <c:yMode val="edge"/>
          <c:x val="3.09223E-2"/>
          <c:y val="0"/>
          <c:w val="0.96907799999999999"/>
          <c:h val="5.8941500000000001E-2"/>
        </c:manualLayout>
      </c:layout>
      <c:overlay val="1"/>
      <c:spPr>
        <a:noFill/>
        <a:ln w="12700" cap="flat">
          <a:noFill/>
          <a:miter lim="400000"/>
        </a:ln>
        <a:effectLst/>
      </c:spPr>
      <c:txPr>
        <a:bodyPr rot="0"/>
        <a:lstStyle/>
        <a:p>
          <a:pPr>
            <a:defRPr sz="900" b="0" i="0" u="none" strike="noStrike">
              <a:solidFill>
                <a:srgbClr val="000000"/>
              </a:solidFill>
              <a:latin typeface="Source Sans Pro"/>
            </a:defRPr>
          </a:pPr>
          <a:endParaRPr lang="en-US"/>
        </a:p>
      </c:txPr>
    </c:legend>
    <c:plotVisOnly val="1"/>
    <c:dispBlanksAs val="gap"/>
    <c:showDLblsOverMax val="1"/>
  </c:chart>
  <c:spPr>
    <a:solidFill>
      <a:srgbClr val="FFFFFF"/>
    </a:solidFill>
    <a:ln w="12700" cap="flat">
      <a:solidFill>
        <a:srgbClr val="888888"/>
      </a:solidFill>
      <a:prstDash val="solid"/>
      <a:round/>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3.3593400000000002E-2"/>
          <c:y val="8.4776500000000005E-2"/>
          <c:w val="0.86545099999999997"/>
          <c:h val="0.83543100000000003"/>
        </c:manualLayout>
      </c:layout>
      <c:barChart>
        <c:barDir val="col"/>
        <c:grouping val="clustered"/>
        <c:varyColors val="0"/>
        <c:ser>
          <c:idx val="0"/>
          <c:order val="0"/>
          <c:tx>
            <c:strRef>
              <c:f>Sheet1!$A$2</c:f>
              <c:strCache>
                <c:ptCount val="1"/>
                <c:pt idx="0">
                  <c:v>June</c:v>
                </c:pt>
              </c:strCache>
            </c:strRef>
          </c:tx>
          <c:spPr>
            <a:solidFill>
              <a:srgbClr val="FD4F00"/>
            </a:solidFill>
            <a:ln w="9525" cap="flat">
              <a:solidFill>
                <a:srgbClr val="F9F9F9"/>
              </a:solidFill>
              <a:prstDash val="solid"/>
              <a:round/>
            </a:ln>
            <a:effectLst/>
          </c:spPr>
          <c:invertIfNegative val="0"/>
          <c:dLbls>
            <c:numFmt formatCode="#,##0" sourceLinked="0"/>
            <c:spPr>
              <a:noFill/>
              <a:ln>
                <a:noFill/>
              </a:ln>
              <a:effectLst/>
            </c:spPr>
            <c:txPr>
              <a:bodyPr/>
              <a:lstStyle/>
              <a:p>
                <a:pPr>
                  <a:defRPr sz="1000" b="0" i="0" u="none" strike="noStrike">
                    <a:solidFill>
                      <a:srgbClr val="000000"/>
                    </a:solidFill>
                    <a:latin typeface="Source Sans Pr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strCache>
            </c:strRef>
          </c:cat>
          <c:val>
            <c:numRef>
              <c:f>Sheet1!$B$2:$B$2</c:f>
              <c:numCache>
                <c:formatCode>General</c:formatCode>
                <c:ptCount val="1"/>
                <c:pt idx="0">
                  <c:v>34</c:v>
                </c:pt>
              </c:numCache>
            </c:numRef>
          </c:val>
          <c:extLst>
            <c:ext xmlns:c16="http://schemas.microsoft.com/office/drawing/2014/chart" uri="{C3380CC4-5D6E-409C-BE32-E72D297353CC}">
              <c16:uniqueId val="{00000000-C141-4B47-8289-1AEFC2D8C828}"/>
            </c:ext>
          </c:extLst>
        </c:ser>
        <c:ser>
          <c:idx val="1"/>
          <c:order val="1"/>
          <c:tx>
            <c:strRef>
              <c:f>Sheet1!$A$3</c:f>
              <c:strCache>
                <c:ptCount val="1"/>
                <c:pt idx="0">
                  <c:v>July</c:v>
                </c:pt>
              </c:strCache>
            </c:strRef>
          </c:tx>
          <c:spPr>
            <a:solidFill>
              <a:srgbClr val="4B5054"/>
            </a:solidFill>
            <a:ln w="9525" cap="flat">
              <a:solidFill>
                <a:srgbClr val="F9F9F9"/>
              </a:solidFill>
              <a:prstDash val="solid"/>
              <a:round/>
            </a:ln>
            <a:effectLst/>
          </c:spPr>
          <c:invertIfNegative val="0"/>
          <c:dLbls>
            <c:numFmt formatCode="#,##0" sourceLinked="0"/>
            <c:spPr>
              <a:noFill/>
              <a:ln>
                <a:noFill/>
              </a:ln>
              <a:effectLst/>
            </c:spPr>
            <c:txPr>
              <a:bodyPr/>
              <a:lstStyle/>
              <a:p>
                <a:pPr>
                  <a:defRPr sz="1000" b="0" i="0" u="none" strike="noStrike">
                    <a:solidFill>
                      <a:srgbClr val="000000"/>
                    </a:solidFill>
                    <a:latin typeface="Source Sans Pro"/>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strCache>
            </c:strRef>
          </c:cat>
          <c:val>
            <c:numRef>
              <c:f>Sheet1!$B$3:$B$3</c:f>
              <c:numCache>
                <c:formatCode>General</c:formatCode>
                <c:ptCount val="1"/>
                <c:pt idx="0">
                  <c:v>32</c:v>
                </c:pt>
              </c:numCache>
            </c:numRef>
          </c:val>
          <c:extLst>
            <c:ext xmlns:c16="http://schemas.microsoft.com/office/drawing/2014/chart" uri="{C3380CC4-5D6E-409C-BE32-E72D297353CC}">
              <c16:uniqueId val="{00000001-C141-4B47-8289-1AEFC2D8C828}"/>
            </c:ext>
          </c:extLst>
        </c:ser>
        <c:ser>
          <c:idx val="2"/>
          <c:order val="2"/>
          <c:tx>
            <c:strRef>
              <c:f>Sheet1!$A$4</c:f>
              <c:strCache>
                <c:ptCount val="1"/>
                <c:pt idx="0">
                  <c:v>August</c:v>
                </c:pt>
              </c:strCache>
            </c:strRef>
          </c:tx>
          <c:spPr>
            <a:solidFill>
              <a:schemeClr val="accent3"/>
            </a:solidFill>
            <a:ln w="9525" cap="flat">
              <a:solidFill>
                <a:srgbClr val="F9F9F9"/>
              </a:solidFill>
              <a:prstDash val="solid"/>
              <a:round/>
            </a:ln>
            <a:effectLst/>
          </c:spPr>
          <c:invertIfNegative val="0"/>
          <c:dLbls>
            <c:numFmt formatCode="#,##0" sourceLinked="0"/>
            <c:spPr>
              <a:noFill/>
              <a:ln>
                <a:noFill/>
              </a:ln>
              <a:effectLst/>
            </c:spPr>
            <c:txPr>
              <a:bodyPr/>
              <a:lstStyle/>
              <a:p>
                <a:pPr>
                  <a:defRPr sz="1800" b="0" i="0" u="none" strike="noStrike">
                    <a:solidFill>
                      <a:srgbClr val="000000"/>
                    </a:solidFill>
                    <a:latin typeface="Helvetica"/>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strCache>
            </c:strRef>
          </c:cat>
          <c:val>
            <c:numRef>
              <c:f>Sheet1!$B$4:$B$4</c:f>
              <c:numCache>
                <c:formatCode>General</c:formatCode>
                <c:ptCount val="1"/>
                <c:pt idx="0">
                  <c:v>68</c:v>
                </c:pt>
              </c:numCache>
            </c:numRef>
          </c:val>
          <c:extLst>
            <c:ext xmlns:c16="http://schemas.microsoft.com/office/drawing/2014/chart" uri="{C3380CC4-5D6E-409C-BE32-E72D297353CC}">
              <c16:uniqueId val="{00000002-C141-4B47-8289-1AEFC2D8C828}"/>
            </c:ext>
          </c:extLst>
        </c:ser>
        <c:dLbls>
          <c:showLegendKey val="0"/>
          <c:showVal val="0"/>
          <c:showCatName val="0"/>
          <c:showSerName val="0"/>
          <c:showPercent val="0"/>
          <c:showBubbleSize val="0"/>
        </c:dLbls>
        <c:gapWidth val="150"/>
        <c:axId val="2094734552"/>
        <c:axId val="2094734553"/>
      </c:barChart>
      <c:catAx>
        <c:axId val="2094734552"/>
        <c:scaling>
          <c:orientation val="minMax"/>
        </c:scaling>
        <c:delete val="0"/>
        <c:axPos val="b"/>
        <c:numFmt formatCode="#,##0" sourceLinked="0"/>
        <c:majorTickMark val="out"/>
        <c:minorTickMark val="none"/>
        <c:tickLblPos val="low"/>
        <c:spPr>
          <a:ln w="12700" cap="flat">
            <a:solidFill>
              <a:srgbClr val="888888"/>
            </a:solidFill>
            <a:prstDash val="solid"/>
            <a:round/>
          </a:ln>
        </c:spPr>
        <c:txPr>
          <a:bodyPr rot="0"/>
          <a:lstStyle/>
          <a:p>
            <a:pPr>
              <a:defRPr sz="900" b="0" i="0" u="none" strike="noStrike">
                <a:solidFill>
                  <a:srgbClr val="000000"/>
                </a:solidFill>
                <a:latin typeface="Source Sans Pro"/>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888888"/>
              </a:solidFill>
              <a:prstDash val="solid"/>
              <a:round/>
            </a:ln>
          </c:spPr>
        </c:majorGridlines>
        <c:numFmt formatCode="#,##0" sourceLinked="0"/>
        <c:majorTickMark val="out"/>
        <c:minorTickMark val="none"/>
        <c:tickLblPos val="nextTo"/>
        <c:spPr>
          <a:ln w="12700" cap="flat">
            <a:solidFill>
              <a:srgbClr val="888888"/>
            </a:solidFill>
            <a:prstDash val="solid"/>
            <a:round/>
          </a:ln>
        </c:spPr>
        <c:txPr>
          <a:bodyPr rot="0"/>
          <a:lstStyle/>
          <a:p>
            <a:pPr>
              <a:defRPr sz="900" b="0" i="0" u="none" strike="noStrike">
                <a:solidFill>
                  <a:srgbClr val="000000"/>
                </a:solidFill>
                <a:latin typeface="Source Sans Pro"/>
              </a:defRPr>
            </a:pPr>
            <a:endParaRPr lang="en-US"/>
          </a:p>
        </c:txPr>
        <c:crossAx val="2094734552"/>
        <c:crosses val="autoZero"/>
        <c:crossBetween val="between"/>
        <c:majorUnit val="17.5"/>
        <c:minorUnit val="8.75"/>
      </c:valAx>
      <c:spPr>
        <a:solidFill>
          <a:srgbClr val="FFFFFF"/>
        </a:solidFill>
        <a:ln w="12700" cap="flat">
          <a:noFill/>
          <a:miter lim="400000"/>
        </a:ln>
        <a:effectLst/>
      </c:spPr>
    </c:plotArea>
    <c:legend>
      <c:legendPos val="t"/>
      <c:layout>
        <c:manualLayout>
          <c:xMode val="edge"/>
          <c:yMode val="edge"/>
          <c:x val="3.3775300000000001E-2"/>
          <c:y val="0"/>
          <c:w val="0.966225"/>
          <c:h val="6.6923300000000005E-2"/>
        </c:manualLayout>
      </c:layout>
      <c:overlay val="1"/>
      <c:spPr>
        <a:noFill/>
        <a:ln w="12700" cap="flat">
          <a:noFill/>
          <a:miter lim="400000"/>
        </a:ln>
        <a:effectLst/>
      </c:spPr>
      <c:txPr>
        <a:bodyPr rot="0"/>
        <a:lstStyle/>
        <a:p>
          <a:pPr>
            <a:defRPr sz="900" b="0" i="0" u="none" strike="noStrike">
              <a:solidFill>
                <a:srgbClr val="000000"/>
              </a:solidFill>
              <a:latin typeface="Source Sans Pro"/>
            </a:defRPr>
          </a:pPr>
          <a:endParaRPr lang="en-US"/>
        </a:p>
      </c:txPr>
    </c:legend>
    <c:plotVisOnly val="1"/>
    <c:dispBlanksAs val="gap"/>
    <c:showDLblsOverMax val="1"/>
  </c:chart>
  <c:spPr>
    <a:solidFill>
      <a:srgbClr val="FFFFFF"/>
    </a:solidFill>
    <a:ln w="12700" cap="flat">
      <a:solidFill>
        <a:srgbClr val="888888"/>
      </a:solidFill>
      <a:prstDash val="solid"/>
      <a:round/>
    </a:ln>
    <a:effectLst/>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4" name="Shape 25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5" name="Shape 2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5563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5476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433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2912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5563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744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0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0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3"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pic>
        <p:nvPicPr>
          <p:cNvPr id="14" name="image.png" descr="image.png"/>
          <p:cNvPicPr>
            <a:picLocks noChangeAspect="1"/>
          </p:cNvPicPr>
          <p:nvPr/>
        </p:nvPicPr>
        <p:blipFill>
          <a:blip r:embed="rId3"/>
          <a:srcRect b="30269"/>
          <a:stretch>
            <a:fillRect/>
          </a:stretch>
        </p:blipFill>
        <p:spPr>
          <a:xfrm>
            <a:off x="9221010" y="6017216"/>
            <a:ext cx="3068131" cy="620432"/>
          </a:xfrm>
          <a:prstGeom prst="rect">
            <a:avLst/>
          </a:prstGeom>
          <a:ln w="12700">
            <a:miter lim="400000"/>
          </a:ln>
        </p:spPr>
      </p:pic>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0">
    <p:spTree>
      <p:nvGrpSpPr>
        <p:cNvPr id="1" name=""/>
        <p:cNvGrpSpPr/>
        <p:nvPr/>
      </p:nvGrpSpPr>
      <p:grpSpPr>
        <a:xfrm>
          <a:off x="0" y="0"/>
          <a:ext cx="0" cy="0"/>
          <a:chOff x="0" y="0"/>
          <a:chExt cx="0" cy="0"/>
        </a:xfrm>
      </p:grpSpPr>
      <p:sp>
        <p:nvSpPr>
          <p:cNvPr id="94" name="Slide Number"/>
          <p:cNvSpPr txBox="1">
            <a:spLocks noGrp="1"/>
          </p:cNvSpPr>
          <p:nvPr>
            <p:ph type="sldNum" sz="quarter" idx="2"/>
          </p:nvPr>
        </p:nvSpPr>
        <p:spPr>
          <a:xfrm>
            <a:off x="11095177" y="6414760"/>
            <a:ext cx="258625" cy="24830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type="tx">
  <p:cSld name="5_Default">
    <p:bg>
      <p:bgPr>
        <a:solidFill>
          <a:srgbClr val="FFFFFF"/>
        </a:solidFill>
        <a:effectLst/>
      </p:bgPr>
    </p:bg>
    <p:spTree>
      <p:nvGrpSpPr>
        <p:cNvPr id="1" name=""/>
        <p:cNvGrpSpPr/>
        <p:nvPr/>
      </p:nvGrpSpPr>
      <p:grpSpPr>
        <a:xfrm>
          <a:off x="0" y="0"/>
          <a:ext cx="0" cy="0"/>
          <a:chOff x="0" y="0"/>
          <a:chExt cx="0" cy="0"/>
        </a:xfrm>
      </p:grpSpPr>
      <p:pic>
        <p:nvPicPr>
          <p:cNvPr id="673" name="image1.png" descr="image1.png"/>
          <p:cNvPicPr>
            <a:picLocks noChangeAspect="1"/>
          </p:cNvPicPr>
          <p:nvPr/>
        </p:nvPicPr>
        <p:blipFill>
          <a:blip r:embed="rId2"/>
          <a:stretch>
            <a:fillRect/>
          </a:stretch>
        </p:blipFill>
        <p:spPr>
          <a:xfrm>
            <a:off x="1524000" y="0"/>
            <a:ext cx="9144000" cy="6858000"/>
          </a:xfrm>
          <a:prstGeom prst="rect">
            <a:avLst/>
          </a:prstGeom>
          <a:ln w="12700">
            <a:miter lim="400000"/>
          </a:ln>
        </p:spPr>
      </p:pic>
      <p:pic>
        <p:nvPicPr>
          <p:cNvPr id="674" name="image2.png" descr="image2.png"/>
          <p:cNvPicPr>
            <a:picLocks noChangeAspect="1"/>
          </p:cNvPicPr>
          <p:nvPr/>
        </p:nvPicPr>
        <p:blipFill>
          <a:blip r:embed="rId3"/>
          <a:stretch>
            <a:fillRect/>
          </a:stretch>
        </p:blipFill>
        <p:spPr>
          <a:xfrm>
            <a:off x="5199681" y="5956101"/>
            <a:ext cx="1785941" cy="517925"/>
          </a:xfrm>
          <a:prstGeom prst="rect">
            <a:avLst/>
          </a:prstGeom>
          <a:ln w="12700">
            <a:miter lim="400000"/>
          </a:ln>
        </p:spPr>
      </p:pic>
      <p:sp>
        <p:nvSpPr>
          <p:cNvPr id="675" name="Title Text"/>
          <p:cNvSpPr txBox="1">
            <a:spLocks noGrp="1"/>
          </p:cNvSpPr>
          <p:nvPr>
            <p:ph type="title"/>
          </p:nvPr>
        </p:nvSpPr>
        <p:spPr>
          <a:xfrm>
            <a:off x="2175866" y="2089544"/>
            <a:ext cx="7840268" cy="2678910"/>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676" name="Body Level One…"/>
          <p:cNvSpPr txBox="1">
            <a:spLocks noGrp="1"/>
          </p:cNvSpPr>
          <p:nvPr>
            <p:ph type="body" idx="1"/>
          </p:nvPr>
        </p:nvSpPr>
        <p:spPr>
          <a:xfrm>
            <a:off x="1981200" y="1600200"/>
            <a:ext cx="8229601" cy="4525963"/>
          </a:xfrm>
          <a:prstGeom prst="rect">
            <a:avLst/>
          </a:prstGeom>
        </p:spPr>
        <p:txBody>
          <a:bodyPr lIns="32145" tIns="32145" rIns="32145" bIns="32145"/>
          <a:lstStyle>
            <a:lvl1pPr marL="0" indent="0" algn="ctr" defTabSz="642937">
              <a:lnSpc>
                <a:spcPct val="100000"/>
              </a:lnSpc>
              <a:spcBef>
                <a:spcPts val="0"/>
              </a:spcBef>
              <a:buSzTx/>
              <a:buFontTx/>
              <a:buNone/>
              <a:defRPr sz="2200">
                <a:latin typeface="Lucida Grande"/>
                <a:ea typeface="Lucida Grande"/>
                <a:cs typeface="Lucida Grande"/>
                <a:sym typeface="Lucida Grande"/>
              </a:defRPr>
            </a:lvl1pPr>
            <a:lvl2pPr marL="0" indent="0" algn="ctr" defTabSz="642937">
              <a:lnSpc>
                <a:spcPct val="100000"/>
              </a:lnSpc>
              <a:spcBef>
                <a:spcPts val="0"/>
              </a:spcBef>
              <a:buSzTx/>
              <a:buFontTx/>
              <a:buNone/>
              <a:defRPr sz="2200">
                <a:latin typeface="Lucida Grande"/>
                <a:ea typeface="Lucida Grande"/>
                <a:cs typeface="Lucida Grande"/>
                <a:sym typeface="Lucida Grande"/>
              </a:defRPr>
            </a:lvl2pPr>
            <a:lvl3pPr marL="0" indent="0" algn="ctr" defTabSz="642937">
              <a:lnSpc>
                <a:spcPct val="100000"/>
              </a:lnSpc>
              <a:spcBef>
                <a:spcPts val="0"/>
              </a:spcBef>
              <a:buSzTx/>
              <a:buFontTx/>
              <a:buNone/>
              <a:defRPr sz="2200">
                <a:latin typeface="Lucida Grande"/>
                <a:ea typeface="Lucida Grande"/>
                <a:cs typeface="Lucida Grande"/>
                <a:sym typeface="Lucida Grande"/>
              </a:defRPr>
            </a:lvl3pPr>
            <a:lvl4pPr marL="0" indent="0" algn="ctr" defTabSz="642937">
              <a:lnSpc>
                <a:spcPct val="100000"/>
              </a:lnSpc>
              <a:spcBef>
                <a:spcPts val="0"/>
              </a:spcBef>
              <a:buSzTx/>
              <a:buFontTx/>
              <a:buNone/>
              <a:defRPr sz="2200">
                <a:latin typeface="Lucida Grande"/>
                <a:ea typeface="Lucida Grande"/>
                <a:cs typeface="Lucida Grande"/>
                <a:sym typeface="Lucida Grande"/>
              </a:defRPr>
            </a:lvl4pPr>
            <a:lvl5pPr marL="0" indent="0" algn="ctr" defTabSz="642937">
              <a:lnSpc>
                <a:spcPct val="100000"/>
              </a:lnSpc>
              <a:spcBef>
                <a:spcPts val="0"/>
              </a:spcBef>
              <a:buSzTx/>
              <a:buFontTx/>
              <a:buNone/>
              <a:defRPr sz="2200">
                <a:latin typeface="Lucida Grande"/>
                <a:ea typeface="Lucida Grande"/>
                <a:cs typeface="Lucida Grande"/>
                <a:sym typeface="Lucida Grande"/>
              </a:defRPr>
            </a:lvl5pPr>
          </a:lstStyle>
          <a:p>
            <a:r>
              <a:t>Body Level One</a:t>
            </a:r>
          </a:p>
          <a:p>
            <a:pPr lvl="1"/>
            <a:r>
              <a:t>Body Level Two</a:t>
            </a:r>
          </a:p>
          <a:p>
            <a:pPr lvl="2"/>
            <a:r>
              <a:t>Body Level Three</a:t>
            </a:r>
          </a:p>
          <a:p>
            <a:pPr lvl="3"/>
            <a:r>
              <a:t>Body Level Four</a:t>
            </a:r>
          </a:p>
          <a:p>
            <a:pPr lvl="4"/>
            <a:r>
              <a:t>Body Level Five</a:t>
            </a:r>
          </a:p>
        </p:txBody>
      </p:sp>
      <p:sp>
        <p:nvSpPr>
          <p:cNvPr id="677" name="Slide Number"/>
          <p:cNvSpPr txBox="1">
            <a:spLocks noGrp="1"/>
          </p:cNvSpPr>
          <p:nvPr>
            <p:ph type="sldNum" sz="quarter" idx="2"/>
          </p:nvPr>
        </p:nvSpPr>
        <p:spPr>
          <a:xfrm>
            <a:off x="7871721" y="6260704"/>
            <a:ext cx="205480"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3526164021"/>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tx">
  <p:cSld name="5_Default Slide">
    <p:bg>
      <p:bgPr>
        <a:solidFill>
          <a:srgbClr val="FFFFFF"/>
        </a:solidFill>
        <a:effectLst/>
      </p:bgPr>
    </p:bg>
    <p:spTree>
      <p:nvGrpSpPr>
        <p:cNvPr id="1" name=""/>
        <p:cNvGrpSpPr/>
        <p:nvPr/>
      </p:nvGrpSpPr>
      <p:grpSpPr>
        <a:xfrm>
          <a:off x="0" y="0"/>
          <a:ext cx="0" cy="0"/>
          <a:chOff x="0" y="0"/>
          <a:chExt cx="0" cy="0"/>
        </a:xfrm>
      </p:grpSpPr>
      <p:sp>
        <p:nvSpPr>
          <p:cNvPr id="684" name="Circle"/>
          <p:cNvSpPr/>
          <p:nvPr/>
        </p:nvSpPr>
        <p:spPr>
          <a:xfrm>
            <a:off x="11154519" y="381000"/>
            <a:ext cx="277075" cy="277068"/>
          </a:xfrm>
          <a:prstGeom prst="ellipse">
            <a:avLst/>
          </a:prstGeom>
          <a:solidFill>
            <a:srgbClr val="6D706D"/>
          </a:solidFill>
          <a:ln w="12700">
            <a:miter lim="400000"/>
          </a:ln>
        </p:spPr>
        <p:txBody>
          <a:bodyPr lIns="45718" tIns="45718" rIns="45718" bIns="45718" anchor="ctr"/>
          <a:lstStyle/>
          <a:p>
            <a:pPr algn="ctr" defTabSz="914215">
              <a:defRPr>
                <a:solidFill>
                  <a:srgbClr val="FFFFFF"/>
                </a:solidFill>
              </a:defRPr>
            </a:pPr>
            <a:endParaRPr/>
          </a:p>
        </p:txBody>
      </p:sp>
      <p:pic>
        <p:nvPicPr>
          <p:cNvPr id="685" name="legend.png" descr="legend.png"/>
          <p:cNvPicPr>
            <a:picLocks noChangeAspect="1"/>
          </p:cNvPicPr>
          <p:nvPr/>
        </p:nvPicPr>
        <p:blipFill>
          <a:blip r:embed="rId2"/>
          <a:stretch>
            <a:fillRect/>
          </a:stretch>
        </p:blipFill>
        <p:spPr>
          <a:xfrm>
            <a:off x="8861066" y="5979941"/>
            <a:ext cx="3330345" cy="860341"/>
          </a:xfrm>
          <a:prstGeom prst="rect">
            <a:avLst/>
          </a:prstGeom>
          <a:ln w="12700">
            <a:miter lim="400000"/>
          </a:ln>
        </p:spPr>
      </p:pic>
      <p:sp>
        <p:nvSpPr>
          <p:cNvPr id="686" name="Slide Number"/>
          <p:cNvSpPr txBox="1">
            <a:spLocks noGrp="1"/>
          </p:cNvSpPr>
          <p:nvPr>
            <p:ph type="sldNum" sz="quarter" idx="2"/>
          </p:nvPr>
        </p:nvSpPr>
        <p:spPr>
          <a:xfrm>
            <a:off x="11216072" y="443333"/>
            <a:ext cx="153964" cy="152401"/>
          </a:xfrm>
          <a:prstGeom prst="rect">
            <a:avLst/>
          </a:prstGeom>
        </p:spPr>
        <p:txBody>
          <a:bodyPr lIns="0" tIns="0" rIns="0" bIns="0"/>
          <a:lstStyle>
            <a:lvl1pPr algn="ctr" defTabSz="914215">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2736453632"/>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type="tx">
  <p:cSld name="Chart and Table">
    <p:spTree>
      <p:nvGrpSpPr>
        <p:cNvPr id="1" name=""/>
        <p:cNvGrpSpPr/>
        <p:nvPr/>
      </p:nvGrpSpPr>
      <p:grpSpPr>
        <a:xfrm>
          <a:off x="0" y="0"/>
          <a:ext cx="0" cy="0"/>
          <a:chOff x="0" y="0"/>
          <a:chExt cx="0" cy="0"/>
        </a:xfrm>
      </p:grpSpPr>
      <p:sp>
        <p:nvSpPr>
          <p:cNvPr id="693" name="Body Level One…"/>
          <p:cNvSpPr txBox="1">
            <a:spLocks noGrp="1"/>
          </p:cNvSpPr>
          <p:nvPr>
            <p:ph type="body" idx="1"/>
          </p:nvPr>
        </p:nvSpPr>
        <p:spPr>
          <a:xfrm>
            <a:off x="838200" y="2039391"/>
            <a:ext cx="10515600" cy="41148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94" name="Title Text"/>
          <p:cNvSpPr txBox="1">
            <a:spLocks noGrp="1"/>
          </p:cNvSpPr>
          <p:nvPr>
            <p:ph type="title"/>
          </p:nvPr>
        </p:nvSpPr>
        <p:spPr>
          <a:xfrm>
            <a:off x="838200" y="635000"/>
            <a:ext cx="10515600" cy="700116"/>
          </a:xfrm>
          <a:prstGeom prst="rect">
            <a:avLst/>
          </a:prstGeom>
        </p:spPr>
        <p:txBody>
          <a:bodyPr/>
          <a:lstStyle>
            <a:lvl1pPr algn="ctr">
              <a:defRPr sz="4800"/>
            </a:lvl1pPr>
          </a:lstStyle>
          <a:p>
            <a:r>
              <a:t>Title Text</a:t>
            </a:r>
          </a:p>
        </p:txBody>
      </p:sp>
      <p:sp>
        <p:nvSpPr>
          <p:cNvPr id="695" name="Slide Number"/>
          <p:cNvSpPr txBox="1">
            <a:spLocks noGrp="1"/>
          </p:cNvSpPr>
          <p:nvPr>
            <p:ph type="sldNum" sz="quarter" idx="2"/>
          </p:nvPr>
        </p:nvSpPr>
        <p:spPr>
          <a:xfrm>
            <a:off x="8478980" y="6232199"/>
            <a:ext cx="258620" cy="24830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19520221"/>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type="tx">
  <p:cSld name="2_Title and Content 0">
    <p:spTree>
      <p:nvGrpSpPr>
        <p:cNvPr id="1" name=""/>
        <p:cNvGrpSpPr/>
        <p:nvPr/>
      </p:nvGrpSpPr>
      <p:grpSpPr>
        <a:xfrm>
          <a:off x="0" y="0"/>
          <a:ext cx="0" cy="0"/>
          <a:chOff x="0" y="0"/>
          <a:chExt cx="0" cy="0"/>
        </a:xfrm>
      </p:grpSpPr>
      <p:sp>
        <p:nvSpPr>
          <p:cNvPr id="702" name="Title Text"/>
          <p:cNvSpPr txBox="1">
            <a:spLocks noGrp="1"/>
          </p:cNvSpPr>
          <p:nvPr>
            <p:ph type="title" hasCustomPrompt="1"/>
          </p:nvPr>
        </p:nvSpPr>
        <p:spPr>
          <a:prstGeom prst="rect">
            <a:avLst/>
          </a:prstGeom>
        </p:spPr>
        <p:txBody>
          <a:bodyPr/>
          <a:lstStyle>
            <a:lvl1pPr>
              <a:defRPr>
                <a:latin typeface="Source Sans Pro Regular"/>
                <a:ea typeface="Source Sans Pro Regular"/>
                <a:cs typeface="Source Sans Pro Regular"/>
                <a:sym typeface="Source Sans Pro Regular"/>
              </a:defRPr>
            </a:lvl1pPr>
          </a:lstStyle>
          <a:p>
            <a:r>
              <a:t>Title Text</a:t>
            </a:r>
          </a:p>
        </p:txBody>
      </p:sp>
      <p:sp>
        <p:nvSpPr>
          <p:cNvPr id="703" name="Body Level One…"/>
          <p:cNvSpPr txBox="1">
            <a:spLocks noGrp="1"/>
          </p:cNvSpPr>
          <p:nvPr>
            <p:ph type="body" idx="1" hasCustomPrompt="1"/>
          </p:nvPr>
        </p:nvSpPr>
        <p:spPr>
          <a:prstGeom prst="rect">
            <a:avLst/>
          </a:prstGeom>
        </p:spPr>
        <p:txBody>
          <a:bodyPr/>
          <a:lstStyle>
            <a:lvl1pPr>
              <a:defRPr>
                <a:latin typeface="Source Sans Pro Regular"/>
                <a:ea typeface="Source Sans Pro Regular"/>
                <a:cs typeface="Source Sans Pro Regular"/>
                <a:sym typeface="Source Sans Pro Regular"/>
              </a:defRPr>
            </a:lvl1pPr>
            <a:lvl2pPr>
              <a:defRPr>
                <a:latin typeface="Source Sans Pro Regular"/>
                <a:ea typeface="Source Sans Pro Regular"/>
                <a:cs typeface="Source Sans Pro Regular"/>
                <a:sym typeface="Source Sans Pro Regular"/>
              </a:defRPr>
            </a:lvl2pPr>
            <a:lvl3pPr>
              <a:defRPr>
                <a:latin typeface="Source Sans Pro Regular"/>
                <a:ea typeface="Source Sans Pro Regular"/>
                <a:cs typeface="Source Sans Pro Regular"/>
                <a:sym typeface="Source Sans Pro Regular"/>
              </a:defRPr>
            </a:lvl3pPr>
            <a:lvl4pPr>
              <a:defRPr>
                <a:latin typeface="Source Sans Pro Regular"/>
                <a:ea typeface="Source Sans Pro Regular"/>
                <a:cs typeface="Source Sans Pro Regular"/>
                <a:sym typeface="Source Sans Pro Regular"/>
              </a:defRPr>
            </a:lvl4pPr>
            <a:lvl5pPr>
              <a:defRPr>
                <a:latin typeface="Source Sans Pro Regular"/>
                <a:ea typeface="Source Sans Pro Regular"/>
                <a:cs typeface="Source Sans Pro Regular"/>
                <a:sym typeface="Source Sans Pro Regular"/>
              </a:defRPr>
            </a:lvl5pPr>
          </a:lstStyle>
          <a:p>
            <a:r>
              <a:t>Body Level One</a:t>
            </a:r>
          </a:p>
          <a:p>
            <a:pPr lvl="1"/>
            <a:endParaRPr/>
          </a:p>
          <a:p>
            <a:pPr lvl="2"/>
            <a:endParaRPr/>
          </a:p>
          <a:p>
            <a:pPr lvl="3"/>
            <a:endParaRPr/>
          </a:p>
          <a:p>
            <a:pPr lvl="4"/>
            <a:endParaRPr/>
          </a:p>
        </p:txBody>
      </p:sp>
      <p:pic>
        <p:nvPicPr>
          <p:cNvPr id="704" name="image.png" descr="image.png"/>
          <p:cNvPicPr>
            <a:picLocks noChangeAspect="1"/>
          </p:cNvPicPr>
          <p:nvPr/>
        </p:nvPicPr>
        <p:blipFill>
          <a:blip r:embed="rId2"/>
          <a:srcRect b="30269"/>
          <a:stretch>
            <a:fillRect/>
          </a:stretch>
        </p:blipFill>
        <p:spPr>
          <a:xfrm>
            <a:off x="9221010" y="6017216"/>
            <a:ext cx="3068131" cy="620432"/>
          </a:xfrm>
          <a:prstGeom prst="rect">
            <a:avLst/>
          </a:prstGeom>
          <a:ln w="12700">
            <a:miter lim="400000"/>
          </a:ln>
        </p:spPr>
      </p:pic>
      <p:sp>
        <p:nvSpPr>
          <p:cNvPr id="705" name="Slide Number"/>
          <p:cNvSpPr txBox="1">
            <a:spLocks noGrp="1"/>
          </p:cNvSpPr>
          <p:nvPr>
            <p:ph type="sldNum" sz="quarter" idx="2"/>
          </p:nvPr>
        </p:nvSpPr>
        <p:spPr>
          <a:xfrm>
            <a:off x="11095182"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71988379"/>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type="tx">
  <p:cSld name="6_Default">
    <p:bg>
      <p:bgPr>
        <a:solidFill>
          <a:srgbClr val="FFFFFF"/>
        </a:solidFill>
        <a:effectLst/>
      </p:bgPr>
    </p:bg>
    <p:spTree>
      <p:nvGrpSpPr>
        <p:cNvPr id="1" name=""/>
        <p:cNvGrpSpPr/>
        <p:nvPr/>
      </p:nvGrpSpPr>
      <p:grpSpPr>
        <a:xfrm>
          <a:off x="0" y="0"/>
          <a:ext cx="0" cy="0"/>
          <a:chOff x="0" y="0"/>
          <a:chExt cx="0" cy="0"/>
        </a:xfrm>
      </p:grpSpPr>
      <p:pic>
        <p:nvPicPr>
          <p:cNvPr id="712" name="image.png" descr="image.png"/>
          <p:cNvPicPr>
            <a:picLocks noChangeAspect="1"/>
          </p:cNvPicPr>
          <p:nvPr/>
        </p:nvPicPr>
        <p:blipFill>
          <a:blip r:embed="rId2"/>
          <a:srcRect b="72265"/>
          <a:stretch>
            <a:fillRect/>
          </a:stretch>
        </p:blipFill>
        <p:spPr>
          <a:xfrm>
            <a:off x="-12518" y="-320137"/>
            <a:ext cx="12217142" cy="2542298"/>
          </a:xfrm>
          <a:prstGeom prst="rect">
            <a:avLst/>
          </a:prstGeom>
          <a:ln w="12700">
            <a:miter lim="400000"/>
          </a:ln>
        </p:spPr>
      </p:pic>
      <p:sp>
        <p:nvSpPr>
          <p:cNvPr id="713" name="Title Text"/>
          <p:cNvSpPr txBox="1">
            <a:spLocks noGrp="1"/>
          </p:cNvSpPr>
          <p:nvPr>
            <p:ph type="title"/>
          </p:nvPr>
        </p:nvSpPr>
        <p:spPr>
          <a:xfrm>
            <a:off x="2175866" y="178592"/>
            <a:ext cx="7840268" cy="1723433"/>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714" name="Body Level One…"/>
          <p:cNvSpPr txBox="1">
            <a:spLocks noGrp="1"/>
          </p:cNvSpPr>
          <p:nvPr>
            <p:ph type="body" idx="1"/>
          </p:nvPr>
        </p:nvSpPr>
        <p:spPr>
          <a:xfrm>
            <a:off x="2175866" y="1955600"/>
            <a:ext cx="7840268" cy="4277324"/>
          </a:xfrm>
          <a:prstGeom prst="rect">
            <a:avLst/>
          </a:prstGeom>
        </p:spPr>
        <p:txBody>
          <a:bodyPr lIns="35716" tIns="35716" rIns="35716" bIns="35716" anchor="ctr"/>
          <a:lstStyle>
            <a:lvl1pPr marL="530056" indent="-364957"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1pPr>
            <a:lvl2pPr marL="822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2pPr>
            <a:lvl3pPr marL="11142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3pPr>
            <a:lvl4pPr marL="14190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4pPr>
            <a:lvl5pPr marL="1711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pic>
        <p:nvPicPr>
          <p:cNvPr id="715" name="legend.png" descr="legend.png"/>
          <p:cNvPicPr>
            <a:picLocks noChangeAspect="1"/>
          </p:cNvPicPr>
          <p:nvPr/>
        </p:nvPicPr>
        <p:blipFill>
          <a:blip r:embed="rId3"/>
          <a:stretch>
            <a:fillRect/>
          </a:stretch>
        </p:blipFill>
        <p:spPr>
          <a:xfrm>
            <a:off x="8861066" y="5979941"/>
            <a:ext cx="3330346" cy="860342"/>
          </a:xfrm>
          <a:prstGeom prst="rect">
            <a:avLst/>
          </a:prstGeom>
          <a:ln w="12700">
            <a:miter lim="400000"/>
          </a:ln>
        </p:spPr>
      </p:pic>
      <p:sp>
        <p:nvSpPr>
          <p:cNvPr id="716" name="Slide Number"/>
          <p:cNvSpPr txBox="1">
            <a:spLocks noGrp="1"/>
          </p:cNvSpPr>
          <p:nvPr>
            <p:ph type="sldNum" sz="quarter" idx="2"/>
          </p:nvPr>
        </p:nvSpPr>
        <p:spPr>
          <a:xfrm>
            <a:off x="7871722"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714928056"/>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type="tx">
  <p:cSld name="6_Default Slide">
    <p:bg>
      <p:bgPr>
        <a:solidFill>
          <a:srgbClr val="FFFFFF"/>
        </a:solidFill>
        <a:effectLst/>
      </p:bgPr>
    </p:bg>
    <p:spTree>
      <p:nvGrpSpPr>
        <p:cNvPr id="1" name=""/>
        <p:cNvGrpSpPr/>
        <p:nvPr/>
      </p:nvGrpSpPr>
      <p:grpSpPr>
        <a:xfrm>
          <a:off x="0" y="0"/>
          <a:ext cx="0" cy="0"/>
          <a:chOff x="0" y="0"/>
          <a:chExt cx="0" cy="0"/>
        </a:xfrm>
      </p:grpSpPr>
      <p:sp>
        <p:nvSpPr>
          <p:cNvPr id="723" name="Circle"/>
          <p:cNvSpPr/>
          <p:nvPr/>
        </p:nvSpPr>
        <p:spPr>
          <a:xfrm>
            <a:off x="11154519" y="381000"/>
            <a:ext cx="277073" cy="277068"/>
          </a:xfrm>
          <a:prstGeom prst="ellipse">
            <a:avLst/>
          </a:prstGeom>
          <a:solidFill>
            <a:srgbClr val="6D706D"/>
          </a:solidFill>
          <a:ln w="12700">
            <a:miter lim="400000"/>
          </a:ln>
        </p:spPr>
        <p:txBody>
          <a:bodyPr lIns="45718" tIns="45718" rIns="45718" bIns="45718" anchor="ctr"/>
          <a:lstStyle/>
          <a:p>
            <a:pPr algn="ctr" defTabSz="914215">
              <a:defRPr>
                <a:solidFill>
                  <a:srgbClr val="FFFFFF"/>
                </a:solidFill>
              </a:defRPr>
            </a:pPr>
            <a:endParaRPr/>
          </a:p>
        </p:txBody>
      </p:sp>
      <p:sp>
        <p:nvSpPr>
          <p:cNvPr id="724" name="Slide Number"/>
          <p:cNvSpPr txBox="1">
            <a:spLocks noGrp="1"/>
          </p:cNvSpPr>
          <p:nvPr>
            <p:ph type="sldNum" sz="quarter" idx="2"/>
          </p:nvPr>
        </p:nvSpPr>
        <p:spPr>
          <a:xfrm>
            <a:off x="11216072" y="443333"/>
            <a:ext cx="153964" cy="152401"/>
          </a:xfrm>
          <a:prstGeom prst="rect">
            <a:avLst/>
          </a:prstGeom>
        </p:spPr>
        <p:txBody>
          <a:bodyPr lIns="0" tIns="0" rIns="0" bIns="0"/>
          <a:lstStyle>
            <a:lvl1pPr algn="ctr" defTabSz="914215">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221794933"/>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type="tx">
  <p:cSld name="3_Title and Content 0">
    <p:spTree>
      <p:nvGrpSpPr>
        <p:cNvPr id="1" name=""/>
        <p:cNvGrpSpPr/>
        <p:nvPr/>
      </p:nvGrpSpPr>
      <p:grpSpPr>
        <a:xfrm>
          <a:off x="0" y="0"/>
          <a:ext cx="0" cy="0"/>
          <a:chOff x="0" y="0"/>
          <a:chExt cx="0" cy="0"/>
        </a:xfrm>
      </p:grpSpPr>
      <p:sp>
        <p:nvSpPr>
          <p:cNvPr id="731" name="Title Text"/>
          <p:cNvSpPr txBox="1">
            <a:spLocks noGrp="1"/>
          </p:cNvSpPr>
          <p:nvPr>
            <p:ph type="title"/>
          </p:nvPr>
        </p:nvSpPr>
        <p:spPr>
          <a:prstGeom prst="rect">
            <a:avLst/>
          </a:prstGeom>
        </p:spPr>
        <p:txBody>
          <a:bodyPr lIns="34275" tIns="34275" rIns="34275" bIns="34275"/>
          <a:lstStyle>
            <a:lvl1pPr>
              <a:defRPr>
                <a:latin typeface="Source Sans Pro Regular"/>
                <a:ea typeface="Source Sans Pro Regular"/>
                <a:cs typeface="Source Sans Pro Regular"/>
                <a:sym typeface="Source Sans Pro Regular"/>
              </a:defRPr>
            </a:lvl1pPr>
          </a:lstStyle>
          <a:p>
            <a:r>
              <a:t>Title Text</a:t>
            </a:r>
          </a:p>
        </p:txBody>
      </p:sp>
      <p:sp>
        <p:nvSpPr>
          <p:cNvPr id="732" name="Body Level One…"/>
          <p:cNvSpPr txBox="1">
            <a:spLocks noGrp="1"/>
          </p:cNvSpPr>
          <p:nvPr>
            <p:ph type="body" idx="1"/>
          </p:nvPr>
        </p:nvSpPr>
        <p:spPr>
          <a:xfrm>
            <a:off x="838200" y="1825625"/>
            <a:ext cx="10515600" cy="4351340"/>
          </a:xfrm>
          <a:prstGeom prst="rect">
            <a:avLst/>
          </a:prstGeom>
        </p:spPr>
        <p:txBody>
          <a:bodyPr lIns="34275" tIns="34275" rIns="34275" bIns="34275"/>
          <a:lstStyle>
            <a:lvl1pPr marL="609584" indent="-482587">
              <a:buClr>
                <a:srgbClr val="000000"/>
              </a:buClr>
              <a:buSzPts val="2800"/>
              <a:defRPr>
                <a:latin typeface="Source Sans Pro Regular"/>
                <a:ea typeface="Source Sans Pro Regular"/>
                <a:cs typeface="Source Sans Pro Regular"/>
                <a:sym typeface="Source Sans Pro Regular"/>
              </a:defRPr>
            </a:lvl1pPr>
            <a:lvl2pPr marL="1219169" indent="-482587">
              <a:buClr>
                <a:srgbClr val="000000"/>
              </a:buClr>
              <a:buSzPts val="2800"/>
              <a:defRPr>
                <a:latin typeface="Source Sans Pro Regular"/>
                <a:ea typeface="Source Sans Pro Regular"/>
                <a:cs typeface="Source Sans Pro Regular"/>
                <a:sym typeface="Source Sans Pro Regular"/>
              </a:defRPr>
            </a:lvl2pPr>
            <a:lvl3pPr marL="1828754" indent="-482587">
              <a:buClr>
                <a:srgbClr val="000000"/>
              </a:buClr>
              <a:buSzPts val="2800"/>
              <a:defRPr>
                <a:latin typeface="Source Sans Pro Regular"/>
                <a:ea typeface="Source Sans Pro Regular"/>
                <a:cs typeface="Source Sans Pro Regular"/>
                <a:sym typeface="Source Sans Pro Regular"/>
              </a:defRPr>
            </a:lvl3pPr>
            <a:lvl4pPr marL="2438338" indent="-482587">
              <a:buClr>
                <a:srgbClr val="000000"/>
              </a:buClr>
              <a:buSzPts val="2800"/>
              <a:defRPr>
                <a:latin typeface="Source Sans Pro Regular"/>
                <a:ea typeface="Source Sans Pro Regular"/>
                <a:cs typeface="Source Sans Pro Regular"/>
                <a:sym typeface="Source Sans Pro Regular"/>
              </a:defRPr>
            </a:lvl4pPr>
            <a:lvl5pPr marL="3047924" indent="-482587">
              <a:buClr>
                <a:srgbClr val="000000"/>
              </a:buClr>
              <a:buSzPts val="2800"/>
              <a:defRPr>
                <a:latin typeface="Source Sans Pro Regular"/>
                <a:ea typeface="Source Sans Pro Regular"/>
                <a:cs typeface="Source Sans Pro Regular"/>
                <a:sym typeface="Source Sans Pro Regular"/>
              </a:defRPr>
            </a:lvl5pPr>
          </a:lstStyle>
          <a:p>
            <a:r>
              <a:t>Body Level One</a:t>
            </a:r>
          </a:p>
          <a:p>
            <a:pPr lvl="1"/>
            <a:r>
              <a:t>Body Level Two</a:t>
            </a:r>
          </a:p>
          <a:p>
            <a:pPr lvl="2"/>
            <a:r>
              <a:t>Body Level Three</a:t>
            </a:r>
          </a:p>
          <a:p>
            <a:pPr lvl="3"/>
            <a:r>
              <a:t>Body Level Four</a:t>
            </a:r>
          </a:p>
          <a:p>
            <a:pPr lvl="4"/>
            <a:r>
              <a:t>Body Level Five</a:t>
            </a:r>
          </a:p>
        </p:txBody>
      </p:sp>
      <p:pic>
        <p:nvPicPr>
          <p:cNvPr id="733" name="Google Shape;57;p14" descr="Google Shape;57;p14"/>
          <p:cNvPicPr>
            <a:picLocks noChangeAspect="1"/>
          </p:cNvPicPr>
          <p:nvPr/>
        </p:nvPicPr>
        <p:blipFill>
          <a:blip r:embed="rId2"/>
          <a:srcRect b="30269"/>
          <a:stretch>
            <a:fillRect/>
          </a:stretch>
        </p:blipFill>
        <p:spPr>
          <a:xfrm>
            <a:off x="9221010" y="6017217"/>
            <a:ext cx="3068132" cy="620430"/>
          </a:xfrm>
          <a:prstGeom prst="rect">
            <a:avLst/>
          </a:prstGeom>
          <a:ln w="12700">
            <a:miter lim="400000"/>
          </a:ln>
        </p:spPr>
      </p:pic>
      <p:sp>
        <p:nvSpPr>
          <p:cNvPr id="734" name="Slide Number"/>
          <p:cNvSpPr txBox="1">
            <a:spLocks noGrp="1"/>
          </p:cNvSpPr>
          <p:nvPr>
            <p:ph type="sldNum" sz="quarter" idx="2"/>
          </p:nvPr>
        </p:nvSpPr>
        <p:spPr>
          <a:xfrm>
            <a:off x="11118070" y="6426205"/>
            <a:ext cx="235734" cy="225415"/>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645222713"/>
      </p:ext>
    </p:extLst>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type="tx">
  <p:cSld name="7_Default">
    <p:bg>
      <p:bgPr>
        <a:solidFill>
          <a:srgbClr val="FFFFFF"/>
        </a:solidFill>
        <a:effectLst/>
      </p:bgPr>
    </p:bg>
    <p:spTree>
      <p:nvGrpSpPr>
        <p:cNvPr id="1" name=""/>
        <p:cNvGrpSpPr/>
        <p:nvPr/>
      </p:nvGrpSpPr>
      <p:grpSpPr>
        <a:xfrm>
          <a:off x="0" y="0"/>
          <a:ext cx="0" cy="0"/>
          <a:chOff x="0" y="0"/>
          <a:chExt cx="0" cy="0"/>
        </a:xfrm>
      </p:grpSpPr>
      <p:pic>
        <p:nvPicPr>
          <p:cNvPr id="741" name="Google Shape;60;p15" descr="Google Shape;60;p15"/>
          <p:cNvPicPr>
            <a:picLocks noChangeAspect="1"/>
          </p:cNvPicPr>
          <p:nvPr/>
        </p:nvPicPr>
        <p:blipFill>
          <a:blip r:embed="rId2"/>
          <a:srcRect b="72265"/>
          <a:stretch>
            <a:fillRect/>
          </a:stretch>
        </p:blipFill>
        <p:spPr>
          <a:xfrm>
            <a:off x="-12515" y="-320137"/>
            <a:ext cx="12217138" cy="2542297"/>
          </a:xfrm>
          <a:prstGeom prst="rect">
            <a:avLst/>
          </a:prstGeom>
          <a:ln w="12700">
            <a:miter lim="400000"/>
          </a:ln>
        </p:spPr>
      </p:pic>
      <p:sp>
        <p:nvSpPr>
          <p:cNvPr id="742" name="Title Text"/>
          <p:cNvSpPr txBox="1">
            <a:spLocks noGrp="1"/>
          </p:cNvSpPr>
          <p:nvPr>
            <p:ph type="title"/>
          </p:nvPr>
        </p:nvSpPr>
        <p:spPr>
          <a:xfrm>
            <a:off x="2175867" y="178594"/>
            <a:ext cx="7840266" cy="1723432"/>
          </a:xfrm>
          <a:prstGeom prst="rect">
            <a:avLst/>
          </a:prstGeom>
        </p:spPr>
        <p:txBody>
          <a:bodyPr lIns="26775" tIns="26775" rIns="26775" bIns="26775"/>
          <a:lstStyle>
            <a:lvl1pPr algn="ctr">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743" name="Body Level One…"/>
          <p:cNvSpPr txBox="1">
            <a:spLocks noGrp="1"/>
          </p:cNvSpPr>
          <p:nvPr>
            <p:ph type="body" idx="1"/>
          </p:nvPr>
        </p:nvSpPr>
        <p:spPr>
          <a:xfrm>
            <a:off x="2175867" y="1955600"/>
            <a:ext cx="7840266" cy="4277321"/>
          </a:xfrm>
          <a:prstGeom prst="rect">
            <a:avLst/>
          </a:prstGeom>
        </p:spPr>
        <p:txBody>
          <a:bodyPr lIns="26775" tIns="26775" rIns="26775" bIns="26775" anchor="ctr"/>
          <a:lstStyle>
            <a:lvl1pPr marL="609584" indent="-584184">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1pPr>
            <a:lvl2pPr marL="1219169" indent="-584184">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2pPr>
            <a:lvl3pPr marL="1828754" indent="-584184">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3pPr>
            <a:lvl4pPr marL="2438338" indent="-584185">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4pPr>
            <a:lvl5pPr marL="3047924" indent="-584184">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pic>
        <p:nvPicPr>
          <p:cNvPr id="744" name="Google Shape;63;p15" descr="Google Shape;63;p15"/>
          <p:cNvPicPr>
            <a:picLocks noChangeAspect="1"/>
          </p:cNvPicPr>
          <p:nvPr/>
        </p:nvPicPr>
        <p:blipFill>
          <a:blip r:embed="rId3"/>
          <a:stretch>
            <a:fillRect/>
          </a:stretch>
        </p:blipFill>
        <p:spPr>
          <a:xfrm>
            <a:off x="8861069" y="5979941"/>
            <a:ext cx="3330344" cy="860340"/>
          </a:xfrm>
          <a:prstGeom prst="rect">
            <a:avLst/>
          </a:prstGeom>
          <a:ln w="12700">
            <a:miter lim="400000"/>
          </a:ln>
        </p:spPr>
      </p:pic>
      <p:sp>
        <p:nvSpPr>
          <p:cNvPr id="745" name="Slide Number"/>
          <p:cNvSpPr txBox="1">
            <a:spLocks noGrp="1"/>
          </p:cNvSpPr>
          <p:nvPr>
            <p:ph type="sldNum" sz="quarter" idx="2"/>
          </p:nvPr>
        </p:nvSpPr>
        <p:spPr>
          <a:xfrm>
            <a:off x="7903289" y="6268749"/>
            <a:ext cx="173912" cy="175201"/>
          </a:xfrm>
          <a:prstGeom prst="rect">
            <a:avLst/>
          </a:prstGeom>
        </p:spPr>
        <p:txBody>
          <a:bodyPr lIns="24100" tIns="24100" rIns="24100" bIns="24100"/>
          <a:lstStyle>
            <a:lvl1pPr>
              <a:defRPr sz="800">
                <a:solidFill>
                  <a:srgbClr val="000000"/>
                </a:solidFill>
                <a:latin typeface="Merriweather Sans"/>
                <a:ea typeface="Merriweather Sans"/>
                <a:cs typeface="Merriweather Sans"/>
                <a:sym typeface="Merriweather Sans"/>
              </a:defRPr>
            </a:lvl1pPr>
          </a:lstStyle>
          <a:p>
            <a:fld id="{86CB4B4D-7CA3-9044-876B-883B54F8677D}" type="slidenum">
              <a:t>‹#›</a:t>
            </a:fld>
            <a:endParaRPr/>
          </a:p>
        </p:txBody>
      </p:sp>
    </p:spTree>
    <p:extLst>
      <p:ext uri="{BB962C8B-B14F-4D97-AF65-F5344CB8AC3E}">
        <p14:creationId xmlns:p14="http://schemas.microsoft.com/office/powerpoint/2010/main" val="678848090"/>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2_Blank">
    <p:bg>
      <p:bgPr>
        <a:solidFill>
          <a:srgbClr val="FFFFFF"/>
        </a:solidFill>
        <a:effectLst/>
      </p:bgPr>
    </p:bg>
    <p:spTree>
      <p:nvGrpSpPr>
        <p:cNvPr id="1" name=""/>
        <p:cNvGrpSpPr/>
        <p:nvPr/>
      </p:nvGrpSpPr>
      <p:grpSpPr>
        <a:xfrm>
          <a:off x="0" y="0"/>
          <a:ext cx="0" cy="0"/>
          <a:chOff x="0" y="0"/>
          <a:chExt cx="0" cy="0"/>
        </a:xfrm>
      </p:grpSpPr>
      <p:pic>
        <p:nvPicPr>
          <p:cNvPr id="752" name="Google Shape;66;p16" descr="Google Shape;66;p16"/>
          <p:cNvPicPr>
            <a:picLocks noChangeAspect="1"/>
          </p:cNvPicPr>
          <p:nvPr/>
        </p:nvPicPr>
        <p:blipFill>
          <a:blip r:embed="rId2"/>
          <a:stretch>
            <a:fillRect/>
          </a:stretch>
        </p:blipFill>
        <p:spPr>
          <a:xfrm>
            <a:off x="8861069" y="5979941"/>
            <a:ext cx="3330344" cy="860340"/>
          </a:xfrm>
          <a:prstGeom prst="rect">
            <a:avLst/>
          </a:prstGeom>
          <a:ln w="12700">
            <a:miter lim="400000"/>
          </a:ln>
        </p:spPr>
      </p:pic>
      <p:sp>
        <p:nvSpPr>
          <p:cNvPr id="753" name="Slide Number"/>
          <p:cNvSpPr txBox="1">
            <a:spLocks noGrp="1"/>
          </p:cNvSpPr>
          <p:nvPr>
            <p:ph type="sldNum" sz="quarter" idx="2"/>
          </p:nvPr>
        </p:nvSpPr>
        <p:spPr>
          <a:xfrm>
            <a:off x="11118066" y="6426207"/>
            <a:ext cx="235735" cy="225416"/>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731764547"/>
      </p:ext>
    </p:extLst>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type="tx">
  <p:cSld name="7_Default Slide">
    <p:bg>
      <p:bgPr>
        <a:solidFill>
          <a:srgbClr val="FFFFFF"/>
        </a:solidFill>
        <a:effectLst/>
      </p:bgPr>
    </p:bg>
    <p:spTree>
      <p:nvGrpSpPr>
        <p:cNvPr id="1" name=""/>
        <p:cNvGrpSpPr/>
        <p:nvPr/>
      </p:nvGrpSpPr>
      <p:grpSpPr>
        <a:xfrm>
          <a:off x="0" y="0"/>
          <a:ext cx="0" cy="0"/>
          <a:chOff x="0" y="0"/>
          <a:chExt cx="0" cy="0"/>
        </a:xfrm>
      </p:grpSpPr>
      <p:pic>
        <p:nvPicPr>
          <p:cNvPr id="760" name="Google Shape;69;p17" descr="Google Shape;69;p17"/>
          <p:cNvPicPr>
            <a:picLocks noChangeAspect="1"/>
          </p:cNvPicPr>
          <p:nvPr/>
        </p:nvPicPr>
        <p:blipFill>
          <a:blip r:embed="rId2"/>
          <a:stretch>
            <a:fillRect/>
          </a:stretch>
        </p:blipFill>
        <p:spPr>
          <a:xfrm>
            <a:off x="8861069" y="5979941"/>
            <a:ext cx="3330344" cy="860340"/>
          </a:xfrm>
          <a:prstGeom prst="rect">
            <a:avLst/>
          </a:prstGeom>
          <a:ln w="12700">
            <a:miter lim="400000"/>
          </a:ln>
        </p:spPr>
      </p:pic>
      <p:sp>
        <p:nvSpPr>
          <p:cNvPr id="761" name="Slide Number"/>
          <p:cNvSpPr txBox="1">
            <a:spLocks noGrp="1"/>
          </p:cNvSpPr>
          <p:nvPr>
            <p:ph type="sldNum" sz="quarter" idx="2"/>
          </p:nvPr>
        </p:nvSpPr>
        <p:spPr>
          <a:xfrm>
            <a:off x="11118066" y="6426207"/>
            <a:ext cx="235735" cy="225416"/>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222031040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0">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1" name="Body Level One…"/>
          <p:cNvSpPr txBox="1">
            <a:spLocks noGrp="1"/>
          </p:cNvSpPr>
          <p:nvPr>
            <p:ph type="body" idx="1" hasCustomPrompt="1"/>
          </p:nvPr>
        </p:nvSpPr>
        <p:spPr>
          <a:prstGeom prst="rect">
            <a:avLst/>
          </a:prstGeom>
        </p:spPr>
        <p:txBody>
          <a:bodyPr/>
          <a:lstStyle>
            <a:lvl1pPr>
              <a:defRPr>
                <a:latin typeface="Source Sans Pro"/>
                <a:ea typeface="Source Sans Pro"/>
                <a:cs typeface="Source Sans Pro"/>
                <a:sym typeface="Source Sans Pro"/>
              </a:defRPr>
            </a:lvl1pPr>
            <a:lvl2pPr>
              <a:defRPr>
                <a:latin typeface="Source Sans Pro"/>
                <a:ea typeface="Source Sans Pro"/>
                <a:cs typeface="Source Sans Pro"/>
                <a:sym typeface="Source Sans Pro"/>
              </a:defRPr>
            </a:lvl2pPr>
            <a:lvl3pPr marL="1362455" indent="-448055">
              <a:defRPr>
                <a:latin typeface="Source Sans Pro"/>
                <a:ea typeface="Source Sans Pro"/>
                <a:cs typeface="Source Sans Pro"/>
                <a:sym typeface="Source Sans Pro"/>
              </a:defRPr>
            </a:lvl3pPr>
            <a:lvl4pPr>
              <a:defRPr>
                <a:latin typeface="Source Sans Pro"/>
                <a:ea typeface="Source Sans Pro"/>
                <a:cs typeface="Source Sans Pro"/>
                <a:sym typeface="Source Sans Pro"/>
              </a:defRPr>
            </a:lvl4pPr>
            <a:lvl5pPr>
              <a:defRPr>
                <a:latin typeface="Source Sans Pro"/>
                <a:ea typeface="Source Sans Pro"/>
                <a:cs typeface="Source Sans Pro"/>
                <a:sym typeface="Source Sans Pro"/>
              </a:defRPr>
            </a:lvl5pPr>
          </a:lstStyle>
          <a:p>
            <a:r>
              <a:t>Body Level One</a:t>
            </a:r>
          </a:p>
          <a:p>
            <a:pPr lvl="1"/>
            <a:endParaRPr/>
          </a:p>
          <a:p>
            <a:pPr lvl="2"/>
            <a:endParaRPr/>
          </a:p>
          <a:p>
            <a:pPr lvl="3"/>
            <a:endParaRPr/>
          </a:p>
          <a:p>
            <a:pPr lvl="4"/>
            <a:endParaRPr/>
          </a:p>
        </p:txBody>
      </p:sp>
      <p:pic>
        <p:nvPicPr>
          <p:cNvPr id="102" name="image.png" descr="image.png"/>
          <p:cNvPicPr>
            <a:picLocks noChangeAspect="1"/>
          </p:cNvPicPr>
          <p:nvPr/>
        </p:nvPicPr>
        <p:blipFill>
          <a:blip r:embed="rId3"/>
          <a:srcRect b="30269"/>
          <a:stretch>
            <a:fillRect/>
          </a:stretch>
        </p:blipFill>
        <p:spPr>
          <a:xfrm>
            <a:off x="9221010" y="6017216"/>
            <a:ext cx="3068131" cy="620432"/>
          </a:xfrm>
          <a:prstGeom prst="rect">
            <a:avLst/>
          </a:prstGeom>
          <a:ln w="12700">
            <a:miter lim="400000"/>
          </a:ln>
        </p:spPr>
      </p:pic>
      <p:sp>
        <p:nvSpPr>
          <p:cNvPr id="103" name="Slide Number"/>
          <p:cNvSpPr txBox="1">
            <a:spLocks noGrp="1"/>
          </p:cNvSpPr>
          <p:nvPr>
            <p:ph type="sldNum" sz="quarter" idx="2"/>
          </p:nvPr>
        </p:nvSpPr>
        <p:spPr>
          <a:xfrm>
            <a:off x="11095177" y="6414760"/>
            <a:ext cx="258625" cy="24830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type="tx">
  <p:cSld name="8_Default Slide">
    <p:bg>
      <p:bgPr>
        <a:solidFill>
          <a:srgbClr val="FFFFFF"/>
        </a:solidFill>
        <a:effectLst/>
      </p:bgPr>
    </p:bg>
    <p:spTree>
      <p:nvGrpSpPr>
        <p:cNvPr id="1" name=""/>
        <p:cNvGrpSpPr/>
        <p:nvPr/>
      </p:nvGrpSpPr>
      <p:grpSpPr>
        <a:xfrm>
          <a:off x="0" y="0"/>
          <a:ext cx="0" cy="0"/>
          <a:chOff x="0" y="0"/>
          <a:chExt cx="0" cy="0"/>
        </a:xfrm>
      </p:grpSpPr>
      <p:pic>
        <p:nvPicPr>
          <p:cNvPr id="768" name="Google Shape;72;p18" descr="Google Shape;72;p18"/>
          <p:cNvPicPr>
            <a:picLocks noChangeAspect="1"/>
          </p:cNvPicPr>
          <p:nvPr/>
        </p:nvPicPr>
        <p:blipFill>
          <a:blip r:embed="rId2"/>
          <a:stretch>
            <a:fillRect/>
          </a:stretch>
        </p:blipFill>
        <p:spPr>
          <a:xfrm>
            <a:off x="8861069" y="5979941"/>
            <a:ext cx="3330344" cy="860340"/>
          </a:xfrm>
          <a:prstGeom prst="rect">
            <a:avLst/>
          </a:prstGeom>
          <a:ln w="12700">
            <a:miter lim="400000"/>
          </a:ln>
        </p:spPr>
      </p:pic>
      <p:sp>
        <p:nvSpPr>
          <p:cNvPr id="769" name="Slide Number"/>
          <p:cNvSpPr txBox="1">
            <a:spLocks noGrp="1"/>
          </p:cNvSpPr>
          <p:nvPr>
            <p:ph type="sldNum" sz="quarter" idx="2"/>
          </p:nvPr>
        </p:nvSpPr>
        <p:spPr>
          <a:xfrm>
            <a:off x="11216092" y="445112"/>
            <a:ext cx="153925" cy="148845"/>
          </a:xfrm>
          <a:prstGeom prst="rect">
            <a:avLst/>
          </a:prstGeom>
        </p:spPr>
        <p:txBody>
          <a:bodyPr lIns="0" tIns="0" rIns="0" bIns="0"/>
          <a:lstStyle>
            <a:lvl1pPr algn="ctr">
              <a:defRPr sz="1000">
                <a:solidFill>
                  <a:srgbClr val="FFFFFF"/>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886370106"/>
      </p:ext>
    </p:extLst>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type="tx">
  <p:cSld name="Title">
    <p:bg>
      <p:bgPr>
        <a:solidFill>
          <a:srgbClr val="FFFFFF"/>
        </a:solidFill>
        <a:effectLst/>
      </p:bgPr>
    </p:bg>
    <p:spTree>
      <p:nvGrpSpPr>
        <p:cNvPr id="1" name=""/>
        <p:cNvGrpSpPr/>
        <p:nvPr/>
      </p:nvGrpSpPr>
      <p:grpSpPr>
        <a:xfrm>
          <a:off x="0" y="0"/>
          <a:ext cx="0" cy="0"/>
          <a:chOff x="0" y="0"/>
          <a:chExt cx="0" cy="0"/>
        </a:xfrm>
      </p:grpSpPr>
      <p:sp>
        <p:nvSpPr>
          <p:cNvPr id="776" name="Body Level One…"/>
          <p:cNvSpPr txBox="1">
            <a:spLocks noGrp="1"/>
          </p:cNvSpPr>
          <p:nvPr>
            <p:ph type="body" sz="quarter" idx="1"/>
          </p:nvPr>
        </p:nvSpPr>
        <p:spPr>
          <a:xfrm>
            <a:off x="600670" y="5929931"/>
            <a:ext cx="10985502" cy="318490"/>
          </a:xfrm>
          <a:prstGeom prst="rect">
            <a:avLst/>
          </a:prstGeom>
        </p:spPr>
        <p:txBody>
          <a:bodyPr lIns="17149" tIns="17149" rIns="17149" bIns="17149"/>
          <a:lstStyle>
            <a:lvl1pPr marL="304792" indent="0">
              <a:lnSpc>
                <a:spcPct val="100000"/>
              </a:lnSpc>
              <a:spcBef>
                <a:spcPts val="0"/>
              </a:spcBef>
              <a:buSzTx/>
              <a:buFontTx/>
              <a:buNone/>
              <a:defRPr sz="1800" b="1">
                <a:latin typeface="Helvetica Neue"/>
                <a:ea typeface="Helvetica Neue"/>
                <a:cs typeface="Helvetica Neue"/>
                <a:sym typeface="Helvetica Neue"/>
              </a:defRPr>
            </a:lvl1pPr>
            <a:lvl2pPr marL="1219169" indent="-372523">
              <a:lnSpc>
                <a:spcPct val="100000"/>
              </a:lnSpc>
              <a:spcBef>
                <a:spcPts val="0"/>
              </a:spcBef>
              <a:buSzPts val="1800"/>
              <a:buFontTx/>
              <a:defRPr sz="1800" b="1">
                <a:latin typeface="Helvetica Neue"/>
                <a:ea typeface="Helvetica Neue"/>
                <a:cs typeface="Helvetica Neue"/>
                <a:sym typeface="Helvetica Neue"/>
              </a:defRPr>
            </a:lvl2pPr>
            <a:lvl3pPr marL="1828754" indent="-372523">
              <a:lnSpc>
                <a:spcPct val="100000"/>
              </a:lnSpc>
              <a:spcBef>
                <a:spcPts val="0"/>
              </a:spcBef>
              <a:buSzPts val="1800"/>
              <a:buFontTx/>
              <a:defRPr sz="1800" b="1">
                <a:latin typeface="Helvetica Neue"/>
                <a:ea typeface="Helvetica Neue"/>
                <a:cs typeface="Helvetica Neue"/>
                <a:sym typeface="Helvetica Neue"/>
              </a:defRPr>
            </a:lvl3pPr>
            <a:lvl4pPr marL="2438338" indent="-372523">
              <a:lnSpc>
                <a:spcPct val="100000"/>
              </a:lnSpc>
              <a:spcBef>
                <a:spcPts val="0"/>
              </a:spcBef>
              <a:buSzPts val="1800"/>
              <a:buFontTx/>
              <a:defRPr sz="1800" b="1">
                <a:latin typeface="Helvetica Neue"/>
                <a:ea typeface="Helvetica Neue"/>
                <a:cs typeface="Helvetica Neue"/>
                <a:sym typeface="Helvetica Neue"/>
              </a:defRPr>
            </a:lvl4pPr>
            <a:lvl5pPr marL="3047924" indent="-372523">
              <a:lnSpc>
                <a:spcPct val="100000"/>
              </a:lnSpc>
              <a:spcBef>
                <a:spcPts val="0"/>
              </a:spcBef>
              <a:buSzPts val="1800"/>
              <a:buFontTx/>
              <a:defRPr sz="1800"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77" name="Title Text"/>
          <p:cNvSpPr txBox="1">
            <a:spLocks noGrp="1"/>
          </p:cNvSpPr>
          <p:nvPr>
            <p:ph type="title"/>
          </p:nvPr>
        </p:nvSpPr>
        <p:spPr>
          <a:xfrm>
            <a:off x="603248" y="1287496"/>
            <a:ext cx="10985505" cy="2324101"/>
          </a:xfrm>
          <a:prstGeom prst="rect">
            <a:avLst/>
          </a:prstGeom>
        </p:spPr>
        <p:txBody>
          <a:bodyPr lIns="19050" tIns="19050" rIns="19050" bIns="19050" anchor="b"/>
          <a:lstStyle>
            <a:lvl1pPr>
              <a:lnSpc>
                <a:spcPct val="80000"/>
              </a:lnSpc>
              <a:defRPr sz="5800" b="1">
                <a:latin typeface="Helvetica Neue"/>
                <a:ea typeface="Helvetica Neue"/>
                <a:cs typeface="Helvetica Neue"/>
                <a:sym typeface="Helvetica Neue"/>
              </a:defRPr>
            </a:lvl1pPr>
          </a:lstStyle>
          <a:p>
            <a:r>
              <a:t>Title Text</a:t>
            </a:r>
          </a:p>
        </p:txBody>
      </p:sp>
      <p:sp>
        <p:nvSpPr>
          <p:cNvPr id="778" name="Google Shape;77;p19"/>
          <p:cNvSpPr txBox="1">
            <a:spLocks noGrp="1"/>
          </p:cNvSpPr>
          <p:nvPr>
            <p:ph type="body" sz="quarter" idx="21"/>
          </p:nvPr>
        </p:nvSpPr>
        <p:spPr>
          <a:xfrm>
            <a:off x="600670" y="3611595"/>
            <a:ext cx="10985501" cy="952501"/>
          </a:xfrm>
          <a:prstGeom prst="rect">
            <a:avLst/>
          </a:prstGeom>
        </p:spPr>
        <p:txBody>
          <a:bodyPr lIns="19050" tIns="19050" rIns="19050" bIns="19050"/>
          <a:lstStyle/>
          <a:p>
            <a:pPr marL="304792" indent="0">
              <a:lnSpc>
                <a:spcPct val="100000"/>
              </a:lnSpc>
              <a:spcBef>
                <a:spcPts val="0"/>
              </a:spcBef>
              <a:buSzTx/>
              <a:buFontTx/>
              <a:buNone/>
              <a:defRPr b="1">
                <a:latin typeface="Helvetica Neue"/>
                <a:ea typeface="Helvetica Neue"/>
                <a:cs typeface="Helvetica Neue"/>
                <a:sym typeface="Helvetica Neue"/>
              </a:defRPr>
            </a:pPr>
            <a:endParaRPr/>
          </a:p>
        </p:txBody>
      </p:sp>
      <p:sp>
        <p:nvSpPr>
          <p:cNvPr id="779"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484510887"/>
      </p:ext>
    </p:extLst>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786" name="Google Shape;80;p20"/>
          <p:cNvSpPr>
            <a:spLocks noGrp="1"/>
          </p:cNvSpPr>
          <p:nvPr>
            <p:ph type="pic" idx="21"/>
          </p:nvPr>
        </p:nvSpPr>
        <p:spPr>
          <a:xfrm>
            <a:off x="-577849" y="-647700"/>
            <a:ext cx="13373101" cy="8009467"/>
          </a:xfrm>
          <a:prstGeom prst="rect">
            <a:avLst/>
          </a:prstGeom>
        </p:spPr>
        <p:txBody>
          <a:bodyPr lIns="91439" tIns="45719" rIns="91439" bIns="45719">
            <a:noAutofit/>
          </a:bodyPr>
          <a:lstStyle/>
          <a:p>
            <a:endParaRPr/>
          </a:p>
        </p:txBody>
      </p:sp>
      <p:sp>
        <p:nvSpPr>
          <p:cNvPr id="787" name="Title Text"/>
          <p:cNvSpPr txBox="1">
            <a:spLocks noGrp="1"/>
          </p:cNvSpPr>
          <p:nvPr>
            <p:ph type="title"/>
          </p:nvPr>
        </p:nvSpPr>
        <p:spPr>
          <a:xfrm>
            <a:off x="603251" y="3562351"/>
            <a:ext cx="10985501" cy="2324101"/>
          </a:xfrm>
          <a:prstGeom prst="rect">
            <a:avLst/>
          </a:prstGeom>
        </p:spPr>
        <p:txBody>
          <a:bodyPr lIns="19050" tIns="19050" rIns="19050" bIns="19050" anchor="b"/>
          <a:lstStyle>
            <a:lvl1pPr>
              <a:lnSpc>
                <a:spcPct val="80000"/>
              </a:lnSpc>
              <a:defRPr sz="5800" b="1">
                <a:latin typeface="Helvetica Neue"/>
                <a:ea typeface="Helvetica Neue"/>
                <a:cs typeface="Helvetica Neue"/>
                <a:sym typeface="Helvetica Neue"/>
              </a:defRPr>
            </a:lvl1pPr>
          </a:lstStyle>
          <a:p>
            <a:r>
              <a:t>Title Text</a:t>
            </a:r>
          </a:p>
        </p:txBody>
      </p:sp>
      <p:sp>
        <p:nvSpPr>
          <p:cNvPr id="788" name="Body Level One…"/>
          <p:cNvSpPr txBox="1">
            <a:spLocks noGrp="1"/>
          </p:cNvSpPr>
          <p:nvPr>
            <p:ph type="body" sz="quarter" idx="1"/>
          </p:nvPr>
        </p:nvSpPr>
        <p:spPr>
          <a:xfrm>
            <a:off x="603845" y="553069"/>
            <a:ext cx="10984312" cy="318489"/>
          </a:xfrm>
          <a:prstGeom prst="rect">
            <a:avLst/>
          </a:prstGeom>
        </p:spPr>
        <p:txBody>
          <a:bodyPr lIns="17149" tIns="17149" rIns="17149" bIns="17149"/>
          <a:lstStyle>
            <a:lvl1pPr marL="304792" indent="0">
              <a:lnSpc>
                <a:spcPct val="100000"/>
              </a:lnSpc>
              <a:spcBef>
                <a:spcPts val="0"/>
              </a:spcBef>
              <a:buSzTx/>
              <a:buFontTx/>
              <a:buNone/>
              <a:defRPr sz="1800" b="1">
                <a:latin typeface="Helvetica Neue"/>
                <a:ea typeface="Helvetica Neue"/>
                <a:cs typeface="Helvetica Neue"/>
                <a:sym typeface="Helvetica Neue"/>
              </a:defRPr>
            </a:lvl1pPr>
            <a:lvl2pPr marL="1219169" indent="-372523">
              <a:lnSpc>
                <a:spcPct val="100000"/>
              </a:lnSpc>
              <a:spcBef>
                <a:spcPts val="0"/>
              </a:spcBef>
              <a:buSzPts val="1800"/>
              <a:buFontTx/>
              <a:defRPr sz="1800" b="1">
                <a:latin typeface="Helvetica Neue"/>
                <a:ea typeface="Helvetica Neue"/>
                <a:cs typeface="Helvetica Neue"/>
                <a:sym typeface="Helvetica Neue"/>
              </a:defRPr>
            </a:lvl2pPr>
            <a:lvl3pPr marL="1828754" indent="-372523">
              <a:lnSpc>
                <a:spcPct val="100000"/>
              </a:lnSpc>
              <a:spcBef>
                <a:spcPts val="0"/>
              </a:spcBef>
              <a:buSzPts val="1800"/>
              <a:buFontTx/>
              <a:defRPr sz="1800" b="1">
                <a:latin typeface="Helvetica Neue"/>
                <a:ea typeface="Helvetica Neue"/>
                <a:cs typeface="Helvetica Neue"/>
                <a:sym typeface="Helvetica Neue"/>
              </a:defRPr>
            </a:lvl3pPr>
            <a:lvl4pPr marL="2438338" indent="-372523">
              <a:lnSpc>
                <a:spcPct val="100000"/>
              </a:lnSpc>
              <a:spcBef>
                <a:spcPts val="0"/>
              </a:spcBef>
              <a:buSzPts val="1800"/>
              <a:buFontTx/>
              <a:defRPr sz="1800" b="1">
                <a:latin typeface="Helvetica Neue"/>
                <a:ea typeface="Helvetica Neue"/>
                <a:cs typeface="Helvetica Neue"/>
                <a:sym typeface="Helvetica Neue"/>
              </a:defRPr>
            </a:lvl4pPr>
            <a:lvl5pPr marL="3047924" indent="-372523">
              <a:lnSpc>
                <a:spcPct val="100000"/>
              </a:lnSpc>
              <a:spcBef>
                <a:spcPts val="0"/>
              </a:spcBef>
              <a:buSzPts val="1800"/>
              <a:buFontTx/>
              <a:defRPr sz="1800"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89" name="Google Shape;83;p20"/>
          <p:cNvSpPr txBox="1">
            <a:spLocks noGrp="1"/>
          </p:cNvSpPr>
          <p:nvPr>
            <p:ph type="body" sz="quarter" idx="22"/>
          </p:nvPr>
        </p:nvSpPr>
        <p:spPr>
          <a:xfrm>
            <a:off x="603251" y="5804954"/>
            <a:ext cx="10985501" cy="558477"/>
          </a:xfrm>
          <a:prstGeom prst="rect">
            <a:avLst/>
          </a:prstGeom>
        </p:spPr>
        <p:txBody>
          <a:bodyPr lIns="19050" tIns="19050" rIns="19050" bIns="19050"/>
          <a:lstStyle/>
          <a:p>
            <a:pPr marL="304792" indent="0">
              <a:lnSpc>
                <a:spcPct val="100000"/>
              </a:lnSpc>
              <a:spcBef>
                <a:spcPts val="0"/>
              </a:spcBef>
              <a:buSzTx/>
              <a:buFontTx/>
              <a:buNone/>
              <a:defRPr b="1">
                <a:latin typeface="Helvetica Neue"/>
                <a:ea typeface="Helvetica Neue"/>
                <a:cs typeface="Helvetica Neue"/>
                <a:sym typeface="Helvetica Neue"/>
              </a:defRPr>
            </a:pPr>
            <a:endParaRPr/>
          </a:p>
        </p:txBody>
      </p:sp>
      <p:sp>
        <p:nvSpPr>
          <p:cNvPr id="790"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1014456310"/>
      </p:ext>
    </p:extLst>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type="tx">
  <p:cSld name="Title &amp; Photo Alt">
    <p:bg>
      <p:bgPr>
        <a:solidFill>
          <a:srgbClr val="FFFFFF"/>
        </a:solidFill>
        <a:effectLst/>
      </p:bgPr>
    </p:bg>
    <p:spTree>
      <p:nvGrpSpPr>
        <p:cNvPr id="1" name=""/>
        <p:cNvGrpSpPr/>
        <p:nvPr/>
      </p:nvGrpSpPr>
      <p:grpSpPr>
        <a:xfrm>
          <a:off x="0" y="0"/>
          <a:ext cx="0" cy="0"/>
          <a:chOff x="0" y="0"/>
          <a:chExt cx="0" cy="0"/>
        </a:xfrm>
      </p:grpSpPr>
      <p:sp>
        <p:nvSpPr>
          <p:cNvPr id="797" name="Google Shape;86;p21"/>
          <p:cNvSpPr>
            <a:spLocks noGrp="1"/>
          </p:cNvSpPr>
          <p:nvPr>
            <p:ph type="pic" idx="21"/>
          </p:nvPr>
        </p:nvSpPr>
        <p:spPr>
          <a:xfrm>
            <a:off x="5486400" y="-101600"/>
            <a:ext cx="6072419" cy="7067551"/>
          </a:xfrm>
          <a:prstGeom prst="rect">
            <a:avLst/>
          </a:prstGeom>
        </p:spPr>
        <p:txBody>
          <a:bodyPr lIns="91439" tIns="45719" rIns="91439" bIns="45719">
            <a:noAutofit/>
          </a:bodyPr>
          <a:lstStyle/>
          <a:p>
            <a:endParaRPr/>
          </a:p>
        </p:txBody>
      </p:sp>
      <p:sp>
        <p:nvSpPr>
          <p:cNvPr id="798" name="Title Text"/>
          <p:cNvSpPr txBox="1">
            <a:spLocks noGrp="1"/>
          </p:cNvSpPr>
          <p:nvPr>
            <p:ph type="title"/>
          </p:nvPr>
        </p:nvSpPr>
        <p:spPr>
          <a:xfrm>
            <a:off x="603251" y="635000"/>
            <a:ext cx="4889501" cy="2941136"/>
          </a:xfrm>
          <a:prstGeom prst="rect">
            <a:avLst/>
          </a:prstGeom>
        </p:spPr>
        <p:txBody>
          <a:bodyPr lIns="19050" tIns="19050" rIns="19050" bIns="19050" anchor="b"/>
          <a:lstStyle>
            <a:lvl1pPr>
              <a:lnSpc>
                <a:spcPct val="80000"/>
              </a:lnSpc>
              <a:defRPr sz="3200" b="1">
                <a:latin typeface="Helvetica Neue"/>
                <a:ea typeface="Helvetica Neue"/>
                <a:cs typeface="Helvetica Neue"/>
                <a:sym typeface="Helvetica Neue"/>
              </a:defRPr>
            </a:lvl1pPr>
          </a:lstStyle>
          <a:p>
            <a:r>
              <a:t>Title Text</a:t>
            </a:r>
          </a:p>
        </p:txBody>
      </p:sp>
      <p:sp>
        <p:nvSpPr>
          <p:cNvPr id="799" name="Body Level One…"/>
          <p:cNvSpPr txBox="1">
            <a:spLocks noGrp="1"/>
          </p:cNvSpPr>
          <p:nvPr>
            <p:ph type="body" sz="quarter" idx="1"/>
          </p:nvPr>
        </p:nvSpPr>
        <p:spPr>
          <a:xfrm>
            <a:off x="603251" y="3530288"/>
            <a:ext cx="4889501" cy="2692712"/>
          </a:xfrm>
          <a:prstGeom prst="rect">
            <a:avLst/>
          </a:prstGeom>
        </p:spPr>
        <p:txBody>
          <a:bodyPr lIns="19050" tIns="19050" rIns="19050" bIns="19050"/>
          <a:lstStyle>
            <a:lvl1pPr marL="304792" indent="0">
              <a:lnSpc>
                <a:spcPct val="100000"/>
              </a:lnSpc>
              <a:spcBef>
                <a:spcPts val="0"/>
              </a:spcBef>
              <a:buSzTx/>
              <a:buFontTx/>
              <a:buNone/>
              <a:defRPr b="1">
                <a:latin typeface="Helvetica Neue"/>
                <a:ea typeface="Helvetica Neue"/>
                <a:cs typeface="Helvetica Neue"/>
                <a:sym typeface="Helvetica Neue"/>
              </a:defRPr>
            </a:lvl1pPr>
            <a:lvl2pPr marL="304792" indent="609585">
              <a:lnSpc>
                <a:spcPct val="100000"/>
              </a:lnSpc>
              <a:spcBef>
                <a:spcPts val="0"/>
              </a:spcBef>
              <a:buSzTx/>
              <a:buFontTx/>
              <a:buNone/>
              <a:defRPr b="1">
                <a:latin typeface="Helvetica Neue"/>
                <a:ea typeface="Helvetica Neue"/>
                <a:cs typeface="Helvetica Neue"/>
                <a:sym typeface="Helvetica Neue"/>
              </a:defRPr>
            </a:lvl2pPr>
            <a:lvl3pPr marL="304792" indent="1219169">
              <a:lnSpc>
                <a:spcPct val="100000"/>
              </a:lnSpc>
              <a:spcBef>
                <a:spcPts val="0"/>
              </a:spcBef>
              <a:buSzTx/>
              <a:buFontTx/>
              <a:buNone/>
              <a:defRPr b="1">
                <a:latin typeface="Helvetica Neue"/>
                <a:ea typeface="Helvetica Neue"/>
                <a:cs typeface="Helvetica Neue"/>
                <a:sym typeface="Helvetica Neue"/>
              </a:defRPr>
            </a:lvl3pPr>
            <a:lvl4pPr marL="304792" indent="1828754">
              <a:lnSpc>
                <a:spcPct val="100000"/>
              </a:lnSpc>
              <a:spcBef>
                <a:spcPts val="0"/>
              </a:spcBef>
              <a:buSzTx/>
              <a:buFontTx/>
              <a:buNone/>
              <a:defRPr b="1">
                <a:latin typeface="Helvetica Neue"/>
                <a:ea typeface="Helvetica Neue"/>
                <a:cs typeface="Helvetica Neue"/>
                <a:sym typeface="Helvetica Neue"/>
              </a:defRPr>
            </a:lvl4pPr>
            <a:lvl5pPr marL="304792" indent="2438339">
              <a:lnSpc>
                <a:spcPct val="100000"/>
              </a:lnSpc>
              <a:spcBef>
                <a:spcPts val="0"/>
              </a:spcBef>
              <a:buSzTx/>
              <a:buFontTx/>
              <a:buNone/>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00" name="Slide Number"/>
          <p:cNvSpPr txBox="1">
            <a:spLocks noGrp="1"/>
          </p:cNvSpPr>
          <p:nvPr>
            <p:ph type="sldNum" sz="quarter" idx="2"/>
          </p:nvPr>
        </p:nvSpPr>
        <p:spPr>
          <a:xfrm>
            <a:off x="6003925" y="6555316"/>
            <a:ext cx="177902" cy="174601"/>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4043696039"/>
      </p:ext>
    </p:extLst>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FFFFFF"/>
        </a:solidFill>
        <a:effectLst/>
      </p:bgPr>
    </p:bg>
    <p:spTree>
      <p:nvGrpSpPr>
        <p:cNvPr id="1" name=""/>
        <p:cNvGrpSpPr/>
        <p:nvPr/>
      </p:nvGrpSpPr>
      <p:grpSpPr>
        <a:xfrm>
          <a:off x="0" y="0"/>
          <a:ext cx="0" cy="0"/>
          <a:chOff x="0" y="0"/>
          <a:chExt cx="0" cy="0"/>
        </a:xfrm>
      </p:grpSpPr>
      <p:sp>
        <p:nvSpPr>
          <p:cNvPr id="807" name="Title Text"/>
          <p:cNvSpPr txBox="1">
            <a:spLocks noGrp="1"/>
          </p:cNvSpPr>
          <p:nvPr>
            <p:ph type="title"/>
          </p:nvPr>
        </p:nvSpPr>
        <p:spPr>
          <a:xfrm>
            <a:off x="603251" y="539751"/>
            <a:ext cx="10985501" cy="716582"/>
          </a:xfrm>
          <a:prstGeom prst="rect">
            <a:avLst/>
          </a:prstGeom>
        </p:spPr>
        <p:txBody>
          <a:bodyPr lIns="19050" tIns="19050" rIns="19050" bIns="19050" anchor="t"/>
          <a:lstStyle>
            <a:lvl1pPr>
              <a:lnSpc>
                <a:spcPct val="80000"/>
              </a:lnSpc>
              <a:defRPr sz="3200" b="1">
                <a:latin typeface="Helvetica Neue"/>
                <a:ea typeface="Helvetica Neue"/>
                <a:cs typeface="Helvetica Neue"/>
                <a:sym typeface="Helvetica Neue"/>
              </a:defRPr>
            </a:lvl1pPr>
          </a:lstStyle>
          <a:p>
            <a:r>
              <a:t>Title Text</a:t>
            </a:r>
          </a:p>
        </p:txBody>
      </p:sp>
      <p:sp>
        <p:nvSpPr>
          <p:cNvPr id="808" name="Body Level One…"/>
          <p:cNvSpPr txBox="1">
            <a:spLocks noGrp="1"/>
          </p:cNvSpPr>
          <p:nvPr>
            <p:ph type="body" sz="quarter" idx="1"/>
          </p:nvPr>
        </p:nvSpPr>
        <p:spPr>
          <a:xfrm>
            <a:off x="603251" y="1186482"/>
            <a:ext cx="10985501" cy="467390"/>
          </a:xfrm>
          <a:prstGeom prst="rect">
            <a:avLst/>
          </a:prstGeom>
        </p:spPr>
        <p:txBody>
          <a:bodyPr lIns="17149" tIns="17149" rIns="17149" bIns="17149"/>
          <a:lstStyle>
            <a:lvl1pPr marL="304792" indent="0">
              <a:lnSpc>
                <a:spcPct val="100000"/>
              </a:lnSpc>
              <a:spcBef>
                <a:spcPts val="0"/>
              </a:spcBef>
              <a:buSzTx/>
              <a:buFontTx/>
              <a:buNone/>
              <a:defRPr b="1">
                <a:latin typeface="Helvetica Neue"/>
                <a:ea typeface="Helvetica Neue"/>
                <a:cs typeface="Helvetica Neue"/>
                <a:sym typeface="Helvetica Neue"/>
              </a:defRPr>
            </a:lvl1pPr>
            <a:lvl2pPr marL="1426127" indent="-579481">
              <a:lnSpc>
                <a:spcPct val="100000"/>
              </a:lnSpc>
              <a:spcBef>
                <a:spcPts val="0"/>
              </a:spcBef>
              <a:buSzPts val="2800"/>
              <a:buFontTx/>
              <a:defRPr b="1">
                <a:latin typeface="Helvetica Neue"/>
                <a:ea typeface="Helvetica Neue"/>
                <a:cs typeface="Helvetica Neue"/>
                <a:sym typeface="Helvetica Neue"/>
              </a:defRPr>
            </a:lvl2pPr>
            <a:lvl3pPr marL="2035711" indent="-579481">
              <a:lnSpc>
                <a:spcPct val="100000"/>
              </a:lnSpc>
              <a:spcBef>
                <a:spcPts val="0"/>
              </a:spcBef>
              <a:buSzPts val="2800"/>
              <a:buFontTx/>
              <a:defRPr b="1">
                <a:latin typeface="Helvetica Neue"/>
                <a:ea typeface="Helvetica Neue"/>
                <a:cs typeface="Helvetica Neue"/>
                <a:sym typeface="Helvetica Neue"/>
              </a:defRPr>
            </a:lvl3pPr>
            <a:lvl4pPr marL="2645296" indent="-579481">
              <a:lnSpc>
                <a:spcPct val="100000"/>
              </a:lnSpc>
              <a:spcBef>
                <a:spcPts val="0"/>
              </a:spcBef>
              <a:buSzPts val="2800"/>
              <a:buFontTx/>
              <a:defRPr b="1">
                <a:latin typeface="Helvetica Neue"/>
                <a:ea typeface="Helvetica Neue"/>
                <a:cs typeface="Helvetica Neue"/>
                <a:sym typeface="Helvetica Neue"/>
              </a:defRPr>
            </a:lvl4pPr>
            <a:lvl5pPr marL="3254881" indent="-579481">
              <a:lnSpc>
                <a:spcPct val="100000"/>
              </a:lnSpc>
              <a:spcBef>
                <a:spcPts val="0"/>
              </a:spcBef>
              <a:buSzPts val="2800"/>
              <a:buFontTx/>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09" name="Google Shape;93;p22"/>
          <p:cNvSpPr txBox="1">
            <a:spLocks noGrp="1"/>
          </p:cNvSpPr>
          <p:nvPr>
            <p:ph type="body" idx="21"/>
          </p:nvPr>
        </p:nvSpPr>
        <p:spPr>
          <a:xfrm>
            <a:off x="603251" y="2124253"/>
            <a:ext cx="10985501" cy="4128008"/>
          </a:xfrm>
          <a:prstGeom prst="rect">
            <a:avLst/>
          </a:prstGeom>
        </p:spPr>
        <p:txBody>
          <a:bodyPr lIns="19050" tIns="19050" rIns="19050" bIns="19050"/>
          <a:lstStyle/>
          <a:p>
            <a:pPr marL="609584" indent="-372523">
              <a:spcBef>
                <a:spcPts val="2200"/>
              </a:spcBef>
              <a:buClr>
                <a:srgbClr val="000000"/>
              </a:buClr>
              <a:buSzPts val="1800"/>
              <a:buFont typeface="Helvetica Neue"/>
              <a:defRPr sz="1800">
                <a:latin typeface="Helvetica Neue"/>
                <a:ea typeface="Helvetica Neue"/>
                <a:cs typeface="Helvetica Neue"/>
                <a:sym typeface="Helvetica Neue"/>
              </a:defRPr>
            </a:pPr>
            <a:endParaRPr/>
          </a:p>
        </p:txBody>
      </p:sp>
      <p:sp>
        <p:nvSpPr>
          <p:cNvPr id="810"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011685707"/>
      </p:ext>
    </p:extLst>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type="tx">
  <p:cSld name="Bullets">
    <p:bg>
      <p:bgPr>
        <a:solidFill>
          <a:srgbClr val="FFFFFF"/>
        </a:solidFill>
        <a:effectLst/>
      </p:bgPr>
    </p:bg>
    <p:spTree>
      <p:nvGrpSpPr>
        <p:cNvPr id="1" name=""/>
        <p:cNvGrpSpPr/>
        <p:nvPr/>
      </p:nvGrpSpPr>
      <p:grpSpPr>
        <a:xfrm>
          <a:off x="0" y="0"/>
          <a:ext cx="0" cy="0"/>
          <a:chOff x="0" y="0"/>
          <a:chExt cx="0" cy="0"/>
        </a:xfrm>
      </p:grpSpPr>
      <p:sp>
        <p:nvSpPr>
          <p:cNvPr id="817" name="Body Level One…"/>
          <p:cNvSpPr txBox="1">
            <a:spLocks noGrp="1"/>
          </p:cNvSpPr>
          <p:nvPr>
            <p:ph type="body" idx="1"/>
          </p:nvPr>
        </p:nvSpPr>
        <p:spPr>
          <a:xfrm>
            <a:off x="603251" y="2124253"/>
            <a:ext cx="10985501" cy="4128008"/>
          </a:xfrm>
          <a:prstGeom prst="rect">
            <a:avLst/>
          </a:prstGeom>
        </p:spPr>
        <p:txBody>
          <a:bodyPr lIns="19050" tIns="19050" rIns="19050" bIns="19050"/>
          <a:lstStyle>
            <a:lvl1pPr marL="609584" indent="-372523">
              <a:spcBef>
                <a:spcPts val="2200"/>
              </a:spcBef>
              <a:buClr>
                <a:srgbClr val="000000"/>
              </a:buClr>
              <a:buSzPts val="1800"/>
              <a:buFont typeface="Helvetica Neue"/>
              <a:defRPr sz="1800">
                <a:latin typeface="Helvetica Neue"/>
                <a:ea typeface="Helvetica Neue"/>
                <a:cs typeface="Helvetica Neue"/>
                <a:sym typeface="Helvetica Neue"/>
              </a:defRPr>
            </a:lvl1pPr>
            <a:lvl2pPr marL="1219169" indent="-372523">
              <a:spcBef>
                <a:spcPts val="2200"/>
              </a:spcBef>
              <a:buClr>
                <a:srgbClr val="000000"/>
              </a:buClr>
              <a:buSzPts val="1800"/>
              <a:buFont typeface="Helvetica Neue"/>
              <a:defRPr sz="1800">
                <a:latin typeface="Helvetica Neue"/>
                <a:ea typeface="Helvetica Neue"/>
                <a:cs typeface="Helvetica Neue"/>
                <a:sym typeface="Helvetica Neue"/>
              </a:defRPr>
            </a:lvl2pPr>
            <a:lvl3pPr marL="1828754" indent="-372523">
              <a:spcBef>
                <a:spcPts val="2200"/>
              </a:spcBef>
              <a:buClr>
                <a:srgbClr val="000000"/>
              </a:buClr>
              <a:buSzPts val="1800"/>
              <a:buFont typeface="Helvetica Neue"/>
              <a:defRPr sz="1800">
                <a:latin typeface="Helvetica Neue"/>
                <a:ea typeface="Helvetica Neue"/>
                <a:cs typeface="Helvetica Neue"/>
                <a:sym typeface="Helvetica Neue"/>
              </a:defRPr>
            </a:lvl3pPr>
            <a:lvl4pPr marL="2438338" indent="-372523">
              <a:spcBef>
                <a:spcPts val="2200"/>
              </a:spcBef>
              <a:buClr>
                <a:srgbClr val="000000"/>
              </a:buClr>
              <a:buSzPts val="1800"/>
              <a:buFont typeface="Helvetica Neue"/>
              <a:defRPr sz="1800">
                <a:latin typeface="Helvetica Neue"/>
                <a:ea typeface="Helvetica Neue"/>
                <a:cs typeface="Helvetica Neue"/>
                <a:sym typeface="Helvetica Neue"/>
              </a:defRPr>
            </a:lvl4pPr>
            <a:lvl5pPr marL="3047924" indent="-372523">
              <a:spcBef>
                <a:spcPts val="2200"/>
              </a:spcBef>
              <a:buClr>
                <a:srgbClr val="000000"/>
              </a:buClr>
              <a:buSzPts val="1800"/>
              <a:buFont typeface="Helvetica Neue"/>
              <a:defRPr sz="18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18"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480361374"/>
      </p:ext>
    </p:extLst>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FFFFFF"/>
        </a:solidFill>
        <a:effectLst/>
      </p:bgPr>
    </p:bg>
    <p:spTree>
      <p:nvGrpSpPr>
        <p:cNvPr id="1" name=""/>
        <p:cNvGrpSpPr/>
        <p:nvPr/>
      </p:nvGrpSpPr>
      <p:grpSpPr>
        <a:xfrm>
          <a:off x="0" y="0"/>
          <a:ext cx="0" cy="0"/>
          <a:chOff x="0" y="0"/>
          <a:chExt cx="0" cy="0"/>
        </a:xfrm>
      </p:grpSpPr>
      <p:sp>
        <p:nvSpPr>
          <p:cNvPr id="825" name="Body Level One…"/>
          <p:cNvSpPr txBox="1">
            <a:spLocks noGrp="1"/>
          </p:cNvSpPr>
          <p:nvPr>
            <p:ph type="body" sz="quarter" idx="1"/>
          </p:nvPr>
        </p:nvSpPr>
        <p:spPr>
          <a:xfrm>
            <a:off x="603251" y="1186482"/>
            <a:ext cx="4889501" cy="467390"/>
          </a:xfrm>
          <a:prstGeom prst="rect">
            <a:avLst/>
          </a:prstGeom>
        </p:spPr>
        <p:txBody>
          <a:bodyPr lIns="17149" tIns="17149" rIns="17149" bIns="17149"/>
          <a:lstStyle>
            <a:lvl1pPr marL="304792" indent="0">
              <a:lnSpc>
                <a:spcPct val="100000"/>
              </a:lnSpc>
              <a:spcBef>
                <a:spcPts val="0"/>
              </a:spcBef>
              <a:buSzTx/>
              <a:buFontTx/>
              <a:buNone/>
              <a:defRPr b="1">
                <a:latin typeface="Helvetica Neue"/>
                <a:ea typeface="Helvetica Neue"/>
                <a:cs typeface="Helvetica Neue"/>
                <a:sym typeface="Helvetica Neue"/>
              </a:defRPr>
            </a:lvl1pPr>
            <a:lvl2pPr marL="1426127" indent="-579481">
              <a:lnSpc>
                <a:spcPct val="100000"/>
              </a:lnSpc>
              <a:spcBef>
                <a:spcPts val="0"/>
              </a:spcBef>
              <a:buSzPts val="2800"/>
              <a:buFontTx/>
              <a:defRPr b="1">
                <a:latin typeface="Helvetica Neue"/>
                <a:ea typeface="Helvetica Neue"/>
                <a:cs typeface="Helvetica Neue"/>
                <a:sym typeface="Helvetica Neue"/>
              </a:defRPr>
            </a:lvl2pPr>
            <a:lvl3pPr marL="2035711" indent="-579481">
              <a:lnSpc>
                <a:spcPct val="100000"/>
              </a:lnSpc>
              <a:spcBef>
                <a:spcPts val="0"/>
              </a:spcBef>
              <a:buSzPts val="2800"/>
              <a:buFontTx/>
              <a:defRPr b="1">
                <a:latin typeface="Helvetica Neue"/>
                <a:ea typeface="Helvetica Neue"/>
                <a:cs typeface="Helvetica Neue"/>
                <a:sym typeface="Helvetica Neue"/>
              </a:defRPr>
            </a:lvl3pPr>
            <a:lvl4pPr marL="2645296" indent="-579481">
              <a:lnSpc>
                <a:spcPct val="100000"/>
              </a:lnSpc>
              <a:spcBef>
                <a:spcPts val="0"/>
              </a:spcBef>
              <a:buSzPts val="2800"/>
              <a:buFontTx/>
              <a:defRPr b="1">
                <a:latin typeface="Helvetica Neue"/>
                <a:ea typeface="Helvetica Neue"/>
                <a:cs typeface="Helvetica Neue"/>
                <a:sym typeface="Helvetica Neue"/>
              </a:defRPr>
            </a:lvl4pPr>
            <a:lvl5pPr marL="3254881" indent="-579481">
              <a:lnSpc>
                <a:spcPct val="100000"/>
              </a:lnSpc>
              <a:spcBef>
                <a:spcPts val="0"/>
              </a:spcBef>
              <a:buSzPts val="2800"/>
              <a:buFontTx/>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26" name="Google Shape;100;p24"/>
          <p:cNvSpPr txBox="1">
            <a:spLocks noGrp="1"/>
          </p:cNvSpPr>
          <p:nvPr>
            <p:ph type="body" sz="half" idx="21"/>
          </p:nvPr>
        </p:nvSpPr>
        <p:spPr>
          <a:xfrm>
            <a:off x="603251" y="2124251"/>
            <a:ext cx="4889501" cy="4128316"/>
          </a:xfrm>
          <a:prstGeom prst="rect">
            <a:avLst/>
          </a:prstGeom>
        </p:spPr>
        <p:txBody>
          <a:bodyPr lIns="19050" tIns="19050" rIns="19050" bIns="19050"/>
          <a:lstStyle/>
          <a:p>
            <a:pPr marL="609584" indent="-372523">
              <a:spcBef>
                <a:spcPts val="2200"/>
              </a:spcBef>
              <a:buClr>
                <a:srgbClr val="000000"/>
              </a:buClr>
              <a:buSzPts val="1800"/>
              <a:buFont typeface="Helvetica Neue"/>
              <a:defRPr sz="1800">
                <a:latin typeface="Helvetica Neue"/>
                <a:ea typeface="Helvetica Neue"/>
                <a:cs typeface="Helvetica Neue"/>
                <a:sym typeface="Helvetica Neue"/>
              </a:defRPr>
            </a:pPr>
            <a:endParaRPr/>
          </a:p>
        </p:txBody>
      </p:sp>
      <p:sp>
        <p:nvSpPr>
          <p:cNvPr id="827" name="Google Shape;101;p24"/>
          <p:cNvSpPr>
            <a:spLocks noGrp="1"/>
          </p:cNvSpPr>
          <p:nvPr>
            <p:ph type="pic" idx="22"/>
          </p:nvPr>
        </p:nvSpPr>
        <p:spPr>
          <a:xfrm>
            <a:off x="6096000" y="-203633"/>
            <a:ext cx="5458437" cy="7277917"/>
          </a:xfrm>
          <a:prstGeom prst="rect">
            <a:avLst/>
          </a:prstGeom>
        </p:spPr>
        <p:txBody>
          <a:bodyPr lIns="91439" tIns="45719" rIns="91439" bIns="45719">
            <a:noAutofit/>
          </a:bodyPr>
          <a:lstStyle/>
          <a:p>
            <a:endParaRPr/>
          </a:p>
        </p:txBody>
      </p:sp>
      <p:sp>
        <p:nvSpPr>
          <p:cNvPr id="828" name="Title Text"/>
          <p:cNvSpPr txBox="1">
            <a:spLocks noGrp="1"/>
          </p:cNvSpPr>
          <p:nvPr>
            <p:ph type="title"/>
          </p:nvPr>
        </p:nvSpPr>
        <p:spPr>
          <a:xfrm>
            <a:off x="603251" y="539751"/>
            <a:ext cx="4889501" cy="717552"/>
          </a:xfrm>
          <a:prstGeom prst="rect">
            <a:avLst/>
          </a:prstGeom>
        </p:spPr>
        <p:txBody>
          <a:bodyPr lIns="19050" tIns="19050" rIns="19050" bIns="19050" anchor="t"/>
          <a:lstStyle>
            <a:lvl1pPr>
              <a:lnSpc>
                <a:spcPct val="80000"/>
              </a:lnSpc>
              <a:defRPr sz="3200" b="1">
                <a:latin typeface="Helvetica Neue"/>
                <a:ea typeface="Helvetica Neue"/>
                <a:cs typeface="Helvetica Neue"/>
                <a:sym typeface="Helvetica Neue"/>
              </a:defRPr>
            </a:lvl1pPr>
          </a:lstStyle>
          <a:p>
            <a:r>
              <a:t>Title Text</a:t>
            </a:r>
          </a:p>
        </p:txBody>
      </p:sp>
      <p:sp>
        <p:nvSpPr>
          <p:cNvPr id="829"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2726492080"/>
      </p:ext>
    </p:extLst>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type="tx">
  <p:cSld name="Section">
    <p:bg>
      <p:bgPr>
        <a:solidFill>
          <a:srgbClr val="FFFFFF"/>
        </a:solidFill>
        <a:effectLst/>
      </p:bgPr>
    </p:bg>
    <p:spTree>
      <p:nvGrpSpPr>
        <p:cNvPr id="1" name=""/>
        <p:cNvGrpSpPr/>
        <p:nvPr/>
      </p:nvGrpSpPr>
      <p:grpSpPr>
        <a:xfrm>
          <a:off x="0" y="0"/>
          <a:ext cx="0" cy="0"/>
          <a:chOff x="0" y="0"/>
          <a:chExt cx="0" cy="0"/>
        </a:xfrm>
      </p:grpSpPr>
      <p:sp>
        <p:nvSpPr>
          <p:cNvPr id="836" name="Title Text"/>
          <p:cNvSpPr txBox="1">
            <a:spLocks noGrp="1"/>
          </p:cNvSpPr>
          <p:nvPr>
            <p:ph type="title"/>
          </p:nvPr>
        </p:nvSpPr>
        <p:spPr>
          <a:xfrm>
            <a:off x="603248" y="2266950"/>
            <a:ext cx="10985505" cy="2324101"/>
          </a:xfrm>
          <a:prstGeom prst="rect">
            <a:avLst/>
          </a:prstGeom>
        </p:spPr>
        <p:txBody>
          <a:bodyPr lIns="19050" tIns="19050" rIns="19050" bIns="19050"/>
          <a:lstStyle>
            <a:lvl1pPr>
              <a:lnSpc>
                <a:spcPct val="80000"/>
              </a:lnSpc>
              <a:defRPr sz="5800">
                <a:latin typeface="Helvetica Neue"/>
                <a:ea typeface="Helvetica Neue"/>
                <a:cs typeface="Helvetica Neue"/>
                <a:sym typeface="Helvetica Neue"/>
              </a:defRPr>
            </a:lvl1pPr>
          </a:lstStyle>
          <a:p>
            <a:r>
              <a:t>Title Text</a:t>
            </a:r>
          </a:p>
        </p:txBody>
      </p:sp>
      <p:sp>
        <p:nvSpPr>
          <p:cNvPr id="837" name="Slide Number"/>
          <p:cNvSpPr txBox="1">
            <a:spLocks noGrp="1"/>
          </p:cNvSpPr>
          <p:nvPr>
            <p:ph type="sldNum" sz="quarter" idx="2"/>
          </p:nvPr>
        </p:nvSpPr>
        <p:spPr>
          <a:xfrm>
            <a:off x="6003925" y="6555316"/>
            <a:ext cx="177902" cy="174601"/>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186745587"/>
      </p:ext>
    </p:extLst>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type="tx">
  <p:cSld name="4_Title Only">
    <p:bg>
      <p:bgPr>
        <a:solidFill>
          <a:srgbClr val="FFFFFF"/>
        </a:solidFill>
        <a:effectLst/>
      </p:bgPr>
    </p:bg>
    <p:spTree>
      <p:nvGrpSpPr>
        <p:cNvPr id="1" name=""/>
        <p:cNvGrpSpPr/>
        <p:nvPr/>
      </p:nvGrpSpPr>
      <p:grpSpPr>
        <a:xfrm>
          <a:off x="0" y="0"/>
          <a:ext cx="0" cy="0"/>
          <a:chOff x="0" y="0"/>
          <a:chExt cx="0" cy="0"/>
        </a:xfrm>
      </p:grpSpPr>
      <p:sp>
        <p:nvSpPr>
          <p:cNvPr id="844" name="Title Text"/>
          <p:cNvSpPr txBox="1">
            <a:spLocks noGrp="1"/>
          </p:cNvSpPr>
          <p:nvPr>
            <p:ph type="title"/>
          </p:nvPr>
        </p:nvSpPr>
        <p:spPr>
          <a:xfrm>
            <a:off x="603251" y="539750"/>
            <a:ext cx="10985501" cy="717476"/>
          </a:xfrm>
          <a:prstGeom prst="rect">
            <a:avLst/>
          </a:prstGeom>
        </p:spPr>
        <p:txBody>
          <a:bodyPr lIns="19050" tIns="19050" rIns="19050" bIns="19050" anchor="t"/>
          <a:lstStyle>
            <a:lvl1pPr>
              <a:lnSpc>
                <a:spcPct val="80000"/>
              </a:lnSpc>
              <a:defRPr sz="3200" b="1">
                <a:latin typeface="Helvetica Neue"/>
                <a:ea typeface="Helvetica Neue"/>
                <a:cs typeface="Helvetica Neue"/>
                <a:sym typeface="Helvetica Neue"/>
              </a:defRPr>
            </a:lvl1pPr>
          </a:lstStyle>
          <a:p>
            <a:r>
              <a:t>Title Text</a:t>
            </a:r>
          </a:p>
        </p:txBody>
      </p:sp>
      <p:sp>
        <p:nvSpPr>
          <p:cNvPr id="845" name="Body Level One…"/>
          <p:cNvSpPr txBox="1">
            <a:spLocks noGrp="1"/>
          </p:cNvSpPr>
          <p:nvPr>
            <p:ph type="body" sz="quarter" idx="1"/>
          </p:nvPr>
        </p:nvSpPr>
        <p:spPr>
          <a:xfrm>
            <a:off x="603251" y="1186482"/>
            <a:ext cx="10985501" cy="467390"/>
          </a:xfrm>
          <a:prstGeom prst="rect">
            <a:avLst/>
          </a:prstGeom>
        </p:spPr>
        <p:txBody>
          <a:bodyPr lIns="17149" tIns="17149" rIns="17149" bIns="17149"/>
          <a:lstStyle>
            <a:lvl1pPr marL="304792" indent="0">
              <a:lnSpc>
                <a:spcPct val="100000"/>
              </a:lnSpc>
              <a:spcBef>
                <a:spcPts val="0"/>
              </a:spcBef>
              <a:buSzTx/>
              <a:buFontTx/>
              <a:buNone/>
              <a:defRPr b="1">
                <a:latin typeface="Helvetica Neue"/>
                <a:ea typeface="Helvetica Neue"/>
                <a:cs typeface="Helvetica Neue"/>
                <a:sym typeface="Helvetica Neue"/>
              </a:defRPr>
            </a:lvl1pPr>
            <a:lvl2pPr marL="1426127" indent="-579481">
              <a:lnSpc>
                <a:spcPct val="100000"/>
              </a:lnSpc>
              <a:spcBef>
                <a:spcPts val="0"/>
              </a:spcBef>
              <a:buSzPts val="2800"/>
              <a:buFontTx/>
              <a:defRPr b="1">
                <a:latin typeface="Helvetica Neue"/>
                <a:ea typeface="Helvetica Neue"/>
                <a:cs typeface="Helvetica Neue"/>
                <a:sym typeface="Helvetica Neue"/>
              </a:defRPr>
            </a:lvl2pPr>
            <a:lvl3pPr marL="2035711" indent="-579481">
              <a:lnSpc>
                <a:spcPct val="100000"/>
              </a:lnSpc>
              <a:spcBef>
                <a:spcPts val="0"/>
              </a:spcBef>
              <a:buSzPts val="2800"/>
              <a:buFontTx/>
              <a:defRPr b="1">
                <a:latin typeface="Helvetica Neue"/>
                <a:ea typeface="Helvetica Neue"/>
                <a:cs typeface="Helvetica Neue"/>
                <a:sym typeface="Helvetica Neue"/>
              </a:defRPr>
            </a:lvl3pPr>
            <a:lvl4pPr marL="2645296" indent="-579481">
              <a:lnSpc>
                <a:spcPct val="100000"/>
              </a:lnSpc>
              <a:spcBef>
                <a:spcPts val="0"/>
              </a:spcBef>
              <a:buSzPts val="2800"/>
              <a:buFontTx/>
              <a:defRPr b="1">
                <a:latin typeface="Helvetica Neue"/>
                <a:ea typeface="Helvetica Neue"/>
                <a:cs typeface="Helvetica Neue"/>
                <a:sym typeface="Helvetica Neue"/>
              </a:defRPr>
            </a:lvl4pPr>
            <a:lvl5pPr marL="3254881" indent="-579481">
              <a:lnSpc>
                <a:spcPct val="100000"/>
              </a:lnSpc>
              <a:spcBef>
                <a:spcPts val="0"/>
              </a:spcBef>
              <a:buSzPts val="2800"/>
              <a:buFontTx/>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46"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4127356144"/>
      </p:ext>
    </p:extLst>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type="tx">
  <p:cSld name="Agenda">
    <p:bg>
      <p:bgPr>
        <a:solidFill>
          <a:srgbClr val="FFFFFF"/>
        </a:solidFill>
        <a:effectLst/>
      </p:bgPr>
    </p:bg>
    <p:spTree>
      <p:nvGrpSpPr>
        <p:cNvPr id="1" name=""/>
        <p:cNvGrpSpPr/>
        <p:nvPr/>
      </p:nvGrpSpPr>
      <p:grpSpPr>
        <a:xfrm>
          <a:off x="0" y="0"/>
          <a:ext cx="0" cy="0"/>
          <a:chOff x="0" y="0"/>
          <a:chExt cx="0" cy="0"/>
        </a:xfrm>
      </p:grpSpPr>
      <p:sp>
        <p:nvSpPr>
          <p:cNvPr id="853" name="Title Text"/>
          <p:cNvSpPr txBox="1">
            <a:spLocks noGrp="1"/>
          </p:cNvSpPr>
          <p:nvPr>
            <p:ph type="title"/>
          </p:nvPr>
        </p:nvSpPr>
        <p:spPr>
          <a:xfrm>
            <a:off x="603251" y="539751"/>
            <a:ext cx="10985501" cy="717552"/>
          </a:xfrm>
          <a:prstGeom prst="rect">
            <a:avLst/>
          </a:prstGeom>
        </p:spPr>
        <p:txBody>
          <a:bodyPr lIns="19050" tIns="19050" rIns="19050" bIns="19050" anchor="t"/>
          <a:lstStyle>
            <a:lvl1pPr>
              <a:lnSpc>
                <a:spcPct val="80000"/>
              </a:lnSpc>
              <a:defRPr sz="3200" b="1">
                <a:latin typeface="Helvetica Neue"/>
                <a:ea typeface="Helvetica Neue"/>
                <a:cs typeface="Helvetica Neue"/>
                <a:sym typeface="Helvetica Neue"/>
              </a:defRPr>
            </a:lvl1pPr>
          </a:lstStyle>
          <a:p>
            <a:r>
              <a:t>Title Text</a:t>
            </a:r>
          </a:p>
        </p:txBody>
      </p:sp>
      <p:sp>
        <p:nvSpPr>
          <p:cNvPr id="854" name="Body Level One…"/>
          <p:cNvSpPr txBox="1">
            <a:spLocks noGrp="1"/>
          </p:cNvSpPr>
          <p:nvPr>
            <p:ph type="body" sz="quarter" idx="1"/>
          </p:nvPr>
        </p:nvSpPr>
        <p:spPr>
          <a:xfrm>
            <a:off x="603251" y="1186482"/>
            <a:ext cx="10985501" cy="467390"/>
          </a:xfrm>
          <a:prstGeom prst="rect">
            <a:avLst/>
          </a:prstGeom>
        </p:spPr>
        <p:txBody>
          <a:bodyPr lIns="17149" tIns="17149" rIns="17149" bIns="17149"/>
          <a:lstStyle>
            <a:lvl1pPr marL="304792" indent="0">
              <a:lnSpc>
                <a:spcPct val="100000"/>
              </a:lnSpc>
              <a:spcBef>
                <a:spcPts val="0"/>
              </a:spcBef>
              <a:buSzTx/>
              <a:buFontTx/>
              <a:buNone/>
              <a:defRPr b="1">
                <a:latin typeface="Helvetica Neue"/>
                <a:ea typeface="Helvetica Neue"/>
                <a:cs typeface="Helvetica Neue"/>
                <a:sym typeface="Helvetica Neue"/>
              </a:defRPr>
            </a:lvl1pPr>
            <a:lvl2pPr marL="1426127" indent="-579481">
              <a:lnSpc>
                <a:spcPct val="100000"/>
              </a:lnSpc>
              <a:spcBef>
                <a:spcPts val="0"/>
              </a:spcBef>
              <a:buSzPts val="2800"/>
              <a:buFontTx/>
              <a:defRPr b="1">
                <a:latin typeface="Helvetica Neue"/>
                <a:ea typeface="Helvetica Neue"/>
                <a:cs typeface="Helvetica Neue"/>
                <a:sym typeface="Helvetica Neue"/>
              </a:defRPr>
            </a:lvl2pPr>
            <a:lvl3pPr marL="2035711" indent="-579481">
              <a:lnSpc>
                <a:spcPct val="100000"/>
              </a:lnSpc>
              <a:spcBef>
                <a:spcPts val="0"/>
              </a:spcBef>
              <a:buSzPts val="2800"/>
              <a:buFontTx/>
              <a:defRPr b="1">
                <a:latin typeface="Helvetica Neue"/>
                <a:ea typeface="Helvetica Neue"/>
                <a:cs typeface="Helvetica Neue"/>
                <a:sym typeface="Helvetica Neue"/>
              </a:defRPr>
            </a:lvl3pPr>
            <a:lvl4pPr marL="2645296" indent="-579481">
              <a:lnSpc>
                <a:spcPct val="100000"/>
              </a:lnSpc>
              <a:spcBef>
                <a:spcPts val="0"/>
              </a:spcBef>
              <a:buSzPts val="2800"/>
              <a:buFontTx/>
              <a:defRPr b="1">
                <a:latin typeface="Helvetica Neue"/>
                <a:ea typeface="Helvetica Neue"/>
                <a:cs typeface="Helvetica Neue"/>
                <a:sym typeface="Helvetica Neue"/>
              </a:defRPr>
            </a:lvl4pPr>
            <a:lvl5pPr marL="3254881" indent="-579481">
              <a:lnSpc>
                <a:spcPct val="100000"/>
              </a:lnSpc>
              <a:spcBef>
                <a:spcPts val="0"/>
              </a:spcBef>
              <a:buSzPts val="2800"/>
              <a:buFontTx/>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55" name="Google Shape;114;p27"/>
          <p:cNvSpPr txBox="1">
            <a:spLocks noGrp="1"/>
          </p:cNvSpPr>
          <p:nvPr>
            <p:ph type="body" idx="21"/>
          </p:nvPr>
        </p:nvSpPr>
        <p:spPr>
          <a:xfrm>
            <a:off x="603251" y="2124253"/>
            <a:ext cx="10985501" cy="4128008"/>
          </a:xfrm>
          <a:prstGeom prst="rect">
            <a:avLst/>
          </a:prstGeom>
        </p:spPr>
        <p:txBody>
          <a:bodyPr lIns="19050" tIns="19050" rIns="19050" bIns="19050"/>
          <a:lstStyle/>
          <a:p>
            <a:pPr marL="304792" indent="0">
              <a:lnSpc>
                <a:spcPct val="100000"/>
              </a:lnSpc>
              <a:spcBef>
                <a:spcPts val="900"/>
              </a:spcBef>
              <a:buSzTx/>
              <a:buFontTx/>
              <a:buNone/>
              <a:defRPr>
                <a:latin typeface="Helvetica Neue"/>
                <a:ea typeface="Helvetica Neue"/>
                <a:cs typeface="Helvetica Neue"/>
                <a:sym typeface="Helvetica Neue"/>
              </a:defRPr>
            </a:pPr>
            <a:endParaRPr/>
          </a:p>
        </p:txBody>
      </p:sp>
      <p:sp>
        <p:nvSpPr>
          <p:cNvPr id="856"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97599423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10" name="Google Shape;15;p16" descr="Google Shape;15;p16"/>
          <p:cNvPicPr>
            <a:picLocks noChangeAspect="1"/>
          </p:cNvPicPr>
          <p:nvPr/>
        </p:nvPicPr>
        <p:blipFill>
          <a:blip r:embed="rId2"/>
          <a:srcRect b="72265"/>
          <a:stretch>
            <a:fillRect/>
          </a:stretch>
        </p:blipFill>
        <p:spPr>
          <a:xfrm>
            <a:off x="-12515" y="-320137"/>
            <a:ext cx="12217138" cy="2542297"/>
          </a:xfrm>
          <a:prstGeom prst="rect">
            <a:avLst/>
          </a:prstGeom>
          <a:ln w="12700">
            <a:miter lim="400000"/>
          </a:ln>
        </p:spPr>
      </p:pic>
      <p:sp>
        <p:nvSpPr>
          <p:cNvPr id="111" name="Title Text"/>
          <p:cNvSpPr txBox="1">
            <a:spLocks noGrp="1"/>
          </p:cNvSpPr>
          <p:nvPr>
            <p:ph type="title"/>
          </p:nvPr>
        </p:nvSpPr>
        <p:spPr>
          <a:xfrm>
            <a:off x="2175867" y="178594"/>
            <a:ext cx="7840266" cy="1723432"/>
          </a:xfrm>
          <a:prstGeom prst="rect">
            <a:avLst/>
          </a:prstGeom>
        </p:spPr>
        <p:txBody>
          <a:bodyPr lIns="26775" tIns="26775" rIns="26775" bIns="26775"/>
          <a:lstStyle>
            <a:lvl1pPr algn="ctr">
              <a:lnSpc>
                <a:spcPct val="100000"/>
              </a:lnSpc>
              <a:defRPr sz="5600">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112" name="Body Level One…"/>
          <p:cNvSpPr txBox="1">
            <a:spLocks noGrp="1"/>
          </p:cNvSpPr>
          <p:nvPr>
            <p:ph type="body" idx="1"/>
          </p:nvPr>
        </p:nvSpPr>
        <p:spPr>
          <a:xfrm>
            <a:off x="2175867" y="1955600"/>
            <a:ext cx="7840266" cy="4277321"/>
          </a:xfrm>
          <a:prstGeom prst="rect">
            <a:avLst/>
          </a:prstGeom>
        </p:spPr>
        <p:txBody>
          <a:bodyPr lIns="26775" tIns="26775" rIns="26775" bIns="26775" anchor="ctr"/>
          <a:lstStyle>
            <a:lvl1pPr marL="609600" indent="-584200">
              <a:lnSpc>
                <a:spcPct val="100000"/>
              </a:lnSpc>
              <a:spcBef>
                <a:spcPts val="2600"/>
              </a:spcBef>
              <a:buClr>
                <a:srgbClr val="000000"/>
              </a:buClr>
              <a:buSzPts val="2600"/>
              <a:buFont typeface="Helvetica Neue"/>
              <a:defRPr sz="2600">
                <a:latin typeface="Source Sans Pro Light"/>
                <a:ea typeface="Source Sans Pro Light"/>
                <a:cs typeface="Source Sans Pro Light"/>
                <a:sym typeface="Source Sans Pro Light"/>
              </a:defRPr>
            </a:lvl1pPr>
            <a:lvl2pPr marL="1219200" indent="-584200">
              <a:lnSpc>
                <a:spcPct val="100000"/>
              </a:lnSpc>
              <a:spcBef>
                <a:spcPts val="2600"/>
              </a:spcBef>
              <a:buClr>
                <a:srgbClr val="000000"/>
              </a:buClr>
              <a:buSzPts val="2600"/>
              <a:buFont typeface="Helvetica Neue"/>
              <a:defRPr sz="2600">
                <a:latin typeface="Source Sans Pro Light"/>
                <a:ea typeface="Source Sans Pro Light"/>
                <a:cs typeface="Source Sans Pro Light"/>
                <a:sym typeface="Source Sans Pro Light"/>
              </a:defRPr>
            </a:lvl2pPr>
            <a:lvl3pPr marL="1828800" indent="-584200">
              <a:lnSpc>
                <a:spcPct val="100000"/>
              </a:lnSpc>
              <a:spcBef>
                <a:spcPts val="2600"/>
              </a:spcBef>
              <a:buClr>
                <a:srgbClr val="000000"/>
              </a:buClr>
              <a:buSzPts val="2600"/>
              <a:buFont typeface="Helvetica Neue"/>
              <a:defRPr sz="2600">
                <a:latin typeface="Source Sans Pro Light"/>
                <a:ea typeface="Source Sans Pro Light"/>
                <a:cs typeface="Source Sans Pro Light"/>
                <a:sym typeface="Source Sans Pro Light"/>
              </a:defRPr>
            </a:lvl3pPr>
            <a:lvl4pPr marL="2438400" indent="-584200">
              <a:lnSpc>
                <a:spcPct val="100000"/>
              </a:lnSpc>
              <a:spcBef>
                <a:spcPts val="2600"/>
              </a:spcBef>
              <a:buClr>
                <a:srgbClr val="000000"/>
              </a:buClr>
              <a:buSzPts val="2600"/>
              <a:buFont typeface="Helvetica Neue"/>
              <a:defRPr sz="2600">
                <a:latin typeface="Source Sans Pro Light"/>
                <a:ea typeface="Source Sans Pro Light"/>
                <a:cs typeface="Source Sans Pro Light"/>
                <a:sym typeface="Source Sans Pro Light"/>
              </a:defRPr>
            </a:lvl4pPr>
            <a:lvl5pPr marL="3048000" indent="-584200">
              <a:lnSpc>
                <a:spcPct val="100000"/>
              </a:lnSpc>
              <a:spcBef>
                <a:spcPts val="2600"/>
              </a:spcBef>
              <a:buClr>
                <a:srgbClr val="000000"/>
              </a:buClr>
              <a:buSzPts val="2600"/>
              <a:buFont typeface="Helvetica Neue"/>
              <a:defRPr sz="2600">
                <a:latin typeface="Source Sans Pro Light"/>
                <a:ea typeface="Source Sans Pro Light"/>
                <a:cs typeface="Source Sans Pro Light"/>
                <a:sym typeface="Source Sans Pro Light"/>
              </a:defRPr>
            </a:lvl5pPr>
          </a:lstStyle>
          <a:p>
            <a:r>
              <a:t>Body Level One</a:t>
            </a:r>
          </a:p>
          <a:p>
            <a:pPr lvl="1"/>
            <a:r>
              <a:t>Body Level Two</a:t>
            </a:r>
          </a:p>
          <a:p>
            <a:pPr lvl="2"/>
            <a:r>
              <a:t>Body Level Three</a:t>
            </a:r>
          </a:p>
          <a:p>
            <a:pPr lvl="3"/>
            <a:r>
              <a:t>Body Level Four</a:t>
            </a:r>
          </a:p>
          <a:p>
            <a:pPr lvl="4"/>
            <a:r>
              <a:t>Body Level Five</a:t>
            </a:r>
          </a:p>
        </p:txBody>
      </p:sp>
      <p:pic>
        <p:nvPicPr>
          <p:cNvPr id="113" name="Google Shape;18;p16" descr="Google Shape;18;p16"/>
          <p:cNvPicPr>
            <a:picLocks noChangeAspect="1"/>
          </p:cNvPicPr>
          <p:nvPr/>
        </p:nvPicPr>
        <p:blipFill>
          <a:blip r:embed="rId3"/>
          <a:stretch>
            <a:fillRect/>
          </a:stretch>
        </p:blipFill>
        <p:spPr>
          <a:xfrm>
            <a:off x="8861069" y="5979941"/>
            <a:ext cx="3330344" cy="860340"/>
          </a:xfrm>
          <a:prstGeom prst="rect">
            <a:avLst/>
          </a:prstGeom>
          <a:ln w="12700">
            <a:miter lim="400000"/>
          </a:ln>
        </p:spPr>
      </p:pic>
      <p:sp>
        <p:nvSpPr>
          <p:cNvPr id="114" name="Slide Number"/>
          <p:cNvSpPr txBox="1">
            <a:spLocks noGrp="1"/>
          </p:cNvSpPr>
          <p:nvPr>
            <p:ph type="sldNum" sz="quarter" idx="2"/>
          </p:nvPr>
        </p:nvSpPr>
        <p:spPr>
          <a:xfrm>
            <a:off x="7903289" y="6268750"/>
            <a:ext cx="173912" cy="175201"/>
          </a:xfrm>
          <a:prstGeom prst="rect">
            <a:avLst/>
          </a:prstGeom>
        </p:spPr>
        <p:txBody>
          <a:bodyPr lIns="24100" tIns="24100" rIns="24100" bIns="24100"/>
          <a:lstStyle>
            <a:lvl1pPr>
              <a:defRPr sz="800">
                <a:solidFill>
                  <a:srgbClr val="000000"/>
                </a:solidFill>
                <a:latin typeface="Merriweather Sans"/>
                <a:ea typeface="Merriweather Sans"/>
                <a:cs typeface="Merriweather Sans"/>
                <a:sym typeface="Merriweather Sans"/>
              </a:defRPr>
            </a:lvl1pPr>
          </a:lstStyle>
          <a:p>
            <a:fld id="{86CB4B4D-7CA3-9044-876B-883B54F8677D}" type="slidenum">
              <a:t>‹#›</a:t>
            </a:fld>
            <a:endParaRPr/>
          </a:p>
        </p:txBody>
      </p:sp>
    </p:spTree>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Statement">
    <p:bg>
      <p:bgPr>
        <a:solidFill>
          <a:srgbClr val="FFFFFF"/>
        </a:solidFill>
        <a:effectLst/>
      </p:bgPr>
    </p:bg>
    <p:spTree>
      <p:nvGrpSpPr>
        <p:cNvPr id="1" name=""/>
        <p:cNvGrpSpPr/>
        <p:nvPr/>
      </p:nvGrpSpPr>
      <p:grpSpPr>
        <a:xfrm>
          <a:off x="0" y="0"/>
          <a:ext cx="0" cy="0"/>
          <a:chOff x="0" y="0"/>
          <a:chExt cx="0" cy="0"/>
        </a:xfrm>
      </p:grpSpPr>
      <p:sp>
        <p:nvSpPr>
          <p:cNvPr id="863" name="Body Level One…"/>
          <p:cNvSpPr txBox="1">
            <a:spLocks noGrp="1"/>
          </p:cNvSpPr>
          <p:nvPr>
            <p:ph type="body" sz="half" idx="1"/>
          </p:nvPr>
        </p:nvSpPr>
        <p:spPr>
          <a:xfrm>
            <a:off x="603251" y="2460421"/>
            <a:ext cx="10985501" cy="1937158"/>
          </a:xfrm>
          <a:prstGeom prst="rect">
            <a:avLst/>
          </a:prstGeom>
        </p:spPr>
        <p:txBody>
          <a:bodyPr lIns="19050" tIns="19050" rIns="19050" bIns="19050" anchor="ctr"/>
          <a:lstStyle>
            <a:lvl1pPr marL="304792" indent="0" algn="ctr">
              <a:lnSpc>
                <a:spcPct val="80000"/>
              </a:lnSpc>
              <a:spcBef>
                <a:spcPts val="0"/>
              </a:spcBef>
              <a:buSzTx/>
              <a:buFontTx/>
              <a:buNone/>
              <a:defRPr sz="5800">
                <a:latin typeface="Helvetica Neue"/>
                <a:ea typeface="Helvetica Neue"/>
                <a:cs typeface="Helvetica Neue"/>
                <a:sym typeface="Helvetica Neue"/>
              </a:defRPr>
            </a:lvl1pPr>
            <a:lvl2pPr marL="304792" indent="609585" algn="ctr">
              <a:lnSpc>
                <a:spcPct val="80000"/>
              </a:lnSpc>
              <a:spcBef>
                <a:spcPts val="0"/>
              </a:spcBef>
              <a:buSzTx/>
              <a:buFontTx/>
              <a:buNone/>
              <a:defRPr sz="5800">
                <a:latin typeface="Helvetica Neue"/>
                <a:ea typeface="Helvetica Neue"/>
                <a:cs typeface="Helvetica Neue"/>
                <a:sym typeface="Helvetica Neue"/>
              </a:defRPr>
            </a:lvl2pPr>
            <a:lvl3pPr marL="304792" indent="1219169" algn="ctr">
              <a:lnSpc>
                <a:spcPct val="80000"/>
              </a:lnSpc>
              <a:spcBef>
                <a:spcPts val="0"/>
              </a:spcBef>
              <a:buSzTx/>
              <a:buFontTx/>
              <a:buNone/>
              <a:defRPr sz="5800">
                <a:latin typeface="Helvetica Neue"/>
                <a:ea typeface="Helvetica Neue"/>
                <a:cs typeface="Helvetica Neue"/>
                <a:sym typeface="Helvetica Neue"/>
              </a:defRPr>
            </a:lvl3pPr>
            <a:lvl4pPr marL="304792" indent="1828754" algn="ctr">
              <a:lnSpc>
                <a:spcPct val="80000"/>
              </a:lnSpc>
              <a:spcBef>
                <a:spcPts val="0"/>
              </a:spcBef>
              <a:buSzTx/>
              <a:buFontTx/>
              <a:buNone/>
              <a:defRPr sz="5800">
                <a:latin typeface="Helvetica Neue"/>
                <a:ea typeface="Helvetica Neue"/>
                <a:cs typeface="Helvetica Neue"/>
                <a:sym typeface="Helvetica Neue"/>
              </a:defRPr>
            </a:lvl4pPr>
            <a:lvl5pPr marL="304792" indent="2438339" algn="ctr">
              <a:lnSpc>
                <a:spcPct val="80000"/>
              </a:lnSpc>
              <a:spcBef>
                <a:spcPts val="0"/>
              </a:spcBef>
              <a:buSzTx/>
              <a:buFontTx/>
              <a:buNone/>
              <a:defRPr sz="58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64"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4201984341"/>
      </p:ext>
    </p:extLst>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type="tx">
  <p:cSld name="Big Fact">
    <p:bg>
      <p:bgPr>
        <a:solidFill>
          <a:srgbClr val="FFFFFF"/>
        </a:solidFill>
        <a:effectLst/>
      </p:bgPr>
    </p:bg>
    <p:spTree>
      <p:nvGrpSpPr>
        <p:cNvPr id="1" name=""/>
        <p:cNvGrpSpPr/>
        <p:nvPr/>
      </p:nvGrpSpPr>
      <p:grpSpPr>
        <a:xfrm>
          <a:off x="0" y="0"/>
          <a:ext cx="0" cy="0"/>
          <a:chOff x="0" y="0"/>
          <a:chExt cx="0" cy="0"/>
        </a:xfrm>
      </p:grpSpPr>
      <p:sp>
        <p:nvSpPr>
          <p:cNvPr id="871" name="Body Level One…"/>
          <p:cNvSpPr txBox="1">
            <a:spLocks noGrp="1"/>
          </p:cNvSpPr>
          <p:nvPr>
            <p:ph type="body" idx="1"/>
          </p:nvPr>
        </p:nvSpPr>
        <p:spPr>
          <a:xfrm>
            <a:off x="603251" y="537964"/>
            <a:ext cx="10985501" cy="3620793"/>
          </a:xfrm>
          <a:prstGeom prst="rect">
            <a:avLst/>
          </a:prstGeom>
        </p:spPr>
        <p:txBody>
          <a:bodyPr lIns="19050" tIns="19050" rIns="19050" bIns="19050" anchor="b"/>
          <a:lstStyle>
            <a:lvl1pPr marL="304792" indent="0" algn="ctr">
              <a:lnSpc>
                <a:spcPct val="80000"/>
              </a:lnSpc>
              <a:spcBef>
                <a:spcPts val="0"/>
              </a:spcBef>
              <a:buSzTx/>
              <a:buFontTx/>
              <a:buNone/>
              <a:defRPr sz="12500" b="1">
                <a:latin typeface="Helvetica Neue"/>
                <a:ea typeface="Helvetica Neue"/>
                <a:cs typeface="Helvetica Neue"/>
                <a:sym typeface="Helvetica Neue"/>
              </a:defRPr>
            </a:lvl1pPr>
            <a:lvl2pPr marL="304792" indent="609585" algn="ctr">
              <a:lnSpc>
                <a:spcPct val="80000"/>
              </a:lnSpc>
              <a:spcBef>
                <a:spcPts val="0"/>
              </a:spcBef>
              <a:buSzTx/>
              <a:buFontTx/>
              <a:buNone/>
              <a:defRPr sz="12500" b="1">
                <a:latin typeface="Helvetica Neue"/>
                <a:ea typeface="Helvetica Neue"/>
                <a:cs typeface="Helvetica Neue"/>
                <a:sym typeface="Helvetica Neue"/>
              </a:defRPr>
            </a:lvl2pPr>
            <a:lvl3pPr marL="304792" indent="1219169" algn="ctr">
              <a:lnSpc>
                <a:spcPct val="80000"/>
              </a:lnSpc>
              <a:spcBef>
                <a:spcPts val="0"/>
              </a:spcBef>
              <a:buSzTx/>
              <a:buFontTx/>
              <a:buNone/>
              <a:defRPr sz="12500" b="1">
                <a:latin typeface="Helvetica Neue"/>
                <a:ea typeface="Helvetica Neue"/>
                <a:cs typeface="Helvetica Neue"/>
                <a:sym typeface="Helvetica Neue"/>
              </a:defRPr>
            </a:lvl3pPr>
            <a:lvl4pPr marL="304792" indent="1828754" algn="ctr">
              <a:lnSpc>
                <a:spcPct val="80000"/>
              </a:lnSpc>
              <a:spcBef>
                <a:spcPts val="0"/>
              </a:spcBef>
              <a:buSzTx/>
              <a:buFontTx/>
              <a:buNone/>
              <a:defRPr sz="12500" b="1">
                <a:latin typeface="Helvetica Neue"/>
                <a:ea typeface="Helvetica Neue"/>
                <a:cs typeface="Helvetica Neue"/>
                <a:sym typeface="Helvetica Neue"/>
              </a:defRPr>
            </a:lvl4pPr>
            <a:lvl5pPr marL="304792" indent="2438339" algn="ctr">
              <a:lnSpc>
                <a:spcPct val="80000"/>
              </a:lnSpc>
              <a:spcBef>
                <a:spcPts val="0"/>
              </a:spcBef>
              <a:buSzTx/>
              <a:buFontTx/>
              <a:buNone/>
              <a:defRPr sz="12500"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72" name="Google Shape;121;p29"/>
          <p:cNvSpPr txBox="1">
            <a:spLocks noGrp="1"/>
          </p:cNvSpPr>
          <p:nvPr>
            <p:ph type="body" sz="quarter" idx="21"/>
          </p:nvPr>
        </p:nvSpPr>
        <p:spPr>
          <a:xfrm>
            <a:off x="603251" y="4131090"/>
            <a:ext cx="10985501" cy="467392"/>
          </a:xfrm>
          <a:prstGeom prst="rect">
            <a:avLst/>
          </a:prstGeom>
        </p:spPr>
        <p:txBody>
          <a:bodyPr lIns="17149" tIns="17149" rIns="17149" bIns="17149"/>
          <a:lstStyle/>
          <a:p>
            <a:pPr marL="304792" indent="0" algn="ctr">
              <a:lnSpc>
                <a:spcPct val="100000"/>
              </a:lnSpc>
              <a:spcBef>
                <a:spcPts val="0"/>
              </a:spcBef>
              <a:buSzTx/>
              <a:buFontTx/>
              <a:buNone/>
              <a:defRPr b="1">
                <a:latin typeface="Helvetica Neue"/>
                <a:ea typeface="Helvetica Neue"/>
                <a:cs typeface="Helvetica Neue"/>
                <a:sym typeface="Helvetica Neue"/>
              </a:defRPr>
            </a:pPr>
            <a:endParaRPr/>
          </a:p>
        </p:txBody>
      </p:sp>
      <p:sp>
        <p:nvSpPr>
          <p:cNvPr id="873"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2961711844"/>
      </p:ext>
    </p:extLst>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type="tx">
  <p:cSld name="Quote">
    <p:bg>
      <p:bgPr>
        <a:solidFill>
          <a:srgbClr val="FFFFFF"/>
        </a:solidFill>
        <a:effectLst/>
      </p:bgPr>
    </p:bg>
    <p:spTree>
      <p:nvGrpSpPr>
        <p:cNvPr id="1" name=""/>
        <p:cNvGrpSpPr/>
        <p:nvPr/>
      </p:nvGrpSpPr>
      <p:grpSpPr>
        <a:xfrm>
          <a:off x="0" y="0"/>
          <a:ext cx="0" cy="0"/>
          <a:chOff x="0" y="0"/>
          <a:chExt cx="0" cy="0"/>
        </a:xfrm>
      </p:grpSpPr>
      <p:sp>
        <p:nvSpPr>
          <p:cNvPr id="880" name="Body Level One…"/>
          <p:cNvSpPr txBox="1">
            <a:spLocks noGrp="1"/>
          </p:cNvSpPr>
          <p:nvPr>
            <p:ph type="body" sz="quarter" idx="1"/>
          </p:nvPr>
        </p:nvSpPr>
        <p:spPr>
          <a:xfrm>
            <a:off x="1215011" y="5337728"/>
            <a:ext cx="10100028" cy="318490"/>
          </a:xfrm>
          <a:prstGeom prst="rect">
            <a:avLst/>
          </a:prstGeom>
        </p:spPr>
        <p:txBody>
          <a:bodyPr lIns="17149" tIns="17149" rIns="17149" bIns="17149"/>
          <a:lstStyle>
            <a:lvl1pPr marL="304792" indent="0">
              <a:lnSpc>
                <a:spcPct val="100000"/>
              </a:lnSpc>
              <a:spcBef>
                <a:spcPts val="0"/>
              </a:spcBef>
              <a:buSzTx/>
              <a:buFontTx/>
              <a:buNone/>
              <a:defRPr sz="1800" b="1">
                <a:latin typeface="Helvetica Neue"/>
                <a:ea typeface="Helvetica Neue"/>
                <a:cs typeface="Helvetica Neue"/>
                <a:sym typeface="Helvetica Neue"/>
              </a:defRPr>
            </a:lvl1pPr>
            <a:lvl2pPr marL="1219169" indent="-372523">
              <a:lnSpc>
                <a:spcPct val="100000"/>
              </a:lnSpc>
              <a:spcBef>
                <a:spcPts val="0"/>
              </a:spcBef>
              <a:buSzPts val="1800"/>
              <a:buFontTx/>
              <a:defRPr sz="1800" b="1">
                <a:latin typeface="Helvetica Neue"/>
                <a:ea typeface="Helvetica Neue"/>
                <a:cs typeface="Helvetica Neue"/>
                <a:sym typeface="Helvetica Neue"/>
              </a:defRPr>
            </a:lvl2pPr>
            <a:lvl3pPr marL="1828754" indent="-372523">
              <a:lnSpc>
                <a:spcPct val="100000"/>
              </a:lnSpc>
              <a:spcBef>
                <a:spcPts val="0"/>
              </a:spcBef>
              <a:buSzPts val="1800"/>
              <a:buFontTx/>
              <a:defRPr sz="1800" b="1">
                <a:latin typeface="Helvetica Neue"/>
                <a:ea typeface="Helvetica Neue"/>
                <a:cs typeface="Helvetica Neue"/>
                <a:sym typeface="Helvetica Neue"/>
              </a:defRPr>
            </a:lvl3pPr>
            <a:lvl4pPr marL="2438338" indent="-372523">
              <a:lnSpc>
                <a:spcPct val="100000"/>
              </a:lnSpc>
              <a:spcBef>
                <a:spcPts val="0"/>
              </a:spcBef>
              <a:buSzPts val="1800"/>
              <a:buFontTx/>
              <a:defRPr sz="1800" b="1">
                <a:latin typeface="Helvetica Neue"/>
                <a:ea typeface="Helvetica Neue"/>
                <a:cs typeface="Helvetica Neue"/>
                <a:sym typeface="Helvetica Neue"/>
              </a:defRPr>
            </a:lvl4pPr>
            <a:lvl5pPr marL="3047924" indent="-372523">
              <a:lnSpc>
                <a:spcPct val="100000"/>
              </a:lnSpc>
              <a:spcBef>
                <a:spcPts val="0"/>
              </a:spcBef>
              <a:buSzPts val="1800"/>
              <a:buFontTx/>
              <a:defRPr sz="1800"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81" name="Google Shape;125;p30"/>
          <p:cNvSpPr txBox="1">
            <a:spLocks noGrp="1"/>
          </p:cNvSpPr>
          <p:nvPr>
            <p:ph type="body" sz="half" idx="21"/>
          </p:nvPr>
        </p:nvSpPr>
        <p:spPr>
          <a:xfrm>
            <a:off x="876962" y="2469930"/>
            <a:ext cx="10438077" cy="1918141"/>
          </a:xfrm>
          <a:prstGeom prst="rect">
            <a:avLst/>
          </a:prstGeom>
        </p:spPr>
        <p:txBody>
          <a:bodyPr lIns="19050" tIns="19050" rIns="19050" bIns="19050"/>
          <a:lstStyle/>
          <a:p>
            <a:pPr marL="304792" indent="0">
              <a:spcBef>
                <a:spcPts val="0"/>
              </a:spcBef>
              <a:buSzTx/>
              <a:buFontTx/>
              <a:buNone/>
              <a:defRPr sz="4200">
                <a:latin typeface="Helvetica Neue"/>
                <a:ea typeface="Helvetica Neue"/>
                <a:cs typeface="Helvetica Neue"/>
                <a:sym typeface="Helvetica Neue"/>
              </a:defRPr>
            </a:pPr>
            <a:endParaRPr/>
          </a:p>
        </p:txBody>
      </p:sp>
      <p:sp>
        <p:nvSpPr>
          <p:cNvPr id="882"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4009899968"/>
      </p:ext>
    </p:extLst>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type="tx">
  <p:cSld name="Photo - 3 Up">
    <p:bg>
      <p:bgPr>
        <a:solidFill>
          <a:srgbClr val="FFFFFF"/>
        </a:solidFill>
        <a:effectLst/>
      </p:bgPr>
    </p:bg>
    <p:spTree>
      <p:nvGrpSpPr>
        <p:cNvPr id="1" name=""/>
        <p:cNvGrpSpPr/>
        <p:nvPr/>
      </p:nvGrpSpPr>
      <p:grpSpPr>
        <a:xfrm>
          <a:off x="0" y="0"/>
          <a:ext cx="0" cy="0"/>
          <a:chOff x="0" y="0"/>
          <a:chExt cx="0" cy="0"/>
        </a:xfrm>
      </p:grpSpPr>
      <p:sp>
        <p:nvSpPr>
          <p:cNvPr id="889" name="Google Shape;128;p31"/>
          <p:cNvSpPr>
            <a:spLocks noGrp="1"/>
          </p:cNvSpPr>
          <p:nvPr>
            <p:ph type="pic" sz="quarter" idx="21"/>
          </p:nvPr>
        </p:nvSpPr>
        <p:spPr>
          <a:xfrm>
            <a:off x="7880350" y="508001"/>
            <a:ext cx="3719550" cy="2974839"/>
          </a:xfrm>
          <a:prstGeom prst="rect">
            <a:avLst/>
          </a:prstGeom>
        </p:spPr>
        <p:txBody>
          <a:bodyPr lIns="91439" tIns="45719" rIns="91439" bIns="45719">
            <a:noAutofit/>
          </a:bodyPr>
          <a:lstStyle/>
          <a:p>
            <a:endParaRPr/>
          </a:p>
        </p:txBody>
      </p:sp>
      <p:sp>
        <p:nvSpPr>
          <p:cNvPr id="890" name="Google Shape;129;p31"/>
          <p:cNvSpPr>
            <a:spLocks noGrp="1"/>
          </p:cNvSpPr>
          <p:nvPr>
            <p:ph type="pic" sz="half" idx="22"/>
          </p:nvPr>
        </p:nvSpPr>
        <p:spPr>
          <a:xfrm>
            <a:off x="6750050" y="1989136"/>
            <a:ext cx="5219701" cy="6075092"/>
          </a:xfrm>
          <a:prstGeom prst="rect">
            <a:avLst/>
          </a:prstGeom>
        </p:spPr>
        <p:txBody>
          <a:bodyPr lIns="91439" tIns="45719" rIns="91439" bIns="45719">
            <a:noAutofit/>
          </a:bodyPr>
          <a:lstStyle/>
          <a:p>
            <a:endParaRPr/>
          </a:p>
        </p:txBody>
      </p:sp>
      <p:sp>
        <p:nvSpPr>
          <p:cNvPr id="891" name="Google Shape;130;p31"/>
          <p:cNvSpPr>
            <a:spLocks noGrp="1"/>
          </p:cNvSpPr>
          <p:nvPr>
            <p:ph type="pic" idx="23"/>
          </p:nvPr>
        </p:nvSpPr>
        <p:spPr>
          <a:xfrm>
            <a:off x="-69850" y="247650"/>
            <a:ext cx="8305801" cy="6229353"/>
          </a:xfrm>
          <a:prstGeom prst="rect">
            <a:avLst/>
          </a:prstGeom>
        </p:spPr>
        <p:txBody>
          <a:bodyPr lIns="91439" tIns="45719" rIns="91439" bIns="45719">
            <a:noAutofit/>
          </a:bodyPr>
          <a:lstStyle/>
          <a:p>
            <a:endParaRPr/>
          </a:p>
        </p:txBody>
      </p:sp>
      <p:sp>
        <p:nvSpPr>
          <p:cNvPr id="892"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1729243054"/>
      </p:ext>
    </p:extLst>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899" name="Google Shape;133;p32"/>
          <p:cNvSpPr>
            <a:spLocks noGrp="1"/>
          </p:cNvSpPr>
          <p:nvPr>
            <p:ph type="pic" idx="21"/>
          </p:nvPr>
        </p:nvSpPr>
        <p:spPr>
          <a:xfrm>
            <a:off x="-666749" y="-2762250"/>
            <a:ext cx="13525501" cy="10820401"/>
          </a:xfrm>
          <a:prstGeom prst="rect">
            <a:avLst/>
          </a:prstGeom>
        </p:spPr>
        <p:txBody>
          <a:bodyPr lIns="91439" tIns="45719" rIns="91439" bIns="45719">
            <a:noAutofit/>
          </a:bodyPr>
          <a:lstStyle/>
          <a:p>
            <a:endParaRPr/>
          </a:p>
        </p:txBody>
      </p:sp>
      <p:sp>
        <p:nvSpPr>
          <p:cNvPr id="900"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FFFFFF"/>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1600411000"/>
      </p:ext>
    </p:extLst>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type="tx">
  <p:cSld name="3_Blank">
    <p:bg>
      <p:bgPr>
        <a:solidFill>
          <a:srgbClr val="FFFFFF"/>
        </a:solidFill>
        <a:effectLst/>
      </p:bgPr>
    </p:bg>
    <p:spTree>
      <p:nvGrpSpPr>
        <p:cNvPr id="1" name=""/>
        <p:cNvGrpSpPr/>
        <p:nvPr/>
      </p:nvGrpSpPr>
      <p:grpSpPr>
        <a:xfrm>
          <a:off x="0" y="0"/>
          <a:ext cx="0" cy="0"/>
          <a:chOff x="0" y="0"/>
          <a:chExt cx="0" cy="0"/>
        </a:xfrm>
      </p:grpSpPr>
      <p:sp>
        <p:nvSpPr>
          <p:cNvPr id="907"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2927278120"/>
      </p:ext>
    </p:extLst>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type="tx">
  <p:cSld name="7_Title and Content">
    <p:bg>
      <p:bgPr>
        <a:solidFill>
          <a:srgbClr val="FFFFFF"/>
        </a:solidFill>
        <a:effectLst/>
      </p:bgPr>
    </p:bg>
    <p:spTree>
      <p:nvGrpSpPr>
        <p:cNvPr id="1" name=""/>
        <p:cNvGrpSpPr/>
        <p:nvPr/>
      </p:nvGrpSpPr>
      <p:grpSpPr>
        <a:xfrm>
          <a:off x="0" y="0"/>
          <a:ext cx="0" cy="0"/>
          <a:chOff x="0" y="0"/>
          <a:chExt cx="0" cy="0"/>
        </a:xfrm>
      </p:grpSpPr>
      <p:sp>
        <p:nvSpPr>
          <p:cNvPr id="914" name="Title Text"/>
          <p:cNvSpPr txBox="1">
            <a:spLocks noGrp="1"/>
          </p:cNvSpPr>
          <p:nvPr>
            <p:ph type="title"/>
          </p:nvPr>
        </p:nvSpPr>
        <p:spPr>
          <a:prstGeom prst="rect">
            <a:avLst/>
          </a:prstGeom>
        </p:spPr>
        <p:txBody>
          <a:bodyPr lIns="45719" tIns="45719" rIns="45719" bIns="45719"/>
          <a:lstStyle/>
          <a:p>
            <a:r>
              <a:t>Title Text</a:t>
            </a:r>
          </a:p>
        </p:txBody>
      </p:sp>
      <p:sp>
        <p:nvSpPr>
          <p:cNvPr id="915" name="Body Level One…"/>
          <p:cNvSpPr txBox="1">
            <a:spLocks noGrp="1"/>
          </p:cNvSpPr>
          <p:nvPr>
            <p:ph type="body" idx="1"/>
          </p:nvPr>
        </p:nvSpPr>
        <p:spPr>
          <a:prstGeom prst="rect">
            <a:avLst/>
          </a:prstGeom>
        </p:spPr>
        <p:txBody>
          <a:bodyPr lIns="45719" tIns="45719" rIns="45719" bIns="45719"/>
          <a:lstStyle>
            <a:lvl3pPr marL="1234439" indent="-320039"/>
          </a:lstStyle>
          <a:p>
            <a:r>
              <a:t>Body Level One</a:t>
            </a:r>
          </a:p>
          <a:p>
            <a:pPr lvl="1"/>
            <a:r>
              <a:t>Body Level Two</a:t>
            </a:r>
          </a:p>
          <a:p>
            <a:pPr lvl="2"/>
            <a:r>
              <a:t>Body Level Three</a:t>
            </a:r>
          </a:p>
          <a:p>
            <a:pPr lvl="3"/>
            <a:r>
              <a:t>Body Level Four</a:t>
            </a:r>
          </a:p>
          <a:p>
            <a:pPr lvl="4"/>
            <a:r>
              <a:t>Body Level Five</a:t>
            </a:r>
          </a:p>
        </p:txBody>
      </p:sp>
      <p:pic>
        <p:nvPicPr>
          <p:cNvPr id="916" name="legend.png" descr="legend.png"/>
          <p:cNvPicPr>
            <a:picLocks noChangeAspect="1"/>
          </p:cNvPicPr>
          <p:nvPr/>
        </p:nvPicPr>
        <p:blipFill>
          <a:blip r:embed="rId2"/>
          <a:stretch>
            <a:fillRect/>
          </a:stretch>
        </p:blipFill>
        <p:spPr>
          <a:xfrm>
            <a:off x="8861066" y="6019696"/>
            <a:ext cx="3330345" cy="860341"/>
          </a:xfrm>
          <a:prstGeom prst="rect">
            <a:avLst/>
          </a:prstGeom>
          <a:ln w="12700">
            <a:miter lim="400000"/>
          </a:ln>
        </p:spPr>
      </p:pic>
      <p:sp>
        <p:nvSpPr>
          <p:cNvPr id="917" name="Slide Number"/>
          <p:cNvSpPr txBox="1">
            <a:spLocks noGrp="1"/>
          </p:cNvSpPr>
          <p:nvPr>
            <p:ph type="sldNum" sz="quarter" idx="2"/>
          </p:nvPr>
        </p:nvSpPr>
        <p:spPr>
          <a:xfrm>
            <a:off x="11095176" y="6414760"/>
            <a:ext cx="258624" cy="248305"/>
          </a:xfrm>
          <a:prstGeom prst="rect">
            <a:avLst/>
          </a:prstGeom>
        </p:spPr>
        <p:txBody>
          <a:bodyPr lIns="45719" tIns="45719" rIns="45719" bIns="45719"/>
          <a:lstStyle/>
          <a:p>
            <a:fld id="{86CB4B4D-7CA3-9044-876B-883B54F8677D}" type="slidenum">
              <a:t>‹#›</a:t>
            </a:fld>
            <a:endParaRPr/>
          </a:p>
        </p:txBody>
      </p:sp>
    </p:spTree>
    <p:extLst>
      <p:ext uri="{BB962C8B-B14F-4D97-AF65-F5344CB8AC3E}">
        <p14:creationId xmlns:p14="http://schemas.microsoft.com/office/powerpoint/2010/main" val="3684056995"/>
      </p:ext>
    </p:extLst>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cSld name="Section Header">
    <p:spTree>
      <p:nvGrpSpPr>
        <p:cNvPr id="1" name=""/>
        <p:cNvGrpSpPr/>
        <p:nvPr/>
      </p:nvGrpSpPr>
      <p:grpSpPr>
        <a:xfrm>
          <a:off x="0" y="0"/>
          <a:ext cx="0" cy="0"/>
          <a:chOff x="0" y="0"/>
          <a:chExt cx="0" cy="0"/>
        </a:xfrm>
      </p:grpSpPr>
      <p:sp>
        <p:nvSpPr>
          <p:cNvPr id="1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12" name="Body Level One…"/>
          <p:cNvSpPr txBox="1">
            <a:spLocks noGrp="1"/>
          </p:cNvSpPr>
          <p:nvPr>
            <p:ph type="body" sz="quarter" idx="1"/>
          </p:nvPr>
        </p:nvSpPr>
        <p:spPr>
          <a:xfrm>
            <a:off x="831850" y="4589462"/>
            <a:ext cx="10515600" cy="1500197"/>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37974976"/>
      </p:ext>
    </p:extLst>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0"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21" name="Body Level One…"/>
          <p:cNvSpPr txBox="1">
            <a:spLocks noGrp="1"/>
          </p:cNvSpPr>
          <p:nvPr>
            <p:ph type="body" sz="quarter" idx="1"/>
          </p:nvPr>
        </p:nvSpPr>
        <p:spPr>
          <a:xfrm>
            <a:off x="839787" y="1681163"/>
            <a:ext cx="5157790" cy="823922"/>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2"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39773576"/>
      </p:ext>
    </p:extLst>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0"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31"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32"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685729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Slide">
    <p:spTree>
      <p:nvGrpSpPr>
        <p:cNvPr id="1" name=""/>
        <p:cNvGrpSpPr/>
        <p:nvPr/>
      </p:nvGrpSpPr>
      <p:grpSpPr>
        <a:xfrm>
          <a:off x="0" y="0"/>
          <a:ext cx="0" cy="0"/>
          <a:chOff x="0" y="0"/>
          <a:chExt cx="0" cy="0"/>
        </a:xfrm>
      </p:grpSpPr>
      <p:pic>
        <p:nvPicPr>
          <p:cNvPr id="121" name="Google Shape;24;p18" descr="Google Shape;24;p18"/>
          <p:cNvPicPr>
            <a:picLocks noChangeAspect="1"/>
          </p:cNvPicPr>
          <p:nvPr/>
        </p:nvPicPr>
        <p:blipFill>
          <a:blip r:embed="rId2"/>
          <a:stretch>
            <a:fillRect/>
          </a:stretch>
        </p:blipFill>
        <p:spPr>
          <a:xfrm>
            <a:off x="8861069" y="5979941"/>
            <a:ext cx="3330344" cy="860340"/>
          </a:xfrm>
          <a:prstGeom prst="rect">
            <a:avLst/>
          </a:prstGeom>
          <a:ln w="12700">
            <a:miter lim="400000"/>
          </a:ln>
        </p:spPr>
      </p:pic>
      <p:sp>
        <p:nvSpPr>
          <p:cNvPr id="122" name="Slide Number"/>
          <p:cNvSpPr txBox="1">
            <a:spLocks noGrp="1"/>
          </p:cNvSpPr>
          <p:nvPr>
            <p:ph type="sldNum" sz="quarter" idx="2"/>
          </p:nvPr>
        </p:nvSpPr>
        <p:spPr>
          <a:xfrm>
            <a:off x="11118066" y="6426207"/>
            <a:ext cx="235735" cy="225416"/>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40"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41"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42"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33827305"/>
      </p:ext>
    </p:extLst>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10461250"/>
      </p:ext>
    </p:extLst>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59"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60"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15977230"/>
      </p:ext>
    </p:extLst>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8"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69" name="Body Level One…"/>
          <p:cNvSpPr txBox="1">
            <a:spLocks noGrp="1"/>
          </p:cNvSpPr>
          <p:nvPr>
            <p:ph type="body" sz="quarter" idx="1"/>
          </p:nvPr>
        </p:nvSpPr>
        <p:spPr>
          <a:xfrm>
            <a:off x="1524000" y="3602037"/>
            <a:ext cx="9144000" cy="165577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17053245"/>
      </p:ext>
    </p:extLst>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prstGeom prst="rect">
            <a:avLst/>
          </a:prstGeom>
        </p:spPr>
        <p:txBody>
          <a:bodyPr/>
          <a:lstStyle/>
          <a:p>
            <a:r>
              <a:t>Title Text</a:t>
            </a:r>
          </a:p>
        </p:txBody>
      </p:sp>
      <p:sp>
        <p:nvSpPr>
          <p:cNvPr id="7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9"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81972961"/>
      </p:ext>
    </p:extLst>
  </p:cSld>
  <p:clrMapOvr>
    <a:masterClrMapping/>
  </p:clrMapOvr>
  <p:transition spd="med"/>
</p:sldLayout>
</file>

<file path=ppt/slideLayouts/slideLayout13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87" name="Body Level One…"/>
          <p:cNvSpPr txBox="1">
            <a:spLocks noGrp="1"/>
          </p:cNvSpPr>
          <p:nvPr>
            <p:ph type="body" sz="quarter" idx="1"/>
          </p:nvPr>
        </p:nvSpPr>
        <p:spPr>
          <a:xfrm>
            <a:off x="1524000" y="3602037"/>
            <a:ext cx="9144000" cy="165577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4154701"/>
      </p:ext>
    </p:extLst>
  </p:cSld>
  <p:clrMapOvr>
    <a:masterClrMapping/>
  </p:clrMapOvr>
  <p:transition spd="med"/>
</p:sldLayout>
</file>

<file path=ppt/slideLayouts/slideLayout136.xml><?xml version="1.0" encoding="utf-8"?>
<p:sldLayout xmlns:a="http://schemas.openxmlformats.org/drawingml/2006/main" xmlns:r="http://schemas.openxmlformats.org/officeDocument/2006/relationships" xmlns:p="http://schemas.openxmlformats.org/presentationml/2006/main" type="tx">
  <p:cSld name="2_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5"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96" name="Body Level One…"/>
          <p:cNvSpPr txBox="1">
            <a:spLocks noGrp="1"/>
          </p:cNvSpPr>
          <p:nvPr>
            <p:ph type="body" sz="quarter" idx="1"/>
          </p:nvPr>
        </p:nvSpPr>
        <p:spPr>
          <a:xfrm>
            <a:off x="1524000" y="3602037"/>
            <a:ext cx="9144000" cy="165577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97978728"/>
      </p:ext>
    </p:extLst>
  </p:cSld>
  <p:clrMapOvr>
    <a:masterClrMapping/>
  </p:clrMapOvr>
  <p:transition spd="med"/>
</p:sldLayout>
</file>

<file path=ppt/slideLayouts/slideLayout137.xml><?xml version="1.0" encoding="utf-8"?>
<p:sldLayout xmlns:a="http://schemas.openxmlformats.org/drawingml/2006/main" xmlns:r="http://schemas.openxmlformats.org/officeDocument/2006/relationships" xmlns:p="http://schemas.openxmlformats.org/presentationml/2006/main" type="tx">
  <p:cSld name="1_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4" name="Title Text"/>
          <p:cNvSpPr txBox="1">
            <a:spLocks noGrp="1"/>
          </p:cNvSpPr>
          <p:nvPr>
            <p:ph type="title"/>
          </p:nvPr>
        </p:nvSpPr>
        <p:spPr>
          <a:prstGeom prst="rect">
            <a:avLst/>
          </a:prstGeom>
        </p:spPr>
        <p:txBody>
          <a:bodyPr/>
          <a:lstStyle/>
          <a:p>
            <a:r>
              <a:t>Title Text</a:t>
            </a:r>
          </a:p>
        </p:txBody>
      </p:sp>
      <p:sp>
        <p:nvSpPr>
          <p:cNvPr id="10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5304840"/>
      </p:ext>
    </p:extLst>
  </p:cSld>
  <p:clrMapOvr>
    <a:masterClrMapping/>
  </p:clrMapOvr>
  <p:transition spd="med"/>
</p:sldLayout>
</file>

<file path=ppt/slideLayouts/slideLayout138.xml><?xml version="1.0" encoding="utf-8"?>
<p:sldLayout xmlns:a="http://schemas.openxmlformats.org/drawingml/2006/main" xmlns:r="http://schemas.openxmlformats.org/officeDocument/2006/relationships" xmlns:p="http://schemas.openxmlformats.org/presentationml/2006/main" type="tx">
  <p:cSld name="1_Default Slide">
    <p:bg>
      <p:bgPr>
        <a:solidFill>
          <a:srgbClr val="FFFFFF"/>
        </a:solidFill>
        <a:effectLst/>
      </p:bgPr>
    </p:bg>
    <p:spTree>
      <p:nvGrpSpPr>
        <p:cNvPr id="1" name=""/>
        <p:cNvGrpSpPr/>
        <p:nvPr/>
      </p:nvGrpSpPr>
      <p:grpSpPr>
        <a:xfrm>
          <a:off x="0" y="0"/>
          <a:ext cx="0" cy="0"/>
          <a:chOff x="0" y="0"/>
          <a:chExt cx="0" cy="0"/>
        </a:xfrm>
      </p:grpSpPr>
      <p:sp>
        <p:nvSpPr>
          <p:cNvPr id="113" name="Circle"/>
          <p:cNvSpPr/>
          <p:nvPr/>
        </p:nvSpPr>
        <p:spPr>
          <a:xfrm>
            <a:off x="11157156" y="381000"/>
            <a:ext cx="277229" cy="277068"/>
          </a:xfrm>
          <a:prstGeom prst="ellipse">
            <a:avLst/>
          </a:prstGeom>
          <a:solidFill>
            <a:srgbClr val="6D706D"/>
          </a:solidFill>
          <a:ln w="12700">
            <a:miter lim="400000"/>
          </a:ln>
        </p:spPr>
        <p:txBody>
          <a:bodyPr lIns="45718" tIns="45718" rIns="45718" bIns="45718" anchor="ctr"/>
          <a:lstStyle/>
          <a:p>
            <a:pPr algn="ctr">
              <a:defRPr sz="900">
                <a:solidFill>
                  <a:srgbClr val="FFFFFF"/>
                </a:solidFill>
              </a:defRPr>
            </a:pPr>
            <a:endParaRPr/>
          </a:p>
        </p:txBody>
      </p:sp>
      <p:sp>
        <p:nvSpPr>
          <p:cNvPr id="114" name="Slide Number"/>
          <p:cNvSpPr txBox="1">
            <a:spLocks noGrp="1"/>
          </p:cNvSpPr>
          <p:nvPr>
            <p:ph type="sldNum" sz="quarter" idx="2"/>
          </p:nvPr>
        </p:nvSpPr>
        <p:spPr>
          <a:xfrm>
            <a:off x="11218781" y="443335"/>
            <a:ext cx="153963" cy="152401"/>
          </a:xfrm>
          <a:prstGeom prst="rect">
            <a:avLst/>
          </a:prstGeom>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2695513476"/>
      </p:ext>
    </p:extLst>
  </p:cSld>
  <p:clrMapOvr>
    <a:masterClrMapping/>
  </p:clrMapOvr>
  <p:transition spd="med"/>
</p:sldLayout>
</file>

<file path=ppt/slideLayouts/slideLayout139.xml><?xml version="1.0" encoding="utf-8"?>
<p:sldLayout xmlns:a="http://schemas.openxmlformats.org/drawingml/2006/main" xmlns:r="http://schemas.openxmlformats.org/officeDocument/2006/relationships" xmlns:p="http://schemas.openxmlformats.org/presentationml/2006/main" type="tx">
  <p:cSld name="2_Default Slide">
    <p:bg>
      <p:bgPr>
        <a:solidFill>
          <a:srgbClr val="FFFFFF"/>
        </a:solidFill>
        <a:effectLst/>
      </p:bgPr>
    </p:bg>
    <p:spTree>
      <p:nvGrpSpPr>
        <p:cNvPr id="1" name=""/>
        <p:cNvGrpSpPr/>
        <p:nvPr/>
      </p:nvGrpSpPr>
      <p:grpSpPr>
        <a:xfrm>
          <a:off x="0" y="0"/>
          <a:ext cx="0" cy="0"/>
          <a:chOff x="0" y="0"/>
          <a:chExt cx="0" cy="0"/>
        </a:xfrm>
      </p:grpSpPr>
      <p:sp>
        <p:nvSpPr>
          <p:cNvPr id="121" name="Circle"/>
          <p:cNvSpPr/>
          <p:nvPr/>
        </p:nvSpPr>
        <p:spPr>
          <a:xfrm>
            <a:off x="11157156" y="381000"/>
            <a:ext cx="277229" cy="277068"/>
          </a:xfrm>
          <a:prstGeom prst="ellipse">
            <a:avLst/>
          </a:prstGeom>
          <a:solidFill>
            <a:srgbClr val="6D706D"/>
          </a:solidFill>
          <a:ln w="12700">
            <a:miter lim="400000"/>
          </a:ln>
        </p:spPr>
        <p:txBody>
          <a:bodyPr lIns="45718" tIns="45718" rIns="45718" bIns="45718" anchor="ctr"/>
          <a:lstStyle/>
          <a:p>
            <a:pPr algn="ctr">
              <a:defRPr sz="900">
                <a:solidFill>
                  <a:srgbClr val="FFFFFF"/>
                </a:solidFill>
              </a:defRPr>
            </a:pPr>
            <a:endParaRPr/>
          </a:p>
        </p:txBody>
      </p:sp>
      <p:sp>
        <p:nvSpPr>
          <p:cNvPr id="122" name="Slide Number"/>
          <p:cNvSpPr txBox="1">
            <a:spLocks noGrp="1"/>
          </p:cNvSpPr>
          <p:nvPr>
            <p:ph type="sldNum" sz="quarter" idx="2"/>
          </p:nvPr>
        </p:nvSpPr>
        <p:spPr>
          <a:xfrm>
            <a:off x="11229419" y="453967"/>
            <a:ext cx="153964" cy="152401"/>
          </a:xfrm>
          <a:prstGeom prst="rect">
            <a:avLst/>
          </a:prstGeom>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55609447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_Default">
    <p:spTree>
      <p:nvGrpSpPr>
        <p:cNvPr id="1" name=""/>
        <p:cNvGrpSpPr/>
        <p:nvPr/>
      </p:nvGrpSpPr>
      <p:grpSpPr>
        <a:xfrm>
          <a:off x="0" y="0"/>
          <a:ext cx="0" cy="0"/>
          <a:chOff x="0" y="0"/>
          <a:chExt cx="0" cy="0"/>
        </a:xfrm>
      </p:grpSpPr>
      <p:pic>
        <p:nvPicPr>
          <p:cNvPr id="129" name="image.png" descr="image.png"/>
          <p:cNvPicPr>
            <a:picLocks noChangeAspect="1"/>
          </p:cNvPicPr>
          <p:nvPr/>
        </p:nvPicPr>
        <p:blipFill>
          <a:blip r:embed="rId2"/>
          <a:stretch>
            <a:fillRect/>
          </a:stretch>
        </p:blipFill>
        <p:spPr>
          <a:xfrm>
            <a:off x="-293538" y="-1204445"/>
            <a:ext cx="12567465" cy="9425600"/>
          </a:xfrm>
          <a:prstGeom prst="rect">
            <a:avLst/>
          </a:prstGeom>
          <a:ln w="12700">
            <a:miter lim="400000"/>
          </a:ln>
        </p:spPr>
      </p:pic>
      <p:pic>
        <p:nvPicPr>
          <p:cNvPr id="130" name="image.png" descr="image.png"/>
          <p:cNvPicPr>
            <a:picLocks noChangeAspect="1"/>
          </p:cNvPicPr>
          <p:nvPr/>
        </p:nvPicPr>
        <p:blipFill>
          <a:blip r:embed="rId3"/>
          <a:srcRect b="30269"/>
          <a:stretch>
            <a:fillRect/>
          </a:stretch>
        </p:blipFill>
        <p:spPr>
          <a:xfrm>
            <a:off x="4791307" y="5872171"/>
            <a:ext cx="2609364" cy="527660"/>
          </a:xfrm>
          <a:prstGeom prst="rect">
            <a:avLst/>
          </a:prstGeom>
          <a:ln w="12700">
            <a:miter lim="400000"/>
          </a:ln>
        </p:spPr>
      </p:pic>
      <p:sp>
        <p:nvSpPr>
          <p:cNvPr id="131" name="Title Text"/>
          <p:cNvSpPr txBox="1">
            <a:spLocks noGrp="1"/>
          </p:cNvSpPr>
          <p:nvPr>
            <p:ph type="title" hasCustomPrompt="1"/>
          </p:nvPr>
        </p:nvSpPr>
        <p:spPr>
          <a:xfrm>
            <a:off x="2175866" y="2089544"/>
            <a:ext cx="7840268" cy="2678910"/>
          </a:xfrm>
          <a:prstGeom prst="rect">
            <a:avLst/>
          </a:prstGeom>
        </p:spPr>
        <p:txBody>
          <a:bodyPr lIns="35716" tIns="35716" rIns="35716" bIns="35716"/>
          <a:lstStyle>
            <a:lvl1pPr algn="ctr" defTabSz="642619">
              <a:lnSpc>
                <a:spcPct val="100000"/>
              </a:lnSpc>
              <a:defRPr sz="5600">
                <a:solidFill>
                  <a:srgbClr val="FFFFFF"/>
                </a:solidFill>
                <a:latin typeface="Source Sans Pro"/>
                <a:ea typeface="Source Sans Pro"/>
                <a:cs typeface="Source Sans Pro"/>
                <a:sym typeface="Source Sans Pro"/>
              </a:defRPr>
            </a:lvl1pPr>
          </a:lstStyle>
          <a:p>
            <a:r>
              <a:t>Title Text</a:t>
            </a:r>
          </a:p>
        </p:txBody>
      </p:sp>
      <p:sp>
        <p:nvSpPr>
          <p:cNvPr id="132" name="Slide Number"/>
          <p:cNvSpPr txBox="1">
            <a:spLocks noGrp="1"/>
          </p:cNvSpPr>
          <p:nvPr>
            <p:ph type="sldNum" sz="quarter" idx="2"/>
          </p:nvPr>
        </p:nvSpPr>
        <p:spPr>
          <a:xfrm>
            <a:off x="7871723" y="6260705"/>
            <a:ext cx="205479" cy="191291"/>
          </a:xfrm>
          <a:prstGeom prst="rect">
            <a:avLst/>
          </a:prstGeom>
        </p:spPr>
        <p:txBody>
          <a:bodyPr lIns="32145" tIns="32145" rIns="32145" bIns="32145"/>
          <a:lstStyle>
            <a:lvl1pPr defTabSz="642619">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cSld>
  <p:clrMapOvr>
    <a:masterClrMapping/>
  </p:clrMapOvr>
  <p:transition spd="med"/>
</p:sldLayout>
</file>

<file path=ppt/slideLayouts/slideLayout140.xml><?xml version="1.0" encoding="utf-8"?>
<p:sldLayout xmlns:a="http://schemas.openxmlformats.org/drawingml/2006/main" xmlns:r="http://schemas.openxmlformats.org/officeDocument/2006/relationships" xmlns:p="http://schemas.openxmlformats.org/presentationml/2006/main" type="tx">
  <p:cSld name="2_Title and Content">
    <p:bg>
      <p:bgPr>
        <a:solidFill>
          <a:srgbClr val="FFFFFF"/>
        </a:solidFill>
        <a:effectLst/>
      </p:bgPr>
    </p:bg>
    <p:spTree>
      <p:nvGrpSpPr>
        <p:cNvPr id="1" name=""/>
        <p:cNvGrpSpPr/>
        <p:nvPr/>
      </p:nvGrpSpPr>
      <p:grpSpPr>
        <a:xfrm>
          <a:off x="0" y="0"/>
          <a:ext cx="0" cy="0"/>
          <a:chOff x="0" y="0"/>
          <a:chExt cx="0" cy="0"/>
        </a:xfrm>
      </p:grpSpPr>
      <p:sp>
        <p:nvSpPr>
          <p:cNvPr id="129" name="Title Text"/>
          <p:cNvSpPr txBox="1">
            <a:spLocks noGrp="1"/>
          </p:cNvSpPr>
          <p:nvPr>
            <p:ph type="title"/>
          </p:nvPr>
        </p:nvSpPr>
        <p:spPr>
          <a:prstGeom prst="rect">
            <a:avLst/>
          </a:prstGeom>
        </p:spPr>
        <p:txBody>
          <a:bodyPr/>
          <a:lstStyle/>
          <a:p>
            <a:r>
              <a:t>Title Text</a:t>
            </a:r>
          </a:p>
        </p:txBody>
      </p:sp>
      <p:sp>
        <p:nvSpPr>
          <p:cNvPr id="13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131" name="legend.png" descr="legend.png"/>
          <p:cNvPicPr>
            <a:picLocks noChangeAspect="1"/>
          </p:cNvPicPr>
          <p:nvPr/>
        </p:nvPicPr>
        <p:blipFill>
          <a:blip r:embed="rId2"/>
          <a:stretch>
            <a:fillRect/>
          </a:stretch>
        </p:blipFill>
        <p:spPr>
          <a:xfrm>
            <a:off x="8861066" y="5979941"/>
            <a:ext cx="3330345" cy="860341"/>
          </a:xfrm>
          <a:prstGeom prst="rect">
            <a:avLst/>
          </a:prstGeom>
          <a:ln w="12700">
            <a:miter lim="400000"/>
          </a:ln>
        </p:spPr>
      </p:pic>
      <p:sp>
        <p:nvSpPr>
          <p:cNvPr id="132"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344114855"/>
      </p:ext>
    </p:extLst>
  </p:cSld>
  <p:clrMapOvr>
    <a:masterClrMapping/>
  </p:clrMapOvr>
  <p:transition spd="med"/>
</p:sldLayout>
</file>

<file path=ppt/slideLayouts/slideLayout141.xml><?xml version="1.0" encoding="utf-8"?>
<p:sldLayout xmlns:a="http://schemas.openxmlformats.org/drawingml/2006/main" xmlns:r="http://schemas.openxmlformats.org/officeDocument/2006/relationships" xmlns:p="http://schemas.openxmlformats.org/presentationml/2006/main" type="tx">
  <p:cSld name="1_Section Header">
    <p:bg>
      <p:bgPr>
        <a:solidFill>
          <a:srgbClr val="FFFFFF"/>
        </a:solidFill>
        <a:effectLst/>
      </p:bgPr>
    </p:bg>
    <p:spTree>
      <p:nvGrpSpPr>
        <p:cNvPr id="1" name=""/>
        <p:cNvGrpSpPr/>
        <p:nvPr/>
      </p:nvGrpSpPr>
      <p:grpSpPr>
        <a:xfrm>
          <a:off x="0" y="0"/>
          <a:ext cx="0" cy="0"/>
          <a:chOff x="0" y="0"/>
          <a:chExt cx="0" cy="0"/>
        </a:xfrm>
      </p:grpSpPr>
      <p:sp>
        <p:nvSpPr>
          <p:cNvPr id="13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140" name="Body Level One…"/>
          <p:cNvSpPr txBox="1">
            <a:spLocks noGrp="1"/>
          </p:cNvSpPr>
          <p:nvPr>
            <p:ph type="body" sz="quarter" idx="1"/>
          </p:nvPr>
        </p:nvSpPr>
        <p:spPr>
          <a:xfrm>
            <a:off x="831850" y="4589462"/>
            <a:ext cx="10515600" cy="1500196"/>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731788769"/>
      </p:ext>
    </p:extLst>
  </p:cSld>
  <p:clrMapOvr>
    <a:masterClrMapping/>
  </p:clrMapOvr>
  <p:transition spd="med"/>
</p:sldLayout>
</file>

<file path=ppt/slideLayouts/slideLayout142.xml><?xml version="1.0" encoding="utf-8"?>
<p:sldLayout xmlns:a="http://schemas.openxmlformats.org/drawingml/2006/main" xmlns:r="http://schemas.openxmlformats.org/officeDocument/2006/relationships" xmlns:p="http://schemas.openxmlformats.org/presentationml/2006/main" type="tx">
  <p:cSld name="Two Content">
    <p:bg>
      <p:bgPr>
        <a:solidFill>
          <a:srgbClr val="FFFFFF"/>
        </a:solidFill>
        <a:effectLst/>
      </p:bgPr>
    </p:bg>
    <p:spTree>
      <p:nvGrpSpPr>
        <p:cNvPr id="1" name=""/>
        <p:cNvGrpSpPr/>
        <p:nvPr/>
      </p:nvGrpSpPr>
      <p:grpSpPr>
        <a:xfrm>
          <a:off x="0" y="0"/>
          <a:ext cx="0" cy="0"/>
          <a:chOff x="0" y="0"/>
          <a:chExt cx="0" cy="0"/>
        </a:xfrm>
      </p:grpSpPr>
      <p:sp>
        <p:nvSpPr>
          <p:cNvPr id="148" name="Title Text"/>
          <p:cNvSpPr txBox="1">
            <a:spLocks noGrp="1"/>
          </p:cNvSpPr>
          <p:nvPr>
            <p:ph type="title"/>
          </p:nvPr>
        </p:nvSpPr>
        <p:spPr>
          <a:prstGeom prst="rect">
            <a:avLst/>
          </a:prstGeom>
        </p:spPr>
        <p:txBody>
          <a:bodyPr/>
          <a:lstStyle/>
          <a:p>
            <a:r>
              <a:t>Title Text</a:t>
            </a:r>
          </a:p>
        </p:txBody>
      </p:sp>
      <p:sp>
        <p:nvSpPr>
          <p:cNvPr id="14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348162916"/>
      </p:ext>
    </p:extLst>
  </p:cSld>
  <p:clrMapOvr>
    <a:masterClrMapping/>
  </p:clrMapOvr>
  <p:transition spd="med"/>
</p:sldLayout>
</file>

<file path=ppt/slideLayouts/slideLayout143.xml><?xml version="1.0" encoding="utf-8"?>
<p:sldLayout xmlns:a="http://schemas.openxmlformats.org/drawingml/2006/main" xmlns:r="http://schemas.openxmlformats.org/officeDocument/2006/relationships" xmlns:p="http://schemas.openxmlformats.org/presentationml/2006/main" type="tx">
  <p:cSld name="1_Comparison">
    <p:bg>
      <p:bgPr>
        <a:solidFill>
          <a:srgbClr val="FFFFFF"/>
        </a:solidFill>
        <a:effectLst/>
      </p:bgPr>
    </p:bg>
    <p:spTree>
      <p:nvGrpSpPr>
        <p:cNvPr id="1" name=""/>
        <p:cNvGrpSpPr/>
        <p:nvPr/>
      </p:nvGrpSpPr>
      <p:grpSpPr>
        <a:xfrm>
          <a:off x="0" y="0"/>
          <a:ext cx="0" cy="0"/>
          <a:chOff x="0" y="0"/>
          <a:chExt cx="0" cy="0"/>
        </a:xfrm>
      </p:grpSpPr>
      <p:sp>
        <p:nvSpPr>
          <p:cNvPr id="15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58" name="Body Level One…"/>
          <p:cNvSpPr txBox="1">
            <a:spLocks noGrp="1"/>
          </p:cNvSpPr>
          <p:nvPr>
            <p:ph type="body" sz="quarter" idx="1"/>
          </p:nvPr>
        </p:nvSpPr>
        <p:spPr>
          <a:xfrm>
            <a:off x="839787" y="1681163"/>
            <a:ext cx="5157790" cy="823921"/>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59"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160"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59487156"/>
      </p:ext>
    </p:extLst>
  </p:cSld>
  <p:clrMapOvr>
    <a:masterClrMapping/>
  </p:clrMapOvr>
  <p:transition spd="med"/>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167" name="Title Text"/>
          <p:cNvSpPr txBox="1">
            <a:spLocks noGrp="1"/>
          </p:cNvSpPr>
          <p:nvPr>
            <p:ph type="title"/>
          </p:nvPr>
        </p:nvSpPr>
        <p:spPr>
          <a:prstGeom prst="rect">
            <a:avLst/>
          </a:prstGeom>
        </p:spPr>
        <p:txBody>
          <a:bodyPr/>
          <a:lstStyle/>
          <a:p>
            <a:r>
              <a:t>Title Text</a:t>
            </a:r>
          </a:p>
        </p:txBody>
      </p:sp>
      <p:sp>
        <p:nvSpPr>
          <p:cNvPr id="168"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521149407"/>
      </p:ext>
    </p:extLst>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type="tx">
  <p:cSld name="1_Content with Caption">
    <p:bg>
      <p:bgPr>
        <a:solidFill>
          <a:srgbClr val="FFFFFF"/>
        </a:solidFill>
        <a:effectLst/>
      </p:bgPr>
    </p:bg>
    <p:spTree>
      <p:nvGrpSpPr>
        <p:cNvPr id="1" name=""/>
        <p:cNvGrpSpPr/>
        <p:nvPr/>
      </p:nvGrpSpPr>
      <p:grpSpPr>
        <a:xfrm>
          <a:off x="0" y="0"/>
          <a:ext cx="0" cy="0"/>
          <a:chOff x="0" y="0"/>
          <a:chExt cx="0" cy="0"/>
        </a:xfrm>
      </p:grpSpPr>
      <p:sp>
        <p:nvSpPr>
          <p:cNvPr id="17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176"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77"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178"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4116337141"/>
      </p:ext>
    </p:extLst>
  </p:cSld>
  <p:clrMapOvr>
    <a:masterClrMapping/>
  </p:clrMapOvr>
  <p:transition spd="med"/>
</p:sldLayout>
</file>

<file path=ppt/slideLayouts/slideLayout146.xml><?xml version="1.0" encoding="utf-8"?>
<p:sldLayout xmlns:a="http://schemas.openxmlformats.org/drawingml/2006/main" xmlns:r="http://schemas.openxmlformats.org/officeDocument/2006/relationships" xmlns:p="http://schemas.openxmlformats.org/presentationml/2006/main" type="tx">
  <p:cSld name="1_Picture with Caption">
    <p:bg>
      <p:bgPr>
        <a:solidFill>
          <a:srgbClr val="FFFFFF"/>
        </a:solidFill>
        <a:effectLst/>
      </p:bgPr>
    </p:bg>
    <p:spTree>
      <p:nvGrpSpPr>
        <p:cNvPr id="1" name=""/>
        <p:cNvGrpSpPr/>
        <p:nvPr/>
      </p:nvGrpSpPr>
      <p:grpSpPr>
        <a:xfrm>
          <a:off x="0" y="0"/>
          <a:ext cx="0" cy="0"/>
          <a:chOff x="0" y="0"/>
          <a:chExt cx="0" cy="0"/>
        </a:xfrm>
      </p:grpSpPr>
      <p:sp>
        <p:nvSpPr>
          <p:cNvPr id="18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186"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187"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8"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265876750"/>
      </p:ext>
    </p:extLst>
  </p:cSld>
  <p:clrMapOvr>
    <a:masterClrMapping/>
  </p:clrMapOvr>
  <p:transition spd="med"/>
</p:sldLayout>
</file>

<file path=ppt/slideLayouts/slideLayout147.xml><?xml version="1.0" encoding="utf-8"?>
<p:sldLayout xmlns:a="http://schemas.openxmlformats.org/drawingml/2006/main" xmlns:r="http://schemas.openxmlformats.org/officeDocument/2006/relationships" xmlns:p="http://schemas.openxmlformats.org/presentationml/2006/main" type="tx">
  <p:cSld name="3_Title Slide">
    <p:bg>
      <p:bgPr>
        <a:solidFill>
          <a:srgbClr val="FFFFFF"/>
        </a:solidFill>
        <a:effectLst/>
      </p:bgPr>
    </p:bg>
    <p:spTree>
      <p:nvGrpSpPr>
        <p:cNvPr id="1" name=""/>
        <p:cNvGrpSpPr/>
        <p:nvPr/>
      </p:nvGrpSpPr>
      <p:grpSpPr>
        <a:xfrm>
          <a:off x="0" y="0"/>
          <a:ext cx="0" cy="0"/>
          <a:chOff x="0" y="0"/>
          <a:chExt cx="0" cy="0"/>
        </a:xfrm>
      </p:grpSpPr>
      <p:sp>
        <p:nvSpPr>
          <p:cNvPr id="195"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96" name="Body Level One…"/>
          <p:cNvSpPr txBox="1">
            <a:spLocks noGrp="1"/>
          </p:cNvSpPr>
          <p:nvPr>
            <p:ph type="body" sz="quarter" idx="1"/>
          </p:nvPr>
        </p:nvSpPr>
        <p:spPr>
          <a:xfrm>
            <a:off x="1524000" y="3602037"/>
            <a:ext cx="9144000" cy="1655771"/>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7"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83578360"/>
      </p:ext>
    </p:extLst>
  </p:cSld>
  <p:clrMapOvr>
    <a:masterClrMapping/>
  </p:clrMapOvr>
  <p:transition spd="med"/>
</p:sldLayout>
</file>

<file path=ppt/slideLayouts/slideLayout148.xml><?xml version="1.0" encoding="utf-8"?>
<p:sldLayout xmlns:a="http://schemas.openxmlformats.org/drawingml/2006/main" xmlns:r="http://schemas.openxmlformats.org/officeDocument/2006/relationships" xmlns:p="http://schemas.openxmlformats.org/presentationml/2006/main" type="tx">
  <p:cSld name="2_Section Header">
    <p:bg>
      <p:bgPr>
        <a:solidFill>
          <a:srgbClr val="FFFFFF"/>
        </a:solidFill>
        <a:effectLst/>
      </p:bgPr>
    </p:bg>
    <p:spTree>
      <p:nvGrpSpPr>
        <p:cNvPr id="1" name=""/>
        <p:cNvGrpSpPr/>
        <p:nvPr/>
      </p:nvGrpSpPr>
      <p:grpSpPr>
        <a:xfrm>
          <a:off x="0" y="0"/>
          <a:ext cx="0" cy="0"/>
          <a:chOff x="0" y="0"/>
          <a:chExt cx="0" cy="0"/>
        </a:xfrm>
      </p:grpSpPr>
      <p:sp>
        <p:nvSpPr>
          <p:cNvPr id="204"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205" name="Body Level One…"/>
          <p:cNvSpPr txBox="1">
            <a:spLocks noGrp="1"/>
          </p:cNvSpPr>
          <p:nvPr>
            <p:ph type="body" sz="quarter" idx="1"/>
          </p:nvPr>
        </p:nvSpPr>
        <p:spPr>
          <a:xfrm>
            <a:off x="831850" y="4589462"/>
            <a:ext cx="10515600" cy="1500196"/>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06"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646074180"/>
      </p:ext>
    </p:extLst>
  </p:cSld>
  <p:clrMapOvr>
    <a:masterClrMapping/>
  </p:clrMapOvr>
  <p:transition spd="med"/>
</p:sldLayout>
</file>

<file path=ppt/slideLayouts/slideLayout149.xml><?xml version="1.0" encoding="utf-8"?>
<p:sldLayout xmlns:a="http://schemas.openxmlformats.org/drawingml/2006/main" xmlns:r="http://schemas.openxmlformats.org/officeDocument/2006/relationships" xmlns:p="http://schemas.openxmlformats.org/presentationml/2006/main" type="tx">
  <p:cSld name="1_Two Content">
    <p:bg>
      <p:bgPr>
        <a:solidFill>
          <a:srgbClr val="FFFFFF"/>
        </a:solidFill>
        <a:effectLst/>
      </p:bgPr>
    </p:bg>
    <p:spTree>
      <p:nvGrpSpPr>
        <p:cNvPr id="1" name=""/>
        <p:cNvGrpSpPr/>
        <p:nvPr/>
      </p:nvGrpSpPr>
      <p:grpSpPr>
        <a:xfrm>
          <a:off x="0" y="0"/>
          <a:ext cx="0" cy="0"/>
          <a:chOff x="0" y="0"/>
          <a:chExt cx="0" cy="0"/>
        </a:xfrm>
      </p:grpSpPr>
      <p:sp>
        <p:nvSpPr>
          <p:cNvPr id="213" name="Title Text"/>
          <p:cNvSpPr txBox="1">
            <a:spLocks noGrp="1"/>
          </p:cNvSpPr>
          <p:nvPr>
            <p:ph type="title"/>
          </p:nvPr>
        </p:nvSpPr>
        <p:spPr>
          <a:prstGeom prst="rect">
            <a:avLst/>
          </a:prstGeom>
        </p:spPr>
        <p:txBody>
          <a:bodyPr/>
          <a:lstStyle/>
          <a:p>
            <a:r>
              <a:t>Title Text</a:t>
            </a:r>
          </a:p>
        </p:txBody>
      </p:sp>
      <p:sp>
        <p:nvSpPr>
          <p:cNvPr id="214"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5"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0705145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Content">
    <p:spTree>
      <p:nvGrpSpPr>
        <p:cNvPr id="1" name=""/>
        <p:cNvGrpSpPr/>
        <p:nvPr/>
      </p:nvGrpSpPr>
      <p:grpSpPr>
        <a:xfrm>
          <a:off x="0" y="0"/>
          <a:ext cx="0" cy="0"/>
          <a:chOff x="0" y="0"/>
          <a:chExt cx="0" cy="0"/>
        </a:xfrm>
      </p:grpSpPr>
      <p:sp>
        <p:nvSpPr>
          <p:cNvPr id="139" name="Title Text"/>
          <p:cNvSpPr txBox="1">
            <a:spLocks noGrp="1"/>
          </p:cNvSpPr>
          <p:nvPr>
            <p:ph type="title"/>
          </p:nvPr>
        </p:nvSpPr>
        <p:spPr>
          <a:xfrm>
            <a:off x="2175840" y="2089439"/>
            <a:ext cx="7840081" cy="2678401"/>
          </a:xfrm>
          <a:prstGeom prst="rect">
            <a:avLst/>
          </a:prstGeom>
        </p:spPr>
        <p:txBody>
          <a:bodyPr lIns="0" tIns="0" rIns="0" bIns="0"/>
          <a:lstStyle/>
          <a:p>
            <a:r>
              <a:t>Title Text</a:t>
            </a:r>
          </a:p>
        </p:txBody>
      </p:sp>
      <p:sp>
        <p:nvSpPr>
          <p:cNvPr id="140"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0.xml><?xml version="1.0" encoding="utf-8"?>
<p:sldLayout xmlns:a="http://schemas.openxmlformats.org/drawingml/2006/main" xmlns:r="http://schemas.openxmlformats.org/officeDocument/2006/relationships" xmlns:p="http://schemas.openxmlformats.org/presentationml/2006/main" type="tx">
  <p:cSld name="2_Comparison">
    <p:bg>
      <p:bgPr>
        <a:solidFill>
          <a:srgbClr val="FFFFFF"/>
        </a:solidFill>
        <a:effectLst/>
      </p:bgPr>
    </p:bg>
    <p:spTree>
      <p:nvGrpSpPr>
        <p:cNvPr id="1" name=""/>
        <p:cNvGrpSpPr/>
        <p:nvPr/>
      </p:nvGrpSpPr>
      <p:grpSpPr>
        <a:xfrm>
          <a:off x="0" y="0"/>
          <a:ext cx="0" cy="0"/>
          <a:chOff x="0" y="0"/>
          <a:chExt cx="0" cy="0"/>
        </a:xfrm>
      </p:grpSpPr>
      <p:sp>
        <p:nvSpPr>
          <p:cNvPr id="22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223" name="Body Level One…"/>
          <p:cNvSpPr txBox="1">
            <a:spLocks noGrp="1"/>
          </p:cNvSpPr>
          <p:nvPr>
            <p:ph type="body" sz="quarter" idx="1"/>
          </p:nvPr>
        </p:nvSpPr>
        <p:spPr>
          <a:xfrm>
            <a:off x="839787" y="1681163"/>
            <a:ext cx="5157790" cy="823921"/>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24"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225"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4145028103"/>
      </p:ext>
    </p:extLst>
  </p:cSld>
  <p:clrMapOvr>
    <a:masterClrMapping/>
  </p:clrMapOvr>
  <p:transition spd="med"/>
</p:sldLayout>
</file>

<file path=ppt/slideLayouts/slideLayout151.xml><?xml version="1.0" encoding="utf-8"?>
<p:sldLayout xmlns:a="http://schemas.openxmlformats.org/drawingml/2006/main" xmlns:r="http://schemas.openxmlformats.org/officeDocument/2006/relationships" xmlns:p="http://schemas.openxmlformats.org/presentationml/2006/main" type="tx">
  <p:cSld name="1_Title Only">
    <p:bg>
      <p:bgPr>
        <a:solidFill>
          <a:srgbClr val="FFFFFF"/>
        </a:solidFill>
        <a:effectLst/>
      </p:bgPr>
    </p:bg>
    <p:spTree>
      <p:nvGrpSpPr>
        <p:cNvPr id="1" name=""/>
        <p:cNvGrpSpPr/>
        <p:nvPr/>
      </p:nvGrpSpPr>
      <p:grpSpPr>
        <a:xfrm>
          <a:off x="0" y="0"/>
          <a:ext cx="0" cy="0"/>
          <a:chOff x="0" y="0"/>
          <a:chExt cx="0" cy="0"/>
        </a:xfrm>
      </p:grpSpPr>
      <p:sp>
        <p:nvSpPr>
          <p:cNvPr id="232" name="Title Text"/>
          <p:cNvSpPr txBox="1">
            <a:spLocks noGrp="1"/>
          </p:cNvSpPr>
          <p:nvPr>
            <p:ph type="title"/>
          </p:nvPr>
        </p:nvSpPr>
        <p:spPr>
          <a:prstGeom prst="rect">
            <a:avLst/>
          </a:prstGeom>
        </p:spPr>
        <p:txBody>
          <a:bodyPr/>
          <a:lstStyle/>
          <a:p>
            <a:r>
              <a:t>Title Text</a:t>
            </a:r>
          </a:p>
        </p:txBody>
      </p:sp>
      <p:sp>
        <p:nvSpPr>
          <p:cNvPr id="233"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4263145526"/>
      </p:ext>
    </p:extLst>
  </p:cSld>
  <p:clrMapOvr>
    <a:masterClrMapping/>
  </p:clrMapOvr>
  <p:transition spd="med"/>
</p:sldLayout>
</file>

<file path=ppt/slideLayouts/slideLayout152.xml><?xml version="1.0" encoding="utf-8"?>
<p:sldLayout xmlns:a="http://schemas.openxmlformats.org/drawingml/2006/main" xmlns:r="http://schemas.openxmlformats.org/officeDocument/2006/relationships" xmlns:p="http://schemas.openxmlformats.org/presentationml/2006/main" type="tx">
  <p:cSld name="2_Content with Caption">
    <p:bg>
      <p:bgPr>
        <a:solidFill>
          <a:srgbClr val="FFFFFF"/>
        </a:solidFill>
        <a:effectLst/>
      </p:bgPr>
    </p:bg>
    <p:spTree>
      <p:nvGrpSpPr>
        <p:cNvPr id="1" name=""/>
        <p:cNvGrpSpPr/>
        <p:nvPr/>
      </p:nvGrpSpPr>
      <p:grpSpPr>
        <a:xfrm>
          <a:off x="0" y="0"/>
          <a:ext cx="0" cy="0"/>
          <a:chOff x="0" y="0"/>
          <a:chExt cx="0" cy="0"/>
        </a:xfrm>
      </p:grpSpPr>
      <p:sp>
        <p:nvSpPr>
          <p:cNvPr id="240"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241"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242"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243"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309423758"/>
      </p:ext>
    </p:extLst>
  </p:cSld>
  <p:clrMapOvr>
    <a:masterClrMapping/>
  </p:clrMapOvr>
  <p:transition spd="med"/>
</p:sldLayout>
</file>

<file path=ppt/slideLayouts/slideLayout153.xml><?xml version="1.0" encoding="utf-8"?>
<p:sldLayout xmlns:a="http://schemas.openxmlformats.org/drawingml/2006/main" xmlns:r="http://schemas.openxmlformats.org/officeDocument/2006/relationships" xmlns:p="http://schemas.openxmlformats.org/presentationml/2006/main" type="tx">
  <p:cSld name="2_Picture with Caption">
    <p:bg>
      <p:bgPr>
        <a:solidFill>
          <a:srgbClr val="FFFFFF"/>
        </a:solidFill>
        <a:effectLst/>
      </p:bgPr>
    </p:bg>
    <p:spTree>
      <p:nvGrpSpPr>
        <p:cNvPr id="1" name=""/>
        <p:cNvGrpSpPr/>
        <p:nvPr/>
      </p:nvGrpSpPr>
      <p:grpSpPr>
        <a:xfrm>
          <a:off x="0" y="0"/>
          <a:ext cx="0" cy="0"/>
          <a:chOff x="0" y="0"/>
          <a:chExt cx="0" cy="0"/>
        </a:xfrm>
      </p:grpSpPr>
      <p:sp>
        <p:nvSpPr>
          <p:cNvPr id="250"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251"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252"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53"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755444042"/>
      </p:ext>
    </p:extLst>
  </p:cSld>
  <p:clrMapOvr>
    <a:masterClrMapping/>
  </p:clrMapOvr>
  <p:transition spd="med"/>
</p:sldLayout>
</file>

<file path=ppt/slideLayouts/slideLayout154.xml><?xml version="1.0" encoding="utf-8"?>
<p:sldLayout xmlns:a="http://schemas.openxmlformats.org/drawingml/2006/main" xmlns:r="http://schemas.openxmlformats.org/officeDocument/2006/relationships" xmlns:p="http://schemas.openxmlformats.org/presentationml/2006/main" type="tx">
  <p:cSld name="4_Title Slide">
    <p:spTree>
      <p:nvGrpSpPr>
        <p:cNvPr id="1" name=""/>
        <p:cNvGrpSpPr/>
        <p:nvPr/>
      </p:nvGrpSpPr>
      <p:grpSpPr>
        <a:xfrm>
          <a:off x="0" y="0"/>
          <a:ext cx="0" cy="0"/>
          <a:chOff x="0" y="0"/>
          <a:chExt cx="0" cy="0"/>
        </a:xfrm>
      </p:grpSpPr>
      <p:sp>
        <p:nvSpPr>
          <p:cNvPr id="260"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261" name="Body Level One…"/>
          <p:cNvSpPr txBox="1">
            <a:spLocks noGrp="1"/>
          </p:cNvSpPr>
          <p:nvPr>
            <p:ph type="body" sz="quarter" idx="1"/>
          </p:nvPr>
        </p:nvSpPr>
        <p:spPr>
          <a:xfrm>
            <a:off x="1524000" y="3602037"/>
            <a:ext cx="9144000" cy="1655772"/>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01488894"/>
      </p:ext>
    </p:extLst>
  </p:cSld>
  <p:clrMapOvr>
    <a:masterClrMapping/>
  </p:clrMapOvr>
  <p:transition spd="med"/>
</p:sldLayout>
</file>

<file path=ppt/slideLayouts/slideLayout155.xml><?xml version="1.0" encoding="utf-8"?>
<p:sldLayout xmlns:a="http://schemas.openxmlformats.org/drawingml/2006/main" xmlns:r="http://schemas.openxmlformats.org/officeDocument/2006/relationships" xmlns:p="http://schemas.openxmlformats.org/presentationml/2006/main" type="tx">
  <p:cSld name="3_Section Header">
    <p:spTree>
      <p:nvGrpSpPr>
        <p:cNvPr id="1" name=""/>
        <p:cNvGrpSpPr/>
        <p:nvPr/>
      </p:nvGrpSpPr>
      <p:grpSpPr>
        <a:xfrm>
          <a:off x="0" y="0"/>
          <a:ext cx="0" cy="0"/>
          <a:chOff x="0" y="0"/>
          <a:chExt cx="0" cy="0"/>
        </a:xfrm>
      </p:grpSpPr>
      <p:sp>
        <p:nvSpPr>
          <p:cNvPr id="26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270" name="Body Level One…"/>
          <p:cNvSpPr txBox="1">
            <a:spLocks noGrp="1"/>
          </p:cNvSpPr>
          <p:nvPr>
            <p:ph type="body" sz="quarter" idx="1"/>
          </p:nvPr>
        </p:nvSpPr>
        <p:spPr>
          <a:xfrm>
            <a:off x="831850" y="4589462"/>
            <a:ext cx="10515600" cy="1500197"/>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23421683"/>
      </p:ext>
    </p:extLst>
  </p:cSld>
  <p:clrMapOvr>
    <a:masterClrMapping/>
  </p:clrMapOvr>
  <p:transition spd="med"/>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2_Two Content">
    <p:spTree>
      <p:nvGrpSpPr>
        <p:cNvPr id="1" name=""/>
        <p:cNvGrpSpPr/>
        <p:nvPr/>
      </p:nvGrpSpPr>
      <p:grpSpPr>
        <a:xfrm>
          <a:off x="0" y="0"/>
          <a:ext cx="0" cy="0"/>
          <a:chOff x="0" y="0"/>
          <a:chExt cx="0" cy="0"/>
        </a:xfrm>
      </p:grpSpPr>
      <p:sp>
        <p:nvSpPr>
          <p:cNvPr id="278" name="Title Text"/>
          <p:cNvSpPr txBox="1">
            <a:spLocks noGrp="1"/>
          </p:cNvSpPr>
          <p:nvPr>
            <p:ph type="title"/>
          </p:nvPr>
        </p:nvSpPr>
        <p:spPr>
          <a:prstGeom prst="rect">
            <a:avLst/>
          </a:prstGeom>
        </p:spPr>
        <p:txBody>
          <a:bodyPr/>
          <a:lstStyle/>
          <a:p>
            <a:r>
              <a:t>Title Text</a:t>
            </a:r>
          </a:p>
        </p:txBody>
      </p:sp>
      <p:sp>
        <p:nvSpPr>
          <p:cNvPr id="27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78220436"/>
      </p:ext>
    </p:extLst>
  </p:cSld>
  <p:clrMapOvr>
    <a:masterClrMapping/>
  </p:clrMapOvr>
  <p:transition spd="med"/>
</p:sldLayout>
</file>

<file path=ppt/slideLayouts/slideLayout157.xml><?xml version="1.0" encoding="utf-8"?>
<p:sldLayout xmlns:a="http://schemas.openxmlformats.org/drawingml/2006/main" xmlns:r="http://schemas.openxmlformats.org/officeDocument/2006/relationships" xmlns:p="http://schemas.openxmlformats.org/presentationml/2006/main" type="tx">
  <p:cSld name="3_Comparison">
    <p:spTree>
      <p:nvGrpSpPr>
        <p:cNvPr id="1" name=""/>
        <p:cNvGrpSpPr/>
        <p:nvPr/>
      </p:nvGrpSpPr>
      <p:grpSpPr>
        <a:xfrm>
          <a:off x="0" y="0"/>
          <a:ext cx="0" cy="0"/>
          <a:chOff x="0" y="0"/>
          <a:chExt cx="0" cy="0"/>
        </a:xfrm>
      </p:grpSpPr>
      <p:sp>
        <p:nvSpPr>
          <p:cNvPr id="28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288" name="Body Level One…"/>
          <p:cNvSpPr txBox="1">
            <a:spLocks noGrp="1"/>
          </p:cNvSpPr>
          <p:nvPr>
            <p:ph type="body" sz="quarter" idx="1"/>
          </p:nvPr>
        </p:nvSpPr>
        <p:spPr>
          <a:xfrm>
            <a:off x="839787" y="1681163"/>
            <a:ext cx="5157790" cy="823922"/>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89"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2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55660339"/>
      </p:ext>
    </p:extLst>
  </p:cSld>
  <p:clrMapOvr>
    <a:masterClrMapping/>
  </p:clrMapOvr>
  <p:transition spd="med"/>
</p:sldLayout>
</file>

<file path=ppt/slideLayouts/slideLayout158.xml><?xml version="1.0" encoding="utf-8"?>
<p:sldLayout xmlns:a="http://schemas.openxmlformats.org/drawingml/2006/main" xmlns:r="http://schemas.openxmlformats.org/officeDocument/2006/relationships" xmlns:p="http://schemas.openxmlformats.org/presentationml/2006/main" type="tx">
  <p:cSld name="2_Title Only">
    <p:spTree>
      <p:nvGrpSpPr>
        <p:cNvPr id="1" name=""/>
        <p:cNvGrpSpPr/>
        <p:nvPr/>
      </p:nvGrpSpPr>
      <p:grpSpPr>
        <a:xfrm>
          <a:off x="0" y="0"/>
          <a:ext cx="0" cy="0"/>
          <a:chOff x="0" y="0"/>
          <a:chExt cx="0" cy="0"/>
        </a:xfrm>
      </p:grpSpPr>
      <p:sp>
        <p:nvSpPr>
          <p:cNvPr id="297" name="Title Text"/>
          <p:cNvSpPr txBox="1">
            <a:spLocks noGrp="1"/>
          </p:cNvSpPr>
          <p:nvPr>
            <p:ph type="title"/>
          </p:nvPr>
        </p:nvSpPr>
        <p:spPr>
          <a:prstGeom prst="rect">
            <a:avLst/>
          </a:prstGeom>
        </p:spPr>
        <p:txBody>
          <a:bodyPr/>
          <a:lstStyle/>
          <a:p>
            <a:r>
              <a:t>Title Text</a:t>
            </a:r>
          </a:p>
        </p:txBody>
      </p:sp>
      <p:sp>
        <p:nvSpPr>
          <p:cNvPr id="2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82766944"/>
      </p:ext>
    </p:extLst>
  </p:cSld>
  <p:clrMapOvr>
    <a:masterClrMapping/>
  </p:clrMapOvr>
  <p:transition spd="med"/>
</p:sldLayout>
</file>

<file path=ppt/slideLayouts/slideLayout159.xml><?xml version="1.0" encoding="utf-8"?>
<p:sldLayout xmlns:a="http://schemas.openxmlformats.org/drawingml/2006/main" xmlns:r="http://schemas.openxmlformats.org/officeDocument/2006/relationships" xmlns:p="http://schemas.openxmlformats.org/presentationml/2006/main" type="tx">
  <p:cSld name="3_Content with Caption">
    <p:spTree>
      <p:nvGrpSpPr>
        <p:cNvPr id="1" name=""/>
        <p:cNvGrpSpPr/>
        <p:nvPr/>
      </p:nvGrpSpPr>
      <p:grpSpPr>
        <a:xfrm>
          <a:off x="0" y="0"/>
          <a:ext cx="0" cy="0"/>
          <a:chOff x="0" y="0"/>
          <a:chExt cx="0" cy="0"/>
        </a:xfrm>
      </p:grpSpPr>
      <p:sp>
        <p:nvSpPr>
          <p:cNvPr id="30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306"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307"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3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1428905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48" name="Title Text"/>
          <p:cNvSpPr txBox="1">
            <a:spLocks noGrp="1"/>
          </p:cNvSpPr>
          <p:nvPr>
            <p:ph type="title"/>
          </p:nvPr>
        </p:nvSpPr>
        <p:spPr>
          <a:xfrm>
            <a:off x="1524000" y="1122362"/>
            <a:ext cx="9144000" cy="2387601"/>
          </a:xfrm>
          <a:prstGeom prst="rect">
            <a:avLst/>
          </a:prstGeom>
        </p:spPr>
        <p:txBody>
          <a:bodyPr lIns="45718" tIns="45718" rIns="45718" bIns="45718" anchor="b"/>
          <a:lstStyle>
            <a:lvl1pPr algn="ctr">
              <a:defRPr sz="6000"/>
            </a:lvl1pPr>
          </a:lstStyle>
          <a:p>
            <a:r>
              <a:t>Title Text</a:t>
            </a:r>
          </a:p>
        </p:txBody>
      </p:sp>
      <p:sp>
        <p:nvSpPr>
          <p:cNvPr id="149" name="Body Level One…"/>
          <p:cNvSpPr txBox="1">
            <a:spLocks noGrp="1"/>
          </p:cNvSpPr>
          <p:nvPr>
            <p:ph type="body" sz="quarter" idx="1"/>
          </p:nvPr>
        </p:nvSpPr>
        <p:spPr>
          <a:xfrm>
            <a:off x="1524000" y="3602037"/>
            <a:ext cx="9144000" cy="1655763"/>
          </a:xfrm>
          <a:prstGeom prst="rect">
            <a:avLst/>
          </a:prstGeom>
        </p:spPr>
        <p:txBody>
          <a:bodyPr lIns="45718" tIns="45718" rIns="45718" bIns="45718"/>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11095178" y="6413967"/>
            <a:ext cx="258623" cy="248304"/>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60.xml><?xml version="1.0" encoding="utf-8"?>
<p:sldLayout xmlns:a="http://schemas.openxmlformats.org/drawingml/2006/main" xmlns:r="http://schemas.openxmlformats.org/officeDocument/2006/relationships" xmlns:p="http://schemas.openxmlformats.org/presentationml/2006/main" type="tx">
  <p:cSld name="3_Picture with Caption">
    <p:spTree>
      <p:nvGrpSpPr>
        <p:cNvPr id="1" name=""/>
        <p:cNvGrpSpPr/>
        <p:nvPr/>
      </p:nvGrpSpPr>
      <p:grpSpPr>
        <a:xfrm>
          <a:off x="0" y="0"/>
          <a:ext cx="0" cy="0"/>
          <a:chOff x="0" y="0"/>
          <a:chExt cx="0" cy="0"/>
        </a:xfrm>
      </p:grpSpPr>
      <p:sp>
        <p:nvSpPr>
          <p:cNvPr id="31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316"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317"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3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35744019"/>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type="tx">
  <p:cSld name="1_Title and Vertical Text">
    <p:spTree>
      <p:nvGrpSpPr>
        <p:cNvPr id="1" name=""/>
        <p:cNvGrpSpPr/>
        <p:nvPr/>
      </p:nvGrpSpPr>
      <p:grpSpPr>
        <a:xfrm>
          <a:off x="0" y="0"/>
          <a:ext cx="0" cy="0"/>
          <a:chOff x="0" y="0"/>
          <a:chExt cx="0" cy="0"/>
        </a:xfrm>
      </p:grpSpPr>
      <p:sp>
        <p:nvSpPr>
          <p:cNvPr id="325" name="Title Text"/>
          <p:cNvSpPr txBox="1">
            <a:spLocks noGrp="1"/>
          </p:cNvSpPr>
          <p:nvPr>
            <p:ph type="title"/>
          </p:nvPr>
        </p:nvSpPr>
        <p:spPr>
          <a:prstGeom prst="rect">
            <a:avLst/>
          </a:prstGeom>
        </p:spPr>
        <p:txBody>
          <a:bodyPr/>
          <a:lstStyle/>
          <a:p>
            <a:r>
              <a:t>Title Text</a:t>
            </a:r>
          </a:p>
        </p:txBody>
      </p:sp>
      <p:sp>
        <p:nvSpPr>
          <p:cNvPr id="32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71177288"/>
      </p:ext>
    </p:extLst>
  </p:cSld>
  <p:clrMapOvr>
    <a:masterClrMapping/>
  </p:clrMapOvr>
  <p:transition spd="med"/>
</p:sldLayout>
</file>

<file path=ppt/slideLayouts/slideLayout162.xml><?xml version="1.0" encoding="utf-8"?>
<p:sldLayout xmlns:a="http://schemas.openxmlformats.org/drawingml/2006/main" xmlns:r="http://schemas.openxmlformats.org/officeDocument/2006/relationships" xmlns:p="http://schemas.openxmlformats.org/presentationml/2006/main" type="tx">
  <p:cSld name="1_Vertical Title and Text">
    <p:spTree>
      <p:nvGrpSpPr>
        <p:cNvPr id="1" name=""/>
        <p:cNvGrpSpPr/>
        <p:nvPr/>
      </p:nvGrpSpPr>
      <p:grpSpPr>
        <a:xfrm>
          <a:off x="0" y="0"/>
          <a:ext cx="0" cy="0"/>
          <a:chOff x="0" y="0"/>
          <a:chExt cx="0" cy="0"/>
        </a:xfrm>
      </p:grpSpPr>
      <p:sp>
        <p:nvSpPr>
          <p:cNvPr id="334"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335"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20511774"/>
      </p:ext>
    </p:extLst>
  </p:cSld>
  <p:clrMapOvr>
    <a:masterClrMapping/>
  </p:clrMapOvr>
  <p:transition spd="med"/>
</p:sldLayout>
</file>

<file path=ppt/slideLayouts/slideLayout163.xml><?xml version="1.0" encoding="utf-8"?>
<p:sldLayout xmlns:a="http://schemas.openxmlformats.org/drawingml/2006/main" xmlns:r="http://schemas.openxmlformats.org/officeDocument/2006/relationships" xmlns:p="http://schemas.openxmlformats.org/presentationml/2006/main" type="tx">
  <p:cSld name="5_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43"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344" name="Body Level One…"/>
          <p:cNvSpPr txBox="1">
            <a:spLocks noGrp="1"/>
          </p:cNvSpPr>
          <p:nvPr>
            <p:ph type="body" sz="quarter" idx="1"/>
          </p:nvPr>
        </p:nvSpPr>
        <p:spPr>
          <a:xfrm>
            <a:off x="1524000" y="3602037"/>
            <a:ext cx="9144000" cy="165577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5"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04285633"/>
      </p:ext>
    </p:extLst>
  </p:cSld>
  <p:clrMapOvr>
    <a:masterClrMapping/>
  </p:clrMapOvr>
  <p:transition spd="med"/>
</p:sldLayout>
</file>

<file path=ppt/slideLayouts/slideLayout164.xml><?xml version="1.0" encoding="utf-8"?>
<p:sldLayout xmlns:a="http://schemas.openxmlformats.org/drawingml/2006/main" xmlns:r="http://schemas.openxmlformats.org/officeDocument/2006/relationships" xmlns:p="http://schemas.openxmlformats.org/presentationml/2006/main" type="tx">
  <p:cSld name="3_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52" name="Title Text"/>
          <p:cNvSpPr txBox="1">
            <a:spLocks noGrp="1"/>
          </p:cNvSpPr>
          <p:nvPr>
            <p:ph type="title"/>
          </p:nvPr>
        </p:nvSpPr>
        <p:spPr>
          <a:prstGeom prst="rect">
            <a:avLst/>
          </a:prstGeom>
        </p:spPr>
        <p:txBody>
          <a:bodyPr/>
          <a:lstStyle/>
          <a:p>
            <a:r>
              <a:t>Title Text</a:t>
            </a:r>
          </a:p>
        </p:txBody>
      </p:sp>
      <p:sp>
        <p:nvSpPr>
          <p:cNvPr id="35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54"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40704550"/>
      </p:ext>
    </p:extLst>
  </p:cSld>
  <p:clrMapOvr>
    <a:masterClrMapping/>
  </p:clrMapOvr>
  <p:transition spd="med"/>
</p:sldLayout>
</file>

<file path=ppt/slideLayouts/slideLayout165.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sp>
        <p:nvSpPr>
          <p:cNvPr id="36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362" name="Body Level One…"/>
          <p:cNvSpPr txBox="1">
            <a:spLocks noGrp="1"/>
          </p:cNvSpPr>
          <p:nvPr>
            <p:ph type="body" sz="quarter" idx="1"/>
          </p:nvPr>
        </p:nvSpPr>
        <p:spPr>
          <a:xfrm>
            <a:off x="1524000" y="3602037"/>
            <a:ext cx="9144000" cy="165577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63"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15703655"/>
      </p:ext>
    </p:extLst>
  </p:cSld>
  <p:clrMapOvr>
    <a:masterClrMapping/>
  </p:clrMapOvr>
  <p:transition spd="med"/>
</p:sldLayout>
</file>

<file path=ppt/slideLayouts/slideLayout166.xml><?xml version="1.0" encoding="utf-8"?>
<p:sldLayout xmlns:a="http://schemas.openxmlformats.org/drawingml/2006/main" xmlns:r="http://schemas.openxmlformats.org/officeDocument/2006/relationships" xmlns:p="http://schemas.openxmlformats.org/presentationml/2006/main" type="tx">
  <p:cSld name="7_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70"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371" name="Body Level One…"/>
          <p:cNvSpPr txBox="1">
            <a:spLocks noGrp="1"/>
          </p:cNvSpPr>
          <p:nvPr>
            <p:ph type="body" sz="quarter" idx="1"/>
          </p:nvPr>
        </p:nvSpPr>
        <p:spPr>
          <a:xfrm>
            <a:off x="1524000" y="3602037"/>
            <a:ext cx="9144000" cy="165577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72"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3827296"/>
      </p:ext>
    </p:extLst>
  </p:cSld>
  <p:clrMapOvr>
    <a:masterClrMapping/>
  </p:clrMapOvr>
  <p:transition spd="med"/>
</p:sldLayout>
</file>

<file path=ppt/slideLayouts/slideLayout167.xml><?xml version="1.0" encoding="utf-8"?>
<p:sldLayout xmlns:a="http://schemas.openxmlformats.org/drawingml/2006/main" xmlns:r="http://schemas.openxmlformats.org/officeDocument/2006/relationships" xmlns:p="http://schemas.openxmlformats.org/presentationml/2006/main" type="tx">
  <p:cSld name="4_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79" name="Title Text"/>
          <p:cNvSpPr txBox="1">
            <a:spLocks noGrp="1"/>
          </p:cNvSpPr>
          <p:nvPr>
            <p:ph type="title"/>
          </p:nvPr>
        </p:nvSpPr>
        <p:spPr>
          <a:prstGeom prst="rect">
            <a:avLst/>
          </a:prstGeom>
        </p:spPr>
        <p:txBody>
          <a:bodyPr/>
          <a:lstStyle/>
          <a:p>
            <a:r>
              <a:t>Title Text</a:t>
            </a:r>
          </a:p>
        </p:txBody>
      </p:sp>
      <p:sp>
        <p:nvSpPr>
          <p:cNvPr id="38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1"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85215604"/>
      </p:ext>
    </p:extLst>
  </p:cSld>
  <p:clrMapOvr>
    <a:masterClrMapping/>
  </p:clrMapOvr>
  <p:transition spd="med"/>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3_Default Slide">
    <p:bg>
      <p:bgPr>
        <a:solidFill>
          <a:srgbClr val="FFFFFF"/>
        </a:solidFill>
        <a:effectLst/>
      </p:bgPr>
    </p:bg>
    <p:spTree>
      <p:nvGrpSpPr>
        <p:cNvPr id="1" name=""/>
        <p:cNvGrpSpPr/>
        <p:nvPr/>
      </p:nvGrpSpPr>
      <p:grpSpPr>
        <a:xfrm>
          <a:off x="0" y="0"/>
          <a:ext cx="0" cy="0"/>
          <a:chOff x="0" y="0"/>
          <a:chExt cx="0" cy="0"/>
        </a:xfrm>
      </p:grpSpPr>
      <p:sp>
        <p:nvSpPr>
          <p:cNvPr id="388" name="Circle"/>
          <p:cNvSpPr/>
          <p:nvPr/>
        </p:nvSpPr>
        <p:spPr>
          <a:xfrm>
            <a:off x="11157156" y="381000"/>
            <a:ext cx="277229" cy="277068"/>
          </a:xfrm>
          <a:prstGeom prst="ellipse">
            <a:avLst/>
          </a:prstGeom>
          <a:solidFill>
            <a:srgbClr val="6D706D"/>
          </a:solidFill>
          <a:ln w="12700">
            <a:miter lim="400000"/>
          </a:ln>
        </p:spPr>
        <p:txBody>
          <a:bodyPr lIns="45718" tIns="45718" rIns="45718" bIns="45718" anchor="ctr"/>
          <a:lstStyle/>
          <a:p>
            <a:pPr algn="ctr">
              <a:defRPr sz="900">
                <a:solidFill>
                  <a:srgbClr val="FFFFFF"/>
                </a:solidFill>
              </a:defRPr>
            </a:pPr>
            <a:endParaRPr/>
          </a:p>
        </p:txBody>
      </p:sp>
      <p:sp>
        <p:nvSpPr>
          <p:cNvPr id="389" name="Slide Number"/>
          <p:cNvSpPr txBox="1">
            <a:spLocks noGrp="1"/>
          </p:cNvSpPr>
          <p:nvPr>
            <p:ph type="sldNum" sz="quarter" idx="2"/>
          </p:nvPr>
        </p:nvSpPr>
        <p:spPr>
          <a:xfrm>
            <a:off x="11218781" y="443335"/>
            <a:ext cx="153963" cy="152401"/>
          </a:xfrm>
          <a:prstGeom prst="rect">
            <a:avLst/>
          </a:prstGeom>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3841813768"/>
      </p:ext>
    </p:extLst>
  </p:cSld>
  <p:clrMapOvr>
    <a:masterClrMapping/>
  </p:clrMapOvr>
  <p:transition spd="med"/>
</p:sldLayout>
</file>

<file path=ppt/slideLayouts/slideLayout169.xml><?xml version="1.0" encoding="utf-8"?>
<p:sldLayout xmlns:a="http://schemas.openxmlformats.org/drawingml/2006/main" xmlns:r="http://schemas.openxmlformats.org/officeDocument/2006/relationships" xmlns:p="http://schemas.openxmlformats.org/presentationml/2006/main" type="tx">
  <p:cSld name="4_Default Slide">
    <p:bg>
      <p:bgPr>
        <a:solidFill>
          <a:srgbClr val="FFFFFF"/>
        </a:solidFill>
        <a:effectLst/>
      </p:bgPr>
    </p:bg>
    <p:spTree>
      <p:nvGrpSpPr>
        <p:cNvPr id="1" name=""/>
        <p:cNvGrpSpPr/>
        <p:nvPr/>
      </p:nvGrpSpPr>
      <p:grpSpPr>
        <a:xfrm>
          <a:off x="0" y="0"/>
          <a:ext cx="0" cy="0"/>
          <a:chOff x="0" y="0"/>
          <a:chExt cx="0" cy="0"/>
        </a:xfrm>
      </p:grpSpPr>
      <p:sp>
        <p:nvSpPr>
          <p:cNvPr id="396" name="Circle"/>
          <p:cNvSpPr/>
          <p:nvPr/>
        </p:nvSpPr>
        <p:spPr>
          <a:xfrm>
            <a:off x="11157156" y="381000"/>
            <a:ext cx="277229" cy="277068"/>
          </a:xfrm>
          <a:prstGeom prst="ellipse">
            <a:avLst/>
          </a:prstGeom>
          <a:solidFill>
            <a:srgbClr val="6D706D"/>
          </a:solidFill>
          <a:ln w="12700">
            <a:miter lim="400000"/>
          </a:ln>
        </p:spPr>
        <p:txBody>
          <a:bodyPr lIns="45718" tIns="45718" rIns="45718" bIns="45718" anchor="ctr"/>
          <a:lstStyle/>
          <a:p>
            <a:pPr algn="ctr">
              <a:defRPr sz="900">
                <a:solidFill>
                  <a:srgbClr val="FFFFFF"/>
                </a:solidFill>
              </a:defRPr>
            </a:pPr>
            <a:endParaRPr/>
          </a:p>
        </p:txBody>
      </p:sp>
      <p:sp>
        <p:nvSpPr>
          <p:cNvPr id="397" name="Slide Number"/>
          <p:cNvSpPr txBox="1">
            <a:spLocks noGrp="1"/>
          </p:cNvSpPr>
          <p:nvPr>
            <p:ph type="sldNum" sz="quarter" idx="2"/>
          </p:nvPr>
        </p:nvSpPr>
        <p:spPr>
          <a:xfrm>
            <a:off x="11229419" y="453967"/>
            <a:ext cx="153964" cy="152401"/>
          </a:xfrm>
          <a:prstGeom prst="rect">
            <a:avLst/>
          </a:prstGeom>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266312237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57" name="Title Text"/>
          <p:cNvSpPr txBox="1">
            <a:spLocks noGrp="1"/>
          </p:cNvSpPr>
          <p:nvPr>
            <p:ph type="title"/>
          </p:nvPr>
        </p:nvSpPr>
        <p:spPr>
          <a:prstGeom prst="rect">
            <a:avLst/>
          </a:prstGeom>
        </p:spPr>
        <p:txBody>
          <a:bodyPr lIns="45718" tIns="45718" rIns="45718" bIns="45718"/>
          <a:lstStyle/>
          <a:p>
            <a:r>
              <a:t>Title Text</a:t>
            </a:r>
          </a:p>
        </p:txBody>
      </p:sp>
      <p:sp>
        <p:nvSpPr>
          <p:cNvPr id="158" name="Body Level One…"/>
          <p:cNvSpPr txBox="1">
            <a:spLocks noGrp="1"/>
          </p:cNvSpPr>
          <p:nvPr>
            <p:ph type="body" idx="1"/>
          </p:nvPr>
        </p:nvSpPr>
        <p:spPr>
          <a:prstGeom prst="rect">
            <a:avLst/>
          </a:prstGeom>
        </p:spPr>
        <p:txBody>
          <a:bodyPr lIns="45718" tIns="45718" rIns="45718" bIns="45718"/>
          <a:lstStyle>
            <a:lvl3pPr marL="1233487" indent="-319087"/>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11095178" y="6413967"/>
            <a:ext cx="258623" cy="248304"/>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70.xml><?xml version="1.0" encoding="utf-8"?>
<p:sldLayout xmlns:a="http://schemas.openxmlformats.org/drawingml/2006/main" xmlns:r="http://schemas.openxmlformats.org/officeDocument/2006/relationships" xmlns:p="http://schemas.openxmlformats.org/presentationml/2006/main" type="tx">
  <p:cSld name="8_Title Slide">
    <p:bg>
      <p:bgPr>
        <a:solidFill>
          <a:srgbClr val="FFFFFF"/>
        </a:solidFill>
        <a:effectLst/>
      </p:bgPr>
    </p:bg>
    <p:spTree>
      <p:nvGrpSpPr>
        <p:cNvPr id="1" name=""/>
        <p:cNvGrpSpPr/>
        <p:nvPr/>
      </p:nvGrpSpPr>
      <p:grpSpPr>
        <a:xfrm>
          <a:off x="0" y="0"/>
          <a:ext cx="0" cy="0"/>
          <a:chOff x="0" y="0"/>
          <a:chExt cx="0" cy="0"/>
        </a:xfrm>
      </p:grpSpPr>
      <p:sp>
        <p:nvSpPr>
          <p:cNvPr id="404"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405" name="Body Level One…"/>
          <p:cNvSpPr txBox="1">
            <a:spLocks noGrp="1"/>
          </p:cNvSpPr>
          <p:nvPr>
            <p:ph type="body" sz="quarter" idx="1"/>
          </p:nvPr>
        </p:nvSpPr>
        <p:spPr>
          <a:xfrm>
            <a:off x="1524000" y="3602037"/>
            <a:ext cx="9144000" cy="1655771"/>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406"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588636513"/>
      </p:ext>
    </p:extLst>
  </p:cSld>
  <p:clrMapOvr>
    <a:masterClrMapping/>
  </p:clrMapOvr>
  <p:transition spd="med"/>
</p:sldLayout>
</file>

<file path=ppt/slideLayouts/slideLayout171.xml><?xml version="1.0" encoding="utf-8"?>
<p:sldLayout xmlns:a="http://schemas.openxmlformats.org/drawingml/2006/main" xmlns:r="http://schemas.openxmlformats.org/officeDocument/2006/relationships" xmlns:p="http://schemas.openxmlformats.org/presentationml/2006/main" type="tx">
  <p:cSld name="4_Section Header">
    <p:bg>
      <p:bgPr>
        <a:solidFill>
          <a:srgbClr val="FFFFFF"/>
        </a:solidFill>
        <a:effectLst/>
      </p:bgPr>
    </p:bg>
    <p:spTree>
      <p:nvGrpSpPr>
        <p:cNvPr id="1" name=""/>
        <p:cNvGrpSpPr/>
        <p:nvPr/>
      </p:nvGrpSpPr>
      <p:grpSpPr>
        <a:xfrm>
          <a:off x="0" y="0"/>
          <a:ext cx="0" cy="0"/>
          <a:chOff x="0" y="0"/>
          <a:chExt cx="0" cy="0"/>
        </a:xfrm>
      </p:grpSpPr>
      <p:sp>
        <p:nvSpPr>
          <p:cNvPr id="413"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414" name="Body Level One…"/>
          <p:cNvSpPr txBox="1">
            <a:spLocks noGrp="1"/>
          </p:cNvSpPr>
          <p:nvPr>
            <p:ph type="body" sz="quarter" idx="1"/>
          </p:nvPr>
        </p:nvSpPr>
        <p:spPr>
          <a:xfrm>
            <a:off x="831850" y="4589462"/>
            <a:ext cx="10515600" cy="1500196"/>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15"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086732301"/>
      </p:ext>
    </p:extLst>
  </p:cSld>
  <p:clrMapOvr>
    <a:masterClrMapping/>
  </p:clrMapOvr>
  <p:transition spd="med"/>
</p:sldLayout>
</file>

<file path=ppt/slideLayouts/slideLayout172.xml><?xml version="1.0" encoding="utf-8"?>
<p:sldLayout xmlns:a="http://schemas.openxmlformats.org/drawingml/2006/main" xmlns:r="http://schemas.openxmlformats.org/officeDocument/2006/relationships" xmlns:p="http://schemas.openxmlformats.org/presentationml/2006/main" type="tx">
  <p:cSld name="3_Two Content">
    <p:bg>
      <p:bgPr>
        <a:solidFill>
          <a:srgbClr val="FFFFFF"/>
        </a:solidFill>
        <a:effectLst/>
      </p:bgPr>
    </p:bg>
    <p:spTree>
      <p:nvGrpSpPr>
        <p:cNvPr id="1" name=""/>
        <p:cNvGrpSpPr/>
        <p:nvPr/>
      </p:nvGrpSpPr>
      <p:grpSpPr>
        <a:xfrm>
          <a:off x="0" y="0"/>
          <a:ext cx="0" cy="0"/>
          <a:chOff x="0" y="0"/>
          <a:chExt cx="0" cy="0"/>
        </a:xfrm>
      </p:grpSpPr>
      <p:sp>
        <p:nvSpPr>
          <p:cNvPr id="422" name="Title Text"/>
          <p:cNvSpPr txBox="1">
            <a:spLocks noGrp="1"/>
          </p:cNvSpPr>
          <p:nvPr>
            <p:ph type="title"/>
          </p:nvPr>
        </p:nvSpPr>
        <p:spPr>
          <a:prstGeom prst="rect">
            <a:avLst/>
          </a:prstGeom>
        </p:spPr>
        <p:txBody>
          <a:bodyPr/>
          <a:lstStyle/>
          <a:p>
            <a:r>
              <a:t>Title Text</a:t>
            </a:r>
          </a:p>
        </p:txBody>
      </p:sp>
      <p:sp>
        <p:nvSpPr>
          <p:cNvPr id="423"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4"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650226285"/>
      </p:ext>
    </p:extLst>
  </p:cSld>
  <p:clrMapOvr>
    <a:masterClrMapping/>
  </p:clrMapOvr>
  <p:transition spd="med"/>
</p:sldLayout>
</file>

<file path=ppt/slideLayouts/slideLayout173.xml><?xml version="1.0" encoding="utf-8"?>
<p:sldLayout xmlns:a="http://schemas.openxmlformats.org/drawingml/2006/main" xmlns:r="http://schemas.openxmlformats.org/officeDocument/2006/relationships" xmlns:p="http://schemas.openxmlformats.org/presentationml/2006/main" type="tx">
  <p:cSld name="4_Comparison">
    <p:bg>
      <p:bgPr>
        <a:solidFill>
          <a:srgbClr val="FFFFFF"/>
        </a:solidFill>
        <a:effectLst/>
      </p:bgPr>
    </p:bg>
    <p:spTree>
      <p:nvGrpSpPr>
        <p:cNvPr id="1" name=""/>
        <p:cNvGrpSpPr/>
        <p:nvPr/>
      </p:nvGrpSpPr>
      <p:grpSpPr>
        <a:xfrm>
          <a:off x="0" y="0"/>
          <a:ext cx="0" cy="0"/>
          <a:chOff x="0" y="0"/>
          <a:chExt cx="0" cy="0"/>
        </a:xfrm>
      </p:grpSpPr>
      <p:sp>
        <p:nvSpPr>
          <p:cNvPr id="431"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32" name="Body Level One…"/>
          <p:cNvSpPr txBox="1">
            <a:spLocks noGrp="1"/>
          </p:cNvSpPr>
          <p:nvPr>
            <p:ph type="body" sz="quarter" idx="1"/>
          </p:nvPr>
        </p:nvSpPr>
        <p:spPr>
          <a:xfrm>
            <a:off x="839787" y="1681163"/>
            <a:ext cx="5157790" cy="823921"/>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33"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434"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874910311"/>
      </p:ext>
    </p:extLst>
  </p:cSld>
  <p:clrMapOvr>
    <a:masterClrMapping/>
  </p:clrMapOvr>
  <p:transition spd="med"/>
</p:sldLayout>
</file>

<file path=ppt/slideLayouts/slideLayout174.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441"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440210393"/>
      </p:ext>
    </p:extLst>
  </p:cSld>
  <p:clrMapOvr>
    <a:masterClrMapping/>
  </p:clrMapOvr>
  <p:transition spd="med"/>
</p:sldLayout>
</file>

<file path=ppt/slideLayouts/slideLayout175.xml><?xml version="1.0" encoding="utf-8"?>
<p:sldLayout xmlns:a="http://schemas.openxmlformats.org/drawingml/2006/main" xmlns:r="http://schemas.openxmlformats.org/officeDocument/2006/relationships" xmlns:p="http://schemas.openxmlformats.org/presentationml/2006/main" type="tx">
  <p:cSld name="4_Content with Caption">
    <p:bg>
      <p:bgPr>
        <a:solidFill>
          <a:srgbClr val="FFFFFF"/>
        </a:solidFill>
        <a:effectLst/>
      </p:bgPr>
    </p:bg>
    <p:spTree>
      <p:nvGrpSpPr>
        <p:cNvPr id="1" name=""/>
        <p:cNvGrpSpPr/>
        <p:nvPr/>
      </p:nvGrpSpPr>
      <p:grpSpPr>
        <a:xfrm>
          <a:off x="0" y="0"/>
          <a:ext cx="0" cy="0"/>
          <a:chOff x="0" y="0"/>
          <a:chExt cx="0" cy="0"/>
        </a:xfrm>
      </p:grpSpPr>
      <p:sp>
        <p:nvSpPr>
          <p:cNvPr id="448"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449"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450"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451"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459863614"/>
      </p:ext>
    </p:extLst>
  </p:cSld>
  <p:clrMapOvr>
    <a:masterClrMapping/>
  </p:clrMapOvr>
  <p:transition spd="med"/>
</p:sldLayout>
</file>

<file path=ppt/slideLayouts/slideLayout176.xml><?xml version="1.0" encoding="utf-8"?>
<p:sldLayout xmlns:a="http://schemas.openxmlformats.org/drawingml/2006/main" xmlns:r="http://schemas.openxmlformats.org/officeDocument/2006/relationships" xmlns:p="http://schemas.openxmlformats.org/presentationml/2006/main" type="tx">
  <p:cSld name="4_Picture with Caption">
    <p:bg>
      <p:bgPr>
        <a:solidFill>
          <a:srgbClr val="FFFFFF"/>
        </a:solidFill>
        <a:effectLst/>
      </p:bgPr>
    </p:bg>
    <p:spTree>
      <p:nvGrpSpPr>
        <p:cNvPr id="1" name=""/>
        <p:cNvGrpSpPr/>
        <p:nvPr/>
      </p:nvGrpSpPr>
      <p:grpSpPr>
        <a:xfrm>
          <a:off x="0" y="0"/>
          <a:ext cx="0" cy="0"/>
          <a:chOff x="0" y="0"/>
          <a:chExt cx="0" cy="0"/>
        </a:xfrm>
      </p:grpSpPr>
      <p:sp>
        <p:nvSpPr>
          <p:cNvPr id="458"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459"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460"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461"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685298442"/>
      </p:ext>
    </p:extLst>
  </p:cSld>
  <p:clrMapOvr>
    <a:masterClrMapping/>
  </p:clrMapOvr>
  <p:transition spd="med"/>
</p:sldLayout>
</file>

<file path=ppt/slideLayouts/slideLayout177.xml><?xml version="1.0" encoding="utf-8"?>
<p:sldLayout xmlns:a="http://schemas.openxmlformats.org/drawingml/2006/main" xmlns:r="http://schemas.openxmlformats.org/officeDocument/2006/relationships" xmlns:p="http://schemas.openxmlformats.org/presentationml/2006/main" type="tx">
  <p:cSld name="9_Title Slide">
    <p:bg>
      <p:bgPr>
        <a:solidFill>
          <a:srgbClr val="FFFFFF"/>
        </a:solidFill>
        <a:effectLst/>
      </p:bgPr>
    </p:bg>
    <p:spTree>
      <p:nvGrpSpPr>
        <p:cNvPr id="1" name=""/>
        <p:cNvGrpSpPr/>
        <p:nvPr/>
      </p:nvGrpSpPr>
      <p:grpSpPr>
        <a:xfrm>
          <a:off x="0" y="0"/>
          <a:ext cx="0" cy="0"/>
          <a:chOff x="0" y="0"/>
          <a:chExt cx="0" cy="0"/>
        </a:xfrm>
      </p:grpSpPr>
      <p:sp>
        <p:nvSpPr>
          <p:cNvPr id="468"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469" name="Body Level One…"/>
          <p:cNvSpPr txBox="1">
            <a:spLocks noGrp="1"/>
          </p:cNvSpPr>
          <p:nvPr>
            <p:ph type="body" sz="quarter" idx="1"/>
          </p:nvPr>
        </p:nvSpPr>
        <p:spPr>
          <a:xfrm>
            <a:off x="1524000" y="3602037"/>
            <a:ext cx="9144000" cy="1655771"/>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470"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848407790"/>
      </p:ext>
    </p:extLst>
  </p:cSld>
  <p:clrMapOvr>
    <a:masterClrMapping/>
  </p:clrMapOvr>
  <p:transition spd="med"/>
</p:sldLayout>
</file>

<file path=ppt/slideLayouts/slideLayout178.xml><?xml version="1.0" encoding="utf-8"?>
<p:sldLayout xmlns:a="http://schemas.openxmlformats.org/drawingml/2006/main" xmlns:r="http://schemas.openxmlformats.org/officeDocument/2006/relationships" xmlns:p="http://schemas.openxmlformats.org/presentationml/2006/main" type="tx">
  <p:cSld name="5_Title and Content">
    <p:bg>
      <p:bgPr>
        <a:solidFill>
          <a:srgbClr val="FFFFFF"/>
        </a:solidFill>
        <a:effectLst/>
      </p:bgPr>
    </p:bg>
    <p:spTree>
      <p:nvGrpSpPr>
        <p:cNvPr id="1" name=""/>
        <p:cNvGrpSpPr/>
        <p:nvPr/>
      </p:nvGrpSpPr>
      <p:grpSpPr>
        <a:xfrm>
          <a:off x="0" y="0"/>
          <a:ext cx="0" cy="0"/>
          <a:chOff x="0" y="0"/>
          <a:chExt cx="0" cy="0"/>
        </a:xfrm>
      </p:grpSpPr>
      <p:sp>
        <p:nvSpPr>
          <p:cNvPr id="477" name="Title Text"/>
          <p:cNvSpPr txBox="1">
            <a:spLocks noGrp="1"/>
          </p:cNvSpPr>
          <p:nvPr>
            <p:ph type="title"/>
          </p:nvPr>
        </p:nvSpPr>
        <p:spPr>
          <a:prstGeom prst="rect">
            <a:avLst/>
          </a:prstGeom>
        </p:spPr>
        <p:txBody>
          <a:bodyPr/>
          <a:lstStyle/>
          <a:p>
            <a:r>
              <a:t>Title Text</a:t>
            </a:r>
          </a:p>
        </p:txBody>
      </p:sp>
      <p:sp>
        <p:nvSpPr>
          <p:cNvPr id="47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79"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154920270"/>
      </p:ext>
    </p:extLst>
  </p:cSld>
  <p:clrMapOvr>
    <a:masterClrMapping/>
  </p:clrMapOvr>
  <p:transition spd="med"/>
</p:sldLayout>
</file>

<file path=ppt/slideLayouts/slideLayout179.xml><?xml version="1.0" encoding="utf-8"?>
<p:sldLayout xmlns:a="http://schemas.openxmlformats.org/drawingml/2006/main" xmlns:r="http://schemas.openxmlformats.org/officeDocument/2006/relationships" xmlns:p="http://schemas.openxmlformats.org/presentationml/2006/main" type="tx">
  <p:cSld name="5_Section Header">
    <p:bg>
      <p:bgPr>
        <a:solidFill>
          <a:srgbClr val="FFFFFF"/>
        </a:solidFill>
        <a:effectLst/>
      </p:bgPr>
    </p:bg>
    <p:spTree>
      <p:nvGrpSpPr>
        <p:cNvPr id="1" name=""/>
        <p:cNvGrpSpPr/>
        <p:nvPr/>
      </p:nvGrpSpPr>
      <p:grpSpPr>
        <a:xfrm>
          <a:off x="0" y="0"/>
          <a:ext cx="0" cy="0"/>
          <a:chOff x="0" y="0"/>
          <a:chExt cx="0" cy="0"/>
        </a:xfrm>
      </p:grpSpPr>
      <p:sp>
        <p:nvSpPr>
          <p:cNvPr id="486"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487" name="Body Level One…"/>
          <p:cNvSpPr txBox="1">
            <a:spLocks noGrp="1"/>
          </p:cNvSpPr>
          <p:nvPr>
            <p:ph type="body" sz="quarter" idx="1"/>
          </p:nvPr>
        </p:nvSpPr>
        <p:spPr>
          <a:xfrm>
            <a:off x="831850" y="4589462"/>
            <a:ext cx="10515600" cy="1500196"/>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88"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2498631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166" name="Title Text"/>
          <p:cNvSpPr txBox="1">
            <a:spLocks noGrp="1"/>
          </p:cNvSpPr>
          <p:nvPr>
            <p:ph type="title"/>
          </p:nvPr>
        </p:nvSpPr>
        <p:spPr>
          <a:xfrm>
            <a:off x="831850" y="1709738"/>
            <a:ext cx="10515600" cy="2852737"/>
          </a:xfrm>
          <a:prstGeom prst="rect">
            <a:avLst/>
          </a:prstGeom>
        </p:spPr>
        <p:txBody>
          <a:bodyPr lIns="45718" tIns="45718" rIns="45718" bIns="45718" anchor="b"/>
          <a:lstStyle>
            <a:lvl1pPr>
              <a:defRPr sz="6000"/>
            </a:lvl1pPr>
          </a:lstStyle>
          <a:p>
            <a:r>
              <a:t>Title Text</a:t>
            </a:r>
          </a:p>
        </p:txBody>
      </p:sp>
      <p:sp>
        <p:nvSpPr>
          <p:cNvPr id="167" name="Body Level One…"/>
          <p:cNvSpPr txBox="1">
            <a:spLocks noGrp="1"/>
          </p:cNvSpPr>
          <p:nvPr>
            <p:ph type="body" sz="quarter" idx="1"/>
          </p:nvPr>
        </p:nvSpPr>
        <p:spPr>
          <a:xfrm>
            <a:off x="831850" y="4589462"/>
            <a:ext cx="10515600" cy="1500188"/>
          </a:xfrm>
          <a:prstGeom prst="rect">
            <a:avLst/>
          </a:prstGeom>
        </p:spPr>
        <p:txBody>
          <a:bodyPr lIns="45718" tIns="45718" rIns="45718" bIns="45718"/>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68" name="Slide Number"/>
          <p:cNvSpPr txBox="1">
            <a:spLocks noGrp="1"/>
          </p:cNvSpPr>
          <p:nvPr>
            <p:ph type="sldNum" sz="quarter" idx="2"/>
          </p:nvPr>
        </p:nvSpPr>
        <p:spPr>
          <a:xfrm>
            <a:off x="11095178" y="6413967"/>
            <a:ext cx="258623" cy="248304"/>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4_Two Content">
    <p:bg>
      <p:bgPr>
        <a:solidFill>
          <a:srgbClr val="FFFFFF"/>
        </a:solidFill>
        <a:effectLst/>
      </p:bgPr>
    </p:bg>
    <p:spTree>
      <p:nvGrpSpPr>
        <p:cNvPr id="1" name=""/>
        <p:cNvGrpSpPr/>
        <p:nvPr/>
      </p:nvGrpSpPr>
      <p:grpSpPr>
        <a:xfrm>
          <a:off x="0" y="0"/>
          <a:ext cx="0" cy="0"/>
          <a:chOff x="0" y="0"/>
          <a:chExt cx="0" cy="0"/>
        </a:xfrm>
      </p:grpSpPr>
      <p:sp>
        <p:nvSpPr>
          <p:cNvPr id="495" name="Title Text"/>
          <p:cNvSpPr txBox="1">
            <a:spLocks noGrp="1"/>
          </p:cNvSpPr>
          <p:nvPr>
            <p:ph type="title"/>
          </p:nvPr>
        </p:nvSpPr>
        <p:spPr>
          <a:prstGeom prst="rect">
            <a:avLst/>
          </a:prstGeom>
        </p:spPr>
        <p:txBody>
          <a:bodyPr/>
          <a:lstStyle/>
          <a:p>
            <a:r>
              <a:t>Title Text</a:t>
            </a:r>
          </a:p>
        </p:txBody>
      </p:sp>
      <p:sp>
        <p:nvSpPr>
          <p:cNvPr id="496"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7"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212113490"/>
      </p:ext>
    </p:extLst>
  </p:cSld>
  <p:clrMapOvr>
    <a:masterClrMapping/>
  </p:clrMapOvr>
  <p:transition spd="med"/>
</p:sldLayout>
</file>

<file path=ppt/slideLayouts/slideLayout181.xml><?xml version="1.0" encoding="utf-8"?>
<p:sldLayout xmlns:a="http://schemas.openxmlformats.org/drawingml/2006/main" xmlns:r="http://schemas.openxmlformats.org/officeDocument/2006/relationships" xmlns:p="http://schemas.openxmlformats.org/presentationml/2006/main" type="tx">
  <p:cSld name="5_Comparison">
    <p:bg>
      <p:bgPr>
        <a:solidFill>
          <a:srgbClr val="FFFFFF"/>
        </a:solidFill>
        <a:effectLst/>
      </p:bgPr>
    </p:bg>
    <p:spTree>
      <p:nvGrpSpPr>
        <p:cNvPr id="1" name=""/>
        <p:cNvGrpSpPr/>
        <p:nvPr/>
      </p:nvGrpSpPr>
      <p:grpSpPr>
        <a:xfrm>
          <a:off x="0" y="0"/>
          <a:ext cx="0" cy="0"/>
          <a:chOff x="0" y="0"/>
          <a:chExt cx="0" cy="0"/>
        </a:xfrm>
      </p:grpSpPr>
      <p:sp>
        <p:nvSpPr>
          <p:cNvPr id="504"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05" name="Body Level One…"/>
          <p:cNvSpPr txBox="1">
            <a:spLocks noGrp="1"/>
          </p:cNvSpPr>
          <p:nvPr>
            <p:ph type="body" sz="quarter" idx="1"/>
          </p:nvPr>
        </p:nvSpPr>
        <p:spPr>
          <a:xfrm>
            <a:off x="839787" y="1681163"/>
            <a:ext cx="5157790" cy="823921"/>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06"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507"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770244655"/>
      </p:ext>
    </p:extLst>
  </p:cSld>
  <p:clrMapOvr>
    <a:masterClrMapping/>
  </p:clrMapOvr>
  <p:transition spd="med"/>
</p:sldLayout>
</file>

<file path=ppt/slideLayouts/slideLayout182.xml><?xml version="1.0" encoding="utf-8"?>
<p:sldLayout xmlns:a="http://schemas.openxmlformats.org/drawingml/2006/main" xmlns:r="http://schemas.openxmlformats.org/officeDocument/2006/relationships" xmlns:p="http://schemas.openxmlformats.org/presentationml/2006/main" type="tx">
  <p:cSld name="3_Title Only">
    <p:bg>
      <p:bgPr>
        <a:solidFill>
          <a:srgbClr val="FFFFFF"/>
        </a:solidFill>
        <a:effectLst/>
      </p:bgPr>
    </p:bg>
    <p:spTree>
      <p:nvGrpSpPr>
        <p:cNvPr id="1" name=""/>
        <p:cNvGrpSpPr/>
        <p:nvPr/>
      </p:nvGrpSpPr>
      <p:grpSpPr>
        <a:xfrm>
          <a:off x="0" y="0"/>
          <a:ext cx="0" cy="0"/>
          <a:chOff x="0" y="0"/>
          <a:chExt cx="0" cy="0"/>
        </a:xfrm>
      </p:grpSpPr>
      <p:sp>
        <p:nvSpPr>
          <p:cNvPr id="514" name="Title Text"/>
          <p:cNvSpPr txBox="1">
            <a:spLocks noGrp="1"/>
          </p:cNvSpPr>
          <p:nvPr>
            <p:ph type="title"/>
          </p:nvPr>
        </p:nvSpPr>
        <p:spPr>
          <a:prstGeom prst="rect">
            <a:avLst/>
          </a:prstGeom>
        </p:spPr>
        <p:txBody>
          <a:bodyPr/>
          <a:lstStyle/>
          <a:p>
            <a:r>
              <a:t>Title Text</a:t>
            </a:r>
          </a:p>
        </p:txBody>
      </p:sp>
      <p:sp>
        <p:nvSpPr>
          <p:cNvPr id="515"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711416528"/>
      </p:ext>
    </p:extLst>
  </p:cSld>
  <p:clrMapOvr>
    <a:masterClrMapping/>
  </p:clrMapOvr>
  <p:transition spd="med"/>
</p:sldLayout>
</file>

<file path=ppt/slideLayouts/slideLayout183.xml><?xml version="1.0" encoding="utf-8"?>
<p:sldLayout xmlns:a="http://schemas.openxmlformats.org/drawingml/2006/main" xmlns:r="http://schemas.openxmlformats.org/officeDocument/2006/relationships" xmlns:p="http://schemas.openxmlformats.org/presentationml/2006/main" type="tx">
  <p:cSld name="1_Blank">
    <p:bg>
      <p:bgPr>
        <a:solidFill>
          <a:srgbClr val="FFFFFF"/>
        </a:solidFill>
        <a:effectLst/>
      </p:bgPr>
    </p:bg>
    <p:spTree>
      <p:nvGrpSpPr>
        <p:cNvPr id="1" name=""/>
        <p:cNvGrpSpPr/>
        <p:nvPr/>
      </p:nvGrpSpPr>
      <p:grpSpPr>
        <a:xfrm>
          <a:off x="0" y="0"/>
          <a:ext cx="0" cy="0"/>
          <a:chOff x="0" y="0"/>
          <a:chExt cx="0" cy="0"/>
        </a:xfrm>
      </p:grpSpPr>
      <p:sp>
        <p:nvSpPr>
          <p:cNvPr id="522"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256785495"/>
      </p:ext>
    </p:extLst>
  </p:cSld>
  <p:clrMapOvr>
    <a:masterClrMapping/>
  </p:clrMapOvr>
  <p:transition spd="med"/>
</p:sldLayout>
</file>

<file path=ppt/slideLayouts/slideLayout184.xml><?xml version="1.0" encoding="utf-8"?>
<p:sldLayout xmlns:a="http://schemas.openxmlformats.org/drawingml/2006/main" xmlns:r="http://schemas.openxmlformats.org/officeDocument/2006/relationships" xmlns:p="http://schemas.openxmlformats.org/presentationml/2006/main" type="tx">
  <p:cSld name="5_Content with Caption">
    <p:bg>
      <p:bgPr>
        <a:solidFill>
          <a:srgbClr val="FFFFFF"/>
        </a:solidFill>
        <a:effectLst/>
      </p:bgPr>
    </p:bg>
    <p:spTree>
      <p:nvGrpSpPr>
        <p:cNvPr id="1" name=""/>
        <p:cNvGrpSpPr/>
        <p:nvPr/>
      </p:nvGrpSpPr>
      <p:grpSpPr>
        <a:xfrm>
          <a:off x="0" y="0"/>
          <a:ext cx="0" cy="0"/>
          <a:chOff x="0" y="0"/>
          <a:chExt cx="0" cy="0"/>
        </a:xfrm>
      </p:grpSpPr>
      <p:sp>
        <p:nvSpPr>
          <p:cNvPr id="529"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530"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531"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532"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46603405"/>
      </p:ext>
    </p:extLst>
  </p:cSld>
  <p:clrMapOvr>
    <a:masterClrMapping/>
  </p:clrMapOvr>
  <p:transition spd="med"/>
</p:sldLayout>
</file>

<file path=ppt/slideLayouts/slideLayout185.xml><?xml version="1.0" encoding="utf-8"?>
<p:sldLayout xmlns:a="http://schemas.openxmlformats.org/drawingml/2006/main" xmlns:r="http://schemas.openxmlformats.org/officeDocument/2006/relationships" xmlns:p="http://schemas.openxmlformats.org/presentationml/2006/main" type="tx">
  <p:cSld name="5_Picture with Caption">
    <p:bg>
      <p:bgPr>
        <a:solidFill>
          <a:srgbClr val="FFFFFF"/>
        </a:solidFill>
        <a:effectLst/>
      </p:bgPr>
    </p:bg>
    <p:spTree>
      <p:nvGrpSpPr>
        <p:cNvPr id="1" name=""/>
        <p:cNvGrpSpPr/>
        <p:nvPr/>
      </p:nvGrpSpPr>
      <p:grpSpPr>
        <a:xfrm>
          <a:off x="0" y="0"/>
          <a:ext cx="0" cy="0"/>
          <a:chOff x="0" y="0"/>
          <a:chExt cx="0" cy="0"/>
        </a:xfrm>
      </p:grpSpPr>
      <p:sp>
        <p:nvSpPr>
          <p:cNvPr id="539"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540"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541"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542"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652567224"/>
      </p:ext>
    </p:extLst>
  </p:cSld>
  <p:clrMapOvr>
    <a:masterClrMapping/>
  </p:clrMapOvr>
  <p:transition spd="med"/>
</p:sldLayout>
</file>

<file path=ppt/slideLayouts/slideLayout186.xml><?xml version="1.0" encoding="utf-8"?>
<p:sldLayout xmlns:a="http://schemas.openxmlformats.org/drawingml/2006/main" xmlns:r="http://schemas.openxmlformats.org/officeDocument/2006/relationships" xmlns:p="http://schemas.openxmlformats.org/presentationml/2006/main" type="tx">
  <p:cSld name="10_Title Slide">
    <p:bg>
      <p:bgPr>
        <a:solidFill>
          <a:srgbClr val="FFFFFF"/>
        </a:solidFill>
        <a:effectLst/>
      </p:bgPr>
    </p:bg>
    <p:spTree>
      <p:nvGrpSpPr>
        <p:cNvPr id="1" name=""/>
        <p:cNvGrpSpPr/>
        <p:nvPr/>
      </p:nvGrpSpPr>
      <p:grpSpPr>
        <a:xfrm>
          <a:off x="0" y="0"/>
          <a:ext cx="0" cy="0"/>
          <a:chOff x="0" y="0"/>
          <a:chExt cx="0" cy="0"/>
        </a:xfrm>
      </p:grpSpPr>
      <p:sp>
        <p:nvSpPr>
          <p:cNvPr id="549"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550" name="Body Level One…"/>
          <p:cNvSpPr txBox="1">
            <a:spLocks noGrp="1"/>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1"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49284010"/>
      </p:ext>
    </p:extLst>
  </p:cSld>
  <p:clrMapOvr>
    <a:masterClrMapping/>
  </p:clrMapOvr>
  <p:transition spd="med"/>
</p:sldLayout>
</file>

<file path=ppt/slideLayouts/slideLayout187.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558" name="Title Text"/>
          <p:cNvSpPr txBox="1">
            <a:spLocks noGrp="1"/>
          </p:cNvSpPr>
          <p:nvPr>
            <p:ph type="title" hasCustomPrompt="1"/>
          </p:nvPr>
        </p:nvSpPr>
        <p:spPr>
          <a:prstGeom prst="rect">
            <a:avLst/>
          </a:prstGeom>
        </p:spPr>
        <p:txBody>
          <a:bodyPr/>
          <a:lstStyle/>
          <a:p>
            <a:r>
              <a:t>Title Text</a:t>
            </a:r>
          </a:p>
        </p:txBody>
      </p:sp>
      <p:sp>
        <p:nvSpPr>
          <p:cNvPr id="559" name="Body Level One…"/>
          <p:cNvSpPr txBox="1">
            <a:spLocks noGrp="1"/>
          </p:cNvSpPr>
          <p:nvPr>
            <p:ph type="body" idx="1" hasCustomPrompt="1"/>
          </p:nvPr>
        </p:nvSpPr>
        <p:spPr>
          <a:prstGeom prst="rect">
            <a:avLst/>
          </a:prstGeom>
        </p:spPr>
        <p:txBody>
          <a:bodyPr/>
          <a:lstStyle/>
          <a:p>
            <a:r>
              <a:t>Body Level One</a:t>
            </a:r>
          </a:p>
          <a:p>
            <a:pPr lvl="1"/>
            <a:endParaRPr/>
          </a:p>
          <a:p>
            <a:pPr lvl="2"/>
            <a:endParaRPr/>
          </a:p>
          <a:p>
            <a:pPr lvl="3"/>
            <a:endParaRPr/>
          </a:p>
          <a:p>
            <a:pPr lvl="4"/>
            <a:endParaRPr/>
          </a:p>
        </p:txBody>
      </p:sp>
      <p:sp>
        <p:nvSpPr>
          <p:cNvPr id="560" name="Slide Number"/>
          <p:cNvSpPr txBox="1">
            <a:spLocks noGrp="1"/>
          </p:cNvSpPr>
          <p:nvPr>
            <p:ph type="sldNum" sz="quarter" idx="2"/>
          </p:nvPr>
        </p:nvSpPr>
        <p:spPr>
          <a:xfrm>
            <a:off x="11095181"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74328319"/>
      </p:ext>
    </p:extLst>
  </p:cSld>
  <p:clrMapOvr>
    <a:masterClrMapping/>
  </p:clrMapOvr>
  <p:transition spd="med"/>
</p:sldLayout>
</file>

<file path=ppt/slideLayouts/slideLayout188.xml><?xml version="1.0" encoding="utf-8"?>
<p:sldLayout xmlns:a="http://schemas.openxmlformats.org/drawingml/2006/main" xmlns:r="http://schemas.openxmlformats.org/officeDocument/2006/relationships" xmlns:p="http://schemas.openxmlformats.org/presentationml/2006/main" type="tx">
  <p:cSld name="Default">
    <p:bg>
      <p:bgPr>
        <a:solidFill>
          <a:srgbClr val="FFFFFF"/>
        </a:solidFill>
        <a:effectLst/>
      </p:bgPr>
    </p:bg>
    <p:spTree>
      <p:nvGrpSpPr>
        <p:cNvPr id="1" name=""/>
        <p:cNvGrpSpPr/>
        <p:nvPr/>
      </p:nvGrpSpPr>
      <p:grpSpPr>
        <a:xfrm>
          <a:off x="0" y="0"/>
          <a:ext cx="0" cy="0"/>
          <a:chOff x="0" y="0"/>
          <a:chExt cx="0" cy="0"/>
        </a:xfrm>
      </p:grpSpPr>
      <p:pic>
        <p:nvPicPr>
          <p:cNvPr id="567" name="image.png" descr="image.png"/>
          <p:cNvPicPr>
            <a:picLocks noChangeAspect="1"/>
          </p:cNvPicPr>
          <p:nvPr/>
        </p:nvPicPr>
        <p:blipFill>
          <a:blip r:embed="rId2"/>
          <a:stretch>
            <a:fillRect/>
          </a:stretch>
        </p:blipFill>
        <p:spPr>
          <a:xfrm>
            <a:off x="9033867" y="6331148"/>
            <a:ext cx="1366245" cy="258964"/>
          </a:xfrm>
          <a:prstGeom prst="rect">
            <a:avLst/>
          </a:prstGeom>
          <a:ln w="12700">
            <a:miter lim="400000"/>
          </a:ln>
        </p:spPr>
      </p:pic>
      <p:sp>
        <p:nvSpPr>
          <p:cNvPr id="568" name="Title Text"/>
          <p:cNvSpPr txBox="1">
            <a:spLocks noGrp="1"/>
          </p:cNvSpPr>
          <p:nvPr>
            <p:ph type="title"/>
          </p:nvPr>
        </p:nvSpPr>
        <p:spPr>
          <a:xfrm>
            <a:off x="1981200" y="274635"/>
            <a:ext cx="8229600" cy="1143004"/>
          </a:xfrm>
          <a:prstGeom prst="rect">
            <a:avLst/>
          </a:prstGeom>
        </p:spPr>
        <p:txBody>
          <a:bodyPr lIns="32145" tIns="32145" rIns="32145" bIns="32145" anchor="t"/>
          <a:lstStyle>
            <a:lvl1pPr algn="ctr" defTabSz="642937">
              <a:lnSpc>
                <a:spcPct val="100000"/>
              </a:lnSpc>
              <a:defRPr sz="5600">
                <a:latin typeface="Lucida Grande"/>
                <a:ea typeface="Lucida Grande"/>
                <a:cs typeface="Lucida Grande"/>
                <a:sym typeface="Lucida Grande"/>
              </a:defRPr>
            </a:lvl1pPr>
          </a:lstStyle>
          <a:p>
            <a:r>
              <a:t>Title Text</a:t>
            </a:r>
          </a:p>
        </p:txBody>
      </p:sp>
      <p:sp>
        <p:nvSpPr>
          <p:cNvPr id="569" name="Body Level One…"/>
          <p:cNvSpPr txBox="1">
            <a:spLocks noGrp="1"/>
          </p:cNvSpPr>
          <p:nvPr>
            <p:ph type="body" idx="1"/>
          </p:nvPr>
        </p:nvSpPr>
        <p:spPr>
          <a:xfrm>
            <a:off x="2175866" y="884037"/>
            <a:ext cx="7840268" cy="5080996"/>
          </a:xfrm>
          <a:prstGeom prst="rect">
            <a:avLst/>
          </a:prstGeom>
        </p:spPr>
        <p:txBody>
          <a:bodyPr lIns="35716" tIns="35716" rIns="35716" bIns="35716" anchor="ctr"/>
          <a:lstStyle>
            <a:lvl1pPr marL="530056" indent="-364957"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1pPr>
            <a:lvl2pPr marL="822156" indent="-364956"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2pPr>
            <a:lvl3pPr marL="1114256" indent="-364956"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3pPr>
            <a:lvl4pPr marL="1419056" indent="-364956"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4pPr>
            <a:lvl5pPr marL="1711156" indent="-364956"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sp>
        <p:nvSpPr>
          <p:cNvPr id="570" name="Slide Number"/>
          <p:cNvSpPr txBox="1">
            <a:spLocks noGrp="1"/>
          </p:cNvSpPr>
          <p:nvPr>
            <p:ph type="sldNum" sz="quarter" idx="2"/>
          </p:nvPr>
        </p:nvSpPr>
        <p:spPr>
          <a:xfrm>
            <a:off x="7871723"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2059934948"/>
      </p:ext>
    </p:extLst>
  </p:cSld>
  <p:clrMapOvr>
    <a:masterClrMapping/>
  </p:clrMapOvr>
  <p:transition spd="med"/>
</p:sldLayout>
</file>

<file path=ppt/slideLayouts/slideLayout189.xml><?xml version="1.0" encoding="utf-8"?>
<p:sldLayout xmlns:a="http://schemas.openxmlformats.org/drawingml/2006/main" xmlns:r="http://schemas.openxmlformats.org/officeDocument/2006/relationships" xmlns:p="http://schemas.openxmlformats.org/presentationml/2006/main" type="tx">
  <p:cSld name="1_Default">
    <p:bg>
      <p:bgPr>
        <a:solidFill>
          <a:srgbClr val="FFFFFF"/>
        </a:solidFill>
        <a:effectLst/>
      </p:bgPr>
    </p:bg>
    <p:spTree>
      <p:nvGrpSpPr>
        <p:cNvPr id="1" name=""/>
        <p:cNvGrpSpPr/>
        <p:nvPr/>
      </p:nvGrpSpPr>
      <p:grpSpPr>
        <a:xfrm>
          <a:off x="0" y="0"/>
          <a:ext cx="0" cy="0"/>
          <a:chOff x="0" y="0"/>
          <a:chExt cx="0" cy="0"/>
        </a:xfrm>
      </p:grpSpPr>
      <p:pic>
        <p:nvPicPr>
          <p:cNvPr id="577" name="image.png" descr="image.png"/>
          <p:cNvPicPr>
            <a:picLocks noChangeAspect="1"/>
          </p:cNvPicPr>
          <p:nvPr/>
        </p:nvPicPr>
        <p:blipFill>
          <a:blip r:embed="rId2"/>
          <a:stretch>
            <a:fillRect/>
          </a:stretch>
        </p:blipFill>
        <p:spPr>
          <a:xfrm>
            <a:off x="1524000" y="0"/>
            <a:ext cx="9144000" cy="6858000"/>
          </a:xfrm>
          <a:prstGeom prst="rect">
            <a:avLst/>
          </a:prstGeom>
          <a:ln w="12700">
            <a:miter lim="400000"/>
          </a:ln>
        </p:spPr>
      </p:pic>
      <p:pic>
        <p:nvPicPr>
          <p:cNvPr id="578" name="image.png" descr="image.png"/>
          <p:cNvPicPr>
            <a:picLocks noChangeAspect="1"/>
          </p:cNvPicPr>
          <p:nvPr/>
        </p:nvPicPr>
        <p:blipFill>
          <a:blip r:embed="rId3"/>
          <a:stretch>
            <a:fillRect/>
          </a:stretch>
        </p:blipFill>
        <p:spPr>
          <a:xfrm>
            <a:off x="5199681" y="5956101"/>
            <a:ext cx="1785941" cy="517925"/>
          </a:xfrm>
          <a:prstGeom prst="rect">
            <a:avLst/>
          </a:prstGeom>
          <a:ln w="12700">
            <a:miter lim="400000"/>
          </a:ln>
        </p:spPr>
      </p:pic>
      <p:sp>
        <p:nvSpPr>
          <p:cNvPr id="579" name="Title Text"/>
          <p:cNvSpPr txBox="1">
            <a:spLocks noGrp="1"/>
          </p:cNvSpPr>
          <p:nvPr>
            <p:ph type="title"/>
          </p:nvPr>
        </p:nvSpPr>
        <p:spPr>
          <a:xfrm>
            <a:off x="2175866" y="2089544"/>
            <a:ext cx="7840268" cy="2678910"/>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580" name="Body Level One…"/>
          <p:cNvSpPr txBox="1">
            <a:spLocks noGrp="1"/>
          </p:cNvSpPr>
          <p:nvPr>
            <p:ph type="body" idx="1"/>
          </p:nvPr>
        </p:nvSpPr>
        <p:spPr>
          <a:xfrm>
            <a:off x="1981200" y="1600199"/>
            <a:ext cx="8229600" cy="4525965"/>
          </a:xfrm>
          <a:prstGeom prst="rect">
            <a:avLst/>
          </a:prstGeom>
        </p:spPr>
        <p:txBody>
          <a:bodyPr lIns="32145" tIns="32145" rIns="32145" bIns="32145"/>
          <a:lstStyle>
            <a:lvl1pPr marL="0" indent="0" algn="ctr" defTabSz="642937">
              <a:lnSpc>
                <a:spcPct val="100000"/>
              </a:lnSpc>
              <a:spcBef>
                <a:spcPts val="0"/>
              </a:spcBef>
              <a:buSzTx/>
              <a:buFontTx/>
              <a:buNone/>
              <a:defRPr sz="2200">
                <a:latin typeface="Lucida Grande"/>
                <a:ea typeface="Lucida Grande"/>
                <a:cs typeface="Lucida Grande"/>
                <a:sym typeface="Lucida Grande"/>
              </a:defRPr>
            </a:lvl1pPr>
            <a:lvl2pPr marL="0" indent="0" algn="ctr" defTabSz="642937">
              <a:lnSpc>
                <a:spcPct val="100000"/>
              </a:lnSpc>
              <a:spcBef>
                <a:spcPts val="0"/>
              </a:spcBef>
              <a:buSzTx/>
              <a:buFontTx/>
              <a:buNone/>
              <a:defRPr sz="2200">
                <a:latin typeface="Lucida Grande"/>
                <a:ea typeface="Lucida Grande"/>
                <a:cs typeface="Lucida Grande"/>
                <a:sym typeface="Lucida Grande"/>
              </a:defRPr>
            </a:lvl2pPr>
            <a:lvl3pPr marL="0" indent="0" algn="ctr" defTabSz="642937">
              <a:lnSpc>
                <a:spcPct val="100000"/>
              </a:lnSpc>
              <a:spcBef>
                <a:spcPts val="0"/>
              </a:spcBef>
              <a:buSzTx/>
              <a:buFontTx/>
              <a:buNone/>
              <a:defRPr sz="2200">
                <a:latin typeface="Lucida Grande"/>
                <a:ea typeface="Lucida Grande"/>
                <a:cs typeface="Lucida Grande"/>
                <a:sym typeface="Lucida Grande"/>
              </a:defRPr>
            </a:lvl3pPr>
            <a:lvl4pPr marL="0" indent="0" algn="ctr" defTabSz="642937">
              <a:lnSpc>
                <a:spcPct val="100000"/>
              </a:lnSpc>
              <a:spcBef>
                <a:spcPts val="0"/>
              </a:spcBef>
              <a:buSzTx/>
              <a:buFontTx/>
              <a:buNone/>
              <a:defRPr sz="2200">
                <a:latin typeface="Lucida Grande"/>
                <a:ea typeface="Lucida Grande"/>
                <a:cs typeface="Lucida Grande"/>
                <a:sym typeface="Lucida Grande"/>
              </a:defRPr>
            </a:lvl4pPr>
            <a:lvl5pPr marL="0" indent="0" algn="ctr" defTabSz="642937">
              <a:lnSpc>
                <a:spcPct val="100000"/>
              </a:lnSpc>
              <a:spcBef>
                <a:spcPts val="0"/>
              </a:spcBef>
              <a:buSzTx/>
              <a:buFontTx/>
              <a:buNone/>
              <a:defRPr sz="2200">
                <a:latin typeface="Lucida Grande"/>
                <a:ea typeface="Lucida Grande"/>
                <a:cs typeface="Lucida Grande"/>
                <a:sym typeface="Lucida Grande"/>
              </a:defRPr>
            </a:lvl5pPr>
          </a:lstStyle>
          <a:p>
            <a:r>
              <a:t>Body Level One</a:t>
            </a:r>
          </a:p>
          <a:p>
            <a:pPr lvl="1"/>
            <a:r>
              <a:t>Body Level Two</a:t>
            </a:r>
          </a:p>
          <a:p>
            <a:pPr lvl="2"/>
            <a:r>
              <a:t>Body Level Three</a:t>
            </a:r>
          </a:p>
          <a:p>
            <a:pPr lvl="3"/>
            <a:r>
              <a:t>Body Level Four</a:t>
            </a:r>
          </a:p>
          <a:p>
            <a:pPr lvl="4"/>
            <a:r>
              <a:t>Body Level Five</a:t>
            </a:r>
          </a:p>
        </p:txBody>
      </p:sp>
      <p:sp>
        <p:nvSpPr>
          <p:cNvPr id="581" name="Slide Number"/>
          <p:cNvSpPr txBox="1">
            <a:spLocks noGrp="1"/>
          </p:cNvSpPr>
          <p:nvPr>
            <p:ph type="sldNum" sz="quarter" idx="2"/>
          </p:nvPr>
        </p:nvSpPr>
        <p:spPr>
          <a:xfrm>
            <a:off x="7871723"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46627268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75" name="Title Text"/>
          <p:cNvSpPr txBox="1">
            <a:spLocks noGrp="1"/>
          </p:cNvSpPr>
          <p:nvPr>
            <p:ph type="title"/>
          </p:nvPr>
        </p:nvSpPr>
        <p:spPr>
          <a:prstGeom prst="rect">
            <a:avLst/>
          </a:prstGeom>
        </p:spPr>
        <p:txBody>
          <a:bodyPr lIns="45718" tIns="45718" rIns="45718" bIns="45718"/>
          <a:lstStyle/>
          <a:p>
            <a:r>
              <a:t>Title Text</a:t>
            </a:r>
          </a:p>
        </p:txBody>
      </p:sp>
      <p:sp>
        <p:nvSpPr>
          <p:cNvPr id="176" name="Body Level One…"/>
          <p:cNvSpPr txBox="1">
            <a:spLocks noGrp="1"/>
          </p:cNvSpPr>
          <p:nvPr>
            <p:ph type="body" sz="half" idx="1"/>
          </p:nvPr>
        </p:nvSpPr>
        <p:spPr>
          <a:xfrm>
            <a:off x="838200" y="1825625"/>
            <a:ext cx="5181600" cy="4351338"/>
          </a:xfrm>
          <a:prstGeom prst="rect">
            <a:avLst/>
          </a:prstGeom>
        </p:spPr>
        <p:txBody>
          <a:bodyPr lIns="45718" tIns="45718" rIns="45718" bIns="45718"/>
          <a:lstStyle>
            <a:lvl3pPr marL="1233487" indent="-319087"/>
          </a:lstStyle>
          <a:p>
            <a:r>
              <a:t>Body Level One</a:t>
            </a:r>
          </a:p>
          <a:p>
            <a:pPr lvl="1"/>
            <a:r>
              <a:t>Body Level Two</a:t>
            </a:r>
          </a:p>
          <a:p>
            <a:pPr lvl="2"/>
            <a:r>
              <a:t>Body Level Three</a:t>
            </a:r>
          </a:p>
          <a:p>
            <a:pPr lvl="3"/>
            <a:r>
              <a:t>Body Level Four</a:t>
            </a:r>
          </a:p>
          <a:p>
            <a:pPr lvl="4"/>
            <a:r>
              <a:t>Body Level Five</a:t>
            </a:r>
          </a:p>
        </p:txBody>
      </p:sp>
      <p:sp>
        <p:nvSpPr>
          <p:cNvPr id="177" name="Slide Number"/>
          <p:cNvSpPr txBox="1">
            <a:spLocks noGrp="1"/>
          </p:cNvSpPr>
          <p:nvPr>
            <p:ph type="sldNum" sz="quarter" idx="2"/>
          </p:nvPr>
        </p:nvSpPr>
        <p:spPr>
          <a:xfrm>
            <a:off x="11095178" y="6413967"/>
            <a:ext cx="258623" cy="248304"/>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90.xml><?xml version="1.0" encoding="utf-8"?>
<p:sldLayout xmlns:a="http://schemas.openxmlformats.org/drawingml/2006/main" xmlns:r="http://schemas.openxmlformats.org/officeDocument/2006/relationships" xmlns:p="http://schemas.openxmlformats.org/presentationml/2006/main" type="tx">
  <p:cSld name="2_Default">
    <p:bg>
      <p:bgPr>
        <a:solidFill>
          <a:srgbClr val="FFFFFF"/>
        </a:solidFill>
        <a:effectLst/>
      </p:bgPr>
    </p:bg>
    <p:spTree>
      <p:nvGrpSpPr>
        <p:cNvPr id="1" name=""/>
        <p:cNvGrpSpPr/>
        <p:nvPr/>
      </p:nvGrpSpPr>
      <p:grpSpPr>
        <a:xfrm>
          <a:off x="0" y="0"/>
          <a:ext cx="0" cy="0"/>
          <a:chOff x="0" y="0"/>
          <a:chExt cx="0" cy="0"/>
        </a:xfrm>
      </p:grpSpPr>
      <p:pic>
        <p:nvPicPr>
          <p:cNvPr id="588" name="image.png" descr="image.png"/>
          <p:cNvPicPr>
            <a:picLocks noChangeAspect="1"/>
          </p:cNvPicPr>
          <p:nvPr/>
        </p:nvPicPr>
        <p:blipFill>
          <a:blip r:embed="rId2"/>
          <a:srcRect b="72265"/>
          <a:stretch>
            <a:fillRect/>
          </a:stretch>
        </p:blipFill>
        <p:spPr>
          <a:xfrm>
            <a:off x="-12518" y="-320137"/>
            <a:ext cx="12217142" cy="2542298"/>
          </a:xfrm>
          <a:prstGeom prst="rect">
            <a:avLst/>
          </a:prstGeom>
          <a:ln w="12700">
            <a:miter lim="400000"/>
          </a:ln>
        </p:spPr>
      </p:pic>
      <p:sp>
        <p:nvSpPr>
          <p:cNvPr id="589" name="Title Text"/>
          <p:cNvSpPr txBox="1">
            <a:spLocks noGrp="1"/>
          </p:cNvSpPr>
          <p:nvPr>
            <p:ph type="title"/>
          </p:nvPr>
        </p:nvSpPr>
        <p:spPr>
          <a:xfrm>
            <a:off x="2175866" y="178592"/>
            <a:ext cx="7840268" cy="1723433"/>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590" name="Body Level One…"/>
          <p:cNvSpPr txBox="1">
            <a:spLocks noGrp="1"/>
          </p:cNvSpPr>
          <p:nvPr>
            <p:ph type="body" idx="1"/>
          </p:nvPr>
        </p:nvSpPr>
        <p:spPr>
          <a:xfrm>
            <a:off x="2175866" y="1955600"/>
            <a:ext cx="7840268" cy="4277324"/>
          </a:xfrm>
          <a:prstGeom prst="rect">
            <a:avLst/>
          </a:prstGeom>
        </p:spPr>
        <p:txBody>
          <a:bodyPr lIns="35716" tIns="35716" rIns="35716" bIns="35716" anchor="ctr"/>
          <a:lstStyle>
            <a:lvl1pPr marL="530056" indent="-364957"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1pPr>
            <a:lvl2pPr marL="822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2pPr>
            <a:lvl3pPr marL="11142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3pPr>
            <a:lvl4pPr marL="14190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4pPr>
            <a:lvl5pPr marL="1711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pic>
        <p:nvPicPr>
          <p:cNvPr id="591" name="legend.png" descr="legend.png"/>
          <p:cNvPicPr>
            <a:picLocks noChangeAspect="1"/>
          </p:cNvPicPr>
          <p:nvPr/>
        </p:nvPicPr>
        <p:blipFill>
          <a:blip r:embed="rId3"/>
          <a:stretch>
            <a:fillRect/>
          </a:stretch>
        </p:blipFill>
        <p:spPr>
          <a:xfrm>
            <a:off x="8861066" y="5979941"/>
            <a:ext cx="3330345" cy="860341"/>
          </a:xfrm>
          <a:prstGeom prst="rect">
            <a:avLst/>
          </a:prstGeom>
          <a:ln w="12700">
            <a:miter lim="400000"/>
          </a:ln>
        </p:spPr>
      </p:pic>
      <p:sp>
        <p:nvSpPr>
          <p:cNvPr id="592" name="Slide Number"/>
          <p:cNvSpPr txBox="1">
            <a:spLocks noGrp="1"/>
          </p:cNvSpPr>
          <p:nvPr>
            <p:ph type="sldNum" sz="quarter" idx="2"/>
          </p:nvPr>
        </p:nvSpPr>
        <p:spPr>
          <a:xfrm>
            <a:off x="7871723"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1441150595"/>
      </p:ext>
    </p:extLst>
  </p:cSld>
  <p:clrMapOvr>
    <a:masterClrMapping/>
  </p:clrMapOvr>
  <p:transition spd="med"/>
</p:sldLayout>
</file>

<file path=ppt/slideLayouts/slideLayout191.xml><?xml version="1.0" encoding="utf-8"?>
<p:sldLayout xmlns:a="http://schemas.openxmlformats.org/drawingml/2006/main" xmlns:r="http://schemas.openxmlformats.org/officeDocument/2006/relationships" xmlns:p="http://schemas.openxmlformats.org/presentationml/2006/main" type="tx">
  <p:cSld name="Blank 0">
    <p:spTree>
      <p:nvGrpSpPr>
        <p:cNvPr id="1" name=""/>
        <p:cNvGrpSpPr/>
        <p:nvPr/>
      </p:nvGrpSpPr>
      <p:grpSpPr>
        <a:xfrm>
          <a:off x="0" y="0"/>
          <a:ext cx="0" cy="0"/>
          <a:chOff x="0" y="0"/>
          <a:chExt cx="0" cy="0"/>
        </a:xfrm>
      </p:grpSpPr>
      <p:sp>
        <p:nvSpPr>
          <p:cNvPr id="599" name="Slide Number"/>
          <p:cNvSpPr txBox="1">
            <a:spLocks noGrp="1"/>
          </p:cNvSpPr>
          <p:nvPr>
            <p:ph type="sldNum" sz="quarter" idx="2"/>
          </p:nvPr>
        </p:nvSpPr>
        <p:spPr>
          <a:xfrm>
            <a:off x="11095181"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61059575"/>
      </p:ext>
    </p:extLst>
  </p:cSld>
  <p:clrMapOvr>
    <a:masterClrMapping/>
  </p:clrMapOvr>
  <p:transition spd="med"/>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1_Title and Content 0">
    <p:spTree>
      <p:nvGrpSpPr>
        <p:cNvPr id="1" name=""/>
        <p:cNvGrpSpPr/>
        <p:nvPr/>
      </p:nvGrpSpPr>
      <p:grpSpPr>
        <a:xfrm>
          <a:off x="0" y="0"/>
          <a:ext cx="0" cy="0"/>
          <a:chOff x="0" y="0"/>
          <a:chExt cx="0" cy="0"/>
        </a:xfrm>
      </p:grpSpPr>
      <p:sp>
        <p:nvSpPr>
          <p:cNvPr id="606" name="Title Text"/>
          <p:cNvSpPr txBox="1">
            <a:spLocks noGrp="1"/>
          </p:cNvSpPr>
          <p:nvPr>
            <p:ph type="title" hasCustomPrompt="1"/>
          </p:nvPr>
        </p:nvSpPr>
        <p:spPr>
          <a:prstGeom prst="rect">
            <a:avLst/>
          </a:prstGeom>
        </p:spPr>
        <p:txBody>
          <a:bodyPr/>
          <a:lstStyle>
            <a:lvl1pPr>
              <a:defRPr>
                <a:latin typeface="Source Sans Pro Regular"/>
                <a:ea typeface="Source Sans Pro Regular"/>
                <a:cs typeface="Source Sans Pro Regular"/>
                <a:sym typeface="Source Sans Pro Regular"/>
              </a:defRPr>
            </a:lvl1pPr>
          </a:lstStyle>
          <a:p>
            <a:r>
              <a:t>Title Text</a:t>
            </a:r>
          </a:p>
        </p:txBody>
      </p:sp>
      <p:sp>
        <p:nvSpPr>
          <p:cNvPr id="607" name="Body Level One…"/>
          <p:cNvSpPr txBox="1">
            <a:spLocks noGrp="1"/>
          </p:cNvSpPr>
          <p:nvPr>
            <p:ph type="body" idx="1" hasCustomPrompt="1"/>
          </p:nvPr>
        </p:nvSpPr>
        <p:spPr>
          <a:prstGeom prst="rect">
            <a:avLst/>
          </a:prstGeom>
        </p:spPr>
        <p:txBody>
          <a:bodyPr/>
          <a:lstStyle>
            <a:lvl1pPr>
              <a:defRPr>
                <a:latin typeface="Source Sans Pro Regular"/>
                <a:ea typeface="Source Sans Pro Regular"/>
                <a:cs typeface="Source Sans Pro Regular"/>
                <a:sym typeface="Source Sans Pro Regular"/>
              </a:defRPr>
            </a:lvl1pPr>
            <a:lvl2pPr>
              <a:defRPr>
                <a:latin typeface="Source Sans Pro Regular"/>
                <a:ea typeface="Source Sans Pro Regular"/>
                <a:cs typeface="Source Sans Pro Regular"/>
                <a:sym typeface="Source Sans Pro Regular"/>
              </a:defRPr>
            </a:lvl2pPr>
            <a:lvl3pPr>
              <a:defRPr>
                <a:latin typeface="Source Sans Pro Regular"/>
                <a:ea typeface="Source Sans Pro Regular"/>
                <a:cs typeface="Source Sans Pro Regular"/>
                <a:sym typeface="Source Sans Pro Regular"/>
              </a:defRPr>
            </a:lvl3pPr>
            <a:lvl4pPr>
              <a:defRPr>
                <a:latin typeface="Source Sans Pro Regular"/>
                <a:ea typeface="Source Sans Pro Regular"/>
                <a:cs typeface="Source Sans Pro Regular"/>
                <a:sym typeface="Source Sans Pro Regular"/>
              </a:defRPr>
            </a:lvl4pPr>
            <a:lvl5pPr>
              <a:defRPr>
                <a:latin typeface="Source Sans Pro Regular"/>
                <a:ea typeface="Source Sans Pro Regular"/>
                <a:cs typeface="Source Sans Pro Regular"/>
                <a:sym typeface="Source Sans Pro Regular"/>
              </a:defRPr>
            </a:lvl5pPr>
          </a:lstStyle>
          <a:p>
            <a:r>
              <a:t>Body Level One</a:t>
            </a:r>
          </a:p>
          <a:p>
            <a:pPr lvl="1"/>
            <a:endParaRPr/>
          </a:p>
          <a:p>
            <a:pPr lvl="2"/>
            <a:endParaRPr/>
          </a:p>
          <a:p>
            <a:pPr lvl="3"/>
            <a:endParaRPr/>
          </a:p>
          <a:p>
            <a:pPr lvl="4"/>
            <a:endParaRPr/>
          </a:p>
        </p:txBody>
      </p:sp>
      <p:pic>
        <p:nvPicPr>
          <p:cNvPr id="608" name="image.png" descr="image.png"/>
          <p:cNvPicPr>
            <a:picLocks noChangeAspect="1"/>
          </p:cNvPicPr>
          <p:nvPr/>
        </p:nvPicPr>
        <p:blipFill>
          <a:blip r:embed="rId2"/>
          <a:srcRect b="30269"/>
          <a:stretch>
            <a:fillRect/>
          </a:stretch>
        </p:blipFill>
        <p:spPr>
          <a:xfrm>
            <a:off x="9221010" y="6017216"/>
            <a:ext cx="3068131" cy="620432"/>
          </a:xfrm>
          <a:prstGeom prst="rect">
            <a:avLst/>
          </a:prstGeom>
          <a:ln w="12700">
            <a:miter lim="400000"/>
          </a:ln>
        </p:spPr>
      </p:pic>
      <p:sp>
        <p:nvSpPr>
          <p:cNvPr id="609" name="Slide Number"/>
          <p:cNvSpPr txBox="1">
            <a:spLocks noGrp="1"/>
          </p:cNvSpPr>
          <p:nvPr>
            <p:ph type="sldNum" sz="quarter" idx="2"/>
          </p:nvPr>
        </p:nvSpPr>
        <p:spPr>
          <a:xfrm>
            <a:off x="11095181"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69883596"/>
      </p:ext>
    </p:extLst>
  </p:cSld>
  <p:clrMapOvr>
    <a:masterClrMapping/>
  </p:clrMapOvr>
  <p:transition spd="med"/>
</p:sldLayout>
</file>

<file path=ppt/slideLayouts/slideLayout193.xml><?xml version="1.0" encoding="utf-8"?>
<p:sldLayout xmlns:a="http://schemas.openxmlformats.org/drawingml/2006/main" xmlns:r="http://schemas.openxmlformats.org/officeDocument/2006/relationships" xmlns:p="http://schemas.openxmlformats.org/presentationml/2006/main" type="tx">
  <p:cSld name="11_Title Slide">
    <p:spTree>
      <p:nvGrpSpPr>
        <p:cNvPr id="1" name=""/>
        <p:cNvGrpSpPr/>
        <p:nvPr/>
      </p:nvGrpSpPr>
      <p:grpSpPr>
        <a:xfrm>
          <a:off x="0" y="0"/>
          <a:ext cx="0" cy="0"/>
          <a:chOff x="0" y="0"/>
          <a:chExt cx="0" cy="0"/>
        </a:xfrm>
      </p:grpSpPr>
      <p:sp>
        <p:nvSpPr>
          <p:cNvPr id="616" name="Title Text"/>
          <p:cNvSpPr txBox="1">
            <a:spLocks noGrp="1"/>
          </p:cNvSpPr>
          <p:nvPr>
            <p:ph type="title"/>
          </p:nvPr>
        </p:nvSpPr>
        <p:spPr>
          <a:xfrm>
            <a:off x="1524000" y="1122362"/>
            <a:ext cx="9144000" cy="2387601"/>
          </a:xfrm>
          <a:prstGeom prst="rect">
            <a:avLst/>
          </a:prstGeom>
        </p:spPr>
        <p:txBody>
          <a:bodyPr anchor="b"/>
          <a:lstStyle>
            <a:lvl1pPr algn="ctr">
              <a:defRPr sz="6000">
                <a:latin typeface="Source Sans Pro Regular"/>
                <a:ea typeface="Source Sans Pro Regular"/>
                <a:cs typeface="Source Sans Pro Regular"/>
                <a:sym typeface="Source Sans Pro Regular"/>
              </a:defRPr>
            </a:lvl1pPr>
          </a:lstStyle>
          <a:p>
            <a:r>
              <a:t>Title Text</a:t>
            </a:r>
          </a:p>
        </p:txBody>
      </p:sp>
      <p:sp>
        <p:nvSpPr>
          <p:cNvPr id="617" name="Body Level One…"/>
          <p:cNvSpPr txBox="1">
            <a:spLocks noGrp="1"/>
          </p:cNvSpPr>
          <p:nvPr>
            <p:ph type="body" sz="quarter" idx="1"/>
          </p:nvPr>
        </p:nvSpPr>
        <p:spPr>
          <a:xfrm>
            <a:off x="1524000" y="3602037"/>
            <a:ext cx="9144000" cy="1655770"/>
          </a:xfrm>
          <a:prstGeom prst="rect">
            <a:avLst/>
          </a:prstGeom>
        </p:spPr>
        <p:txBody>
          <a:bodyPr/>
          <a:lstStyle>
            <a:lvl1pPr marL="0" indent="0" algn="ctr">
              <a:buSzTx/>
              <a:buFontTx/>
              <a:buNone/>
              <a:defRPr sz="2400">
                <a:latin typeface="Source Sans Pro Regular"/>
                <a:ea typeface="Source Sans Pro Regular"/>
                <a:cs typeface="Source Sans Pro Regular"/>
                <a:sym typeface="Source Sans Pro Regular"/>
              </a:defRPr>
            </a:lvl1pPr>
            <a:lvl2pPr marL="0" indent="0" algn="ctr">
              <a:buSzTx/>
              <a:buFontTx/>
              <a:buNone/>
              <a:defRPr sz="2400">
                <a:latin typeface="Source Sans Pro Regular"/>
                <a:ea typeface="Source Sans Pro Regular"/>
                <a:cs typeface="Source Sans Pro Regular"/>
                <a:sym typeface="Source Sans Pro Regular"/>
              </a:defRPr>
            </a:lvl2pPr>
            <a:lvl3pPr marL="0" indent="0" algn="ctr">
              <a:buSzTx/>
              <a:buFontTx/>
              <a:buNone/>
              <a:defRPr sz="2400">
                <a:latin typeface="Source Sans Pro Regular"/>
                <a:ea typeface="Source Sans Pro Regular"/>
                <a:cs typeface="Source Sans Pro Regular"/>
                <a:sym typeface="Source Sans Pro Regular"/>
              </a:defRPr>
            </a:lvl3pPr>
            <a:lvl4pPr marL="0" indent="0" algn="ctr">
              <a:buSzTx/>
              <a:buFontTx/>
              <a:buNone/>
              <a:defRPr sz="2400">
                <a:latin typeface="Source Sans Pro Regular"/>
                <a:ea typeface="Source Sans Pro Regular"/>
                <a:cs typeface="Source Sans Pro Regular"/>
                <a:sym typeface="Source Sans Pro Regular"/>
              </a:defRPr>
            </a:lvl4pPr>
            <a:lvl5pPr marL="0" indent="0" algn="ctr">
              <a:buSzTx/>
              <a:buFontTx/>
              <a:buNone/>
              <a:defRPr sz="2400">
                <a:latin typeface="Source Sans Pro Regular"/>
                <a:ea typeface="Source Sans Pro Regular"/>
                <a:cs typeface="Source Sans Pro Regular"/>
                <a:sym typeface="Source Sans Pro Regular"/>
              </a:defRPr>
            </a:lvl5pPr>
          </a:lstStyle>
          <a:p>
            <a:r>
              <a:t>Body Level One</a:t>
            </a:r>
          </a:p>
          <a:p>
            <a:pPr lvl="1"/>
            <a:r>
              <a:t>Body Level Two</a:t>
            </a:r>
          </a:p>
          <a:p>
            <a:pPr lvl="2"/>
            <a:r>
              <a:t>Body Level Three</a:t>
            </a:r>
          </a:p>
          <a:p>
            <a:pPr lvl="3"/>
            <a:r>
              <a:t>Body Level Four</a:t>
            </a:r>
          </a:p>
          <a:p>
            <a:pPr lvl="4"/>
            <a:r>
              <a:t>Body Level Five</a:t>
            </a:r>
          </a:p>
        </p:txBody>
      </p:sp>
      <p:pic>
        <p:nvPicPr>
          <p:cNvPr id="618" name="image.png" descr="image.png"/>
          <p:cNvPicPr>
            <a:picLocks noChangeAspect="1"/>
          </p:cNvPicPr>
          <p:nvPr/>
        </p:nvPicPr>
        <p:blipFill>
          <a:blip r:embed="rId2"/>
          <a:srcRect b="30269"/>
          <a:stretch>
            <a:fillRect/>
          </a:stretch>
        </p:blipFill>
        <p:spPr>
          <a:xfrm>
            <a:off x="9221010" y="6017216"/>
            <a:ext cx="3068131" cy="620432"/>
          </a:xfrm>
          <a:prstGeom prst="rect">
            <a:avLst/>
          </a:prstGeom>
          <a:ln w="12700">
            <a:miter lim="400000"/>
          </a:ln>
        </p:spPr>
      </p:pic>
      <p:sp>
        <p:nvSpPr>
          <p:cNvPr id="6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01277370"/>
      </p:ext>
    </p:extLst>
  </p:cSld>
  <p:clrMapOvr>
    <a:masterClrMapping/>
  </p:clrMapOvr>
  <p:transition spd="med"/>
</p:sldLayout>
</file>

<file path=ppt/slideLayouts/slideLayout194.xml><?xml version="1.0" encoding="utf-8"?>
<p:sldLayout xmlns:a="http://schemas.openxmlformats.org/drawingml/2006/main" xmlns:r="http://schemas.openxmlformats.org/officeDocument/2006/relationships" xmlns:p="http://schemas.openxmlformats.org/presentationml/2006/main" type="tx">
  <p:cSld name="1_Blank 0">
    <p:spTree>
      <p:nvGrpSpPr>
        <p:cNvPr id="1" name=""/>
        <p:cNvGrpSpPr/>
        <p:nvPr/>
      </p:nvGrpSpPr>
      <p:grpSpPr>
        <a:xfrm>
          <a:off x="0" y="0"/>
          <a:ext cx="0" cy="0"/>
          <a:chOff x="0" y="0"/>
          <a:chExt cx="0" cy="0"/>
        </a:xfrm>
      </p:grpSpPr>
      <p:pic>
        <p:nvPicPr>
          <p:cNvPr id="626" name="image.png" descr="image.png"/>
          <p:cNvPicPr>
            <a:picLocks noChangeAspect="1"/>
          </p:cNvPicPr>
          <p:nvPr/>
        </p:nvPicPr>
        <p:blipFill>
          <a:blip r:embed="rId2"/>
          <a:srcRect b="30269"/>
          <a:stretch>
            <a:fillRect/>
          </a:stretch>
        </p:blipFill>
        <p:spPr>
          <a:xfrm>
            <a:off x="9221010" y="6017216"/>
            <a:ext cx="3068131" cy="620432"/>
          </a:xfrm>
          <a:prstGeom prst="rect">
            <a:avLst/>
          </a:prstGeom>
          <a:ln w="12700">
            <a:miter lim="400000"/>
          </a:ln>
        </p:spPr>
      </p:pic>
      <p:sp>
        <p:nvSpPr>
          <p:cNvPr id="627" name="Slide Number"/>
          <p:cNvSpPr txBox="1">
            <a:spLocks noGrp="1"/>
          </p:cNvSpPr>
          <p:nvPr>
            <p:ph type="sldNum" sz="quarter" idx="2"/>
          </p:nvPr>
        </p:nvSpPr>
        <p:spPr>
          <a:xfrm>
            <a:off x="11095181"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85808077"/>
      </p:ext>
    </p:extLst>
  </p:cSld>
  <p:clrMapOvr>
    <a:masterClrMapping/>
  </p:clrMapOvr>
  <p:transition spd="med"/>
</p:sldLayout>
</file>

<file path=ppt/slideLayouts/slideLayout195.xml><?xml version="1.0" encoding="utf-8"?>
<p:sldLayout xmlns:a="http://schemas.openxmlformats.org/drawingml/2006/main" xmlns:r="http://schemas.openxmlformats.org/officeDocument/2006/relationships" xmlns:p="http://schemas.openxmlformats.org/presentationml/2006/main" type="tx">
  <p:cSld name="6_Title and Content">
    <p:bg>
      <p:bgPr>
        <a:solidFill>
          <a:srgbClr val="FFFFFF"/>
        </a:solidFill>
        <a:effectLst/>
      </p:bgPr>
    </p:bg>
    <p:spTree>
      <p:nvGrpSpPr>
        <p:cNvPr id="1" name=""/>
        <p:cNvGrpSpPr/>
        <p:nvPr/>
      </p:nvGrpSpPr>
      <p:grpSpPr>
        <a:xfrm>
          <a:off x="0" y="0"/>
          <a:ext cx="0" cy="0"/>
          <a:chOff x="0" y="0"/>
          <a:chExt cx="0" cy="0"/>
        </a:xfrm>
      </p:grpSpPr>
      <p:sp>
        <p:nvSpPr>
          <p:cNvPr id="634" name="Title Text"/>
          <p:cNvSpPr txBox="1">
            <a:spLocks noGrp="1"/>
          </p:cNvSpPr>
          <p:nvPr>
            <p:ph type="title"/>
          </p:nvPr>
        </p:nvSpPr>
        <p:spPr>
          <a:prstGeom prst="rect">
            <a:avLst/>
          </a:prstGeom>
        </p:spPr>
        <p:txBody>
          <a:bodyPr/>
          <a:lstStyle/>
          <a:p>
            <a:r>
              <a:t>Title Text</a:t>
            </a:r>
          </a:p>
        </p:txBody>
      </p:sp>
      <p:sp>
        <p:nvSpPr>
          <p:cNvPr id="6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636" name="legend.png" descr="legend.png"/>
          <p:cNvPicPr>
            <a:picLocks noChangeAspect="1"/>
          </p:cNvPicPr>
          <p:nvPr/>
        </p:nvPicPr>
        <p:blipFill>
          <a:blip r:embed="rId2"/>
          <a:stretch>
            <a:fillRect/>
          </a:stretch>
        </p:blipFill>
        <p:spPr>
          <a:xfrm>
            <a:off x="8861066" y="5979941"/>
            <a:ext cx="3330345" cy="860341"/>
          </a:xfrm>
          <a:prstGeom prst="rect">
            <a:avLst/>
          </a:prstGeom>
          <a:ln w="12700">
            <a:miter lim="400000"/>
          </a:ln>
        </p:spPr>
      </p:pic>
      <p:sp>
        <p:nvSpPr>
          <p:cNvPr id="637"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926707298"/>
      </p:ext>
    </p:extLst>
  </p:cSld>
  <p:clrMapOvr>
    <a:masterClrMapping/>
  </p:clrMapOvr>
  <p:transition spd="med"/>
</p:sldLayout>
</file>

<file path=ppt/slideLayouts/slideLayout196.xml><?xml version="1.0" encoding="utf-8"?>
<p:sldLayout xmlns:a="http://schemas.openxmlformats.org/drawingml/2006/main" xmlns:r="http://schemas.openxmlformats.org/officeDocument/2006/relationships" xmlns:p="http://schemas.openxmlformats.org/presentationml/2006/main" type="tx">
  <p:cSld name="3_Default">
    <p:bg>
      <p:bgPr>
        <a:solidFill>
          <a:srgbClr val="FFFFFF"/>
        </a:solidFill>
        <a:effectLst/>
      </p:bgPr>
    </p:bg>
    <p:spTree>
      <p:nvGrpSpPr>
        <p:cNvPr id="1" name=""/>
        <p:cNvGrpSpPr/>
        <p:nvPr/>
      </p:nvGrpSpPr>
      <p:grpSpPr>
        <a:xfrm>
          <a:off x="0" y="0"/>
          <a:ext cx="0" cy="0"/>
          <a:chOff x="0" y="0"/>
          <a:chExt cx="0" cy="0"/>
        </a:xfrm>
      </p:grpSpPr>
      <p:pic>
        <p:nvPicPr>
          <p:cNvPr id="644" name="image.png" descr="image.png"/>
          <p:cNvPicPr>
            <a:picLocks noChangeAspect="1"/>
          </p:cNvPicPr>
          <p:nvPr/>
        </p:nvPicPr>
        <p:blipFill>
          <a:blip r:embed="rId2"/>
          <a:stretch>
            <a:fillRect/>
          </a:stretch>
        </p:blipFill>
        <p:spPr>
          <a:xfrm>
            <a:off x="-293538" y="-1204445"/>
            <a:ext cx="12567465" cy="9425600"/>
          </a:xfrm>
          <a:prstGeom prst="rect">
            <a:avLst/>
          </a:prstGeom>
          <a:ln w="12700">
            <a:miter lim="400000"/>
          </a:ln>
        </p:spPr>
      </p:pic>
      <p:pic>
        <p:nvPicPr>
          <p:cNvPr id="645" name="image.png" descr="image.png"/>
          <p:cNvPicPr>
            <a:picLocks noChangeAspect="1"/>
          </p:cNvPicPr>
          <p:nvPr/>
        </p:nvPicPr>
        <p:blipFill>
          <a:blip r:embed="rId3"/>
          <a:srcRect b="30269"/>
          <a:stretch>
            <a:fillRect/>
          </a:stretch>
        </p:blipFill>
        <p:spPr>
          <a:xfrm>
            <a:off x="4791307" y="5872171"/>
            <a:ext cx="2609364" cy="527660"/>
          </a:xfrm>
          <a:prstGeom prst="rect">
            <a:avLst/>
          </a:prstGeom>
          <a:ln w="12700">
            <a:miter lim="400000"/>
          </a:ln>
        </p:spPr>
      </p:pic>
      <p:sp>
        <p:nvSpPr>
          <p:cNvPr id="646" name="Title Text"/>
          <p:cNvSpPr txBox="1">
            <a:spLocks noGrp="1"/>
          </p:cNvSpPr>
          <p:nvPr>
            <p:ph type="title"/>
          </p:nvPr>
        </p:nvSpPr>
        <p:spPr>
          <a:xfrm>
            <a:off x="2175866" y="2089544"/>
            <a:ext cx="7840268" cy="2678910"/>
          </a:xfrm>
          <a:prstGeom prst="rect">
            <a:avLst/>
          </a:prstGeom>
        </p:spPr>
        <p:txBody>
          <a:bodyPr lIns="35716" tIns="35716" rIns="35716" bIns="35716"/>
          <a:lstStyle>
            <a:lvl1pPr algn="ctr" defTabSz="642937">
              <a:lnSpc>
                <a:spcPct val="100000"/>
              </a:lnSpc>
              <a:defRPr sz="5600">
                <a:solidFill>
                  <a:srgbClr val="FFFFFF"/>
                </a:solidFill>
                <a:latin typeface="Source Sans Pro Regular"/>
                <a:ea typeface="Source Sans Pro Regular"/>
                <a:cs typeface="Source Sans Pro Regular"/>
                <a:sym typeface="Source Sans Pro Regular"/>
              </a:defRPr>
            </a:lvl1pPr>
          </a:lstStyle>
          <a:p>
            <a:r>
              <a:t>Title Text</a:t>
            </a:r>
          </a:p>
        </p:txBody>
      </p:sp>
      <p:sp>
        <p:nvSpPr>
          <p:cNvPr id="647" name="Slide Number"/>
          <p:cNvSpPr txBox="1">
            <a:spLocks noGrp="1"/>
          </p:cNvSpPr>
          <p:nvPr>
            <p:ph type="sldNum" sz="quarter" idx="2"/>
          </p:nvPr>
        </p:nvSpPr>
        <p:spPr>
          <a:xfrm>
            <a:off x="7871723"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683114362"/>
      </p:ext>
    </p:extLst>
  </p:cSld>
  <p:clrMapOvr>
    <a:masterClrMapping/>
  </p:clrMapOvr>
  <p:transition spd="med"/>
</p:sldLayout>
</file>

<file path=ppt/slideLayouts/slideLayout197.xml><?xml version="1.0" encoding="utf-8"?>
<p:sldLayout xmlns:a="http://schemas.openxmlformats.org/drawingml/2006/main" xmlns:r="http://schemas.openxmlformats.org/officeDocument/2006/relationships" xmlns:p="http://schemas.openxmlformats.org/presentationml/2006/main" type="tx">
  <p:cSld name="Default Slide">
    <p:bg>
      <p:bgPr>
        <a:solidFill>
          <a:srgbClr val="FFFFFF"/>
        </a:solidFill>
        <a:effectLst/>
      </p:bgPr>
    </p:bg>
    <p:spTree>
      <p:nvGrpSpPr>
        <p:cNvPr id="1" name=""/>
        <p:cNvGrpSpPr/>
        <p:nvPr/>
      </p:nvGrpSpPr>
      <p:grpSpPr>
        <a:xfrm>
          <a:off x="0" y="0"/>
          <a:ext cx="0" cy="0"/>
          <a:chOff x="0" y="0"/>
          <a:chExt cx="0" cy="0"/>
        </a:xfrm>
      </p:grpSpPr>
      <p:pic>
        <p:nvPicPr>
          <p:cNvPr id="654" name="legend.png" descr="legend.png"/>
          <p:cNvPicPr>
            <a:picLocks noChangeAspect="1"/>
          </p:cNvPicPr>
          <p:nvPr/>
        </p:nvPicPr>
        <p:blipFill>
          <a:blip r:embed="rId2"/>
          <a:stretch>
            <a:fillRect/>
          </a:stretch>
        </p:blipFill>
        <p:spPr>
          <a:xfrm>
            <a:off x="8861066" y="5979941"/>
            <a:ext cx="3330345" cy="860341"/>
          </a:xfrm>
          <a:prstGeom prst="rect">
            <a:avLst/>
          </a:prstGeom>
          <a:ln w="12700">
            <a:miter lim="400000"/>
          </a:ln>
        </p:spPr>
      </p:pic>
      <p:sp>
        <p:nvSpPr>
          <p:cNvPr id="655" name="Slide Number"/>
          <p:cNvSpPr txBox="1">
            <a:spLocks noGrp="1"/>
          </p:cNvSpPr>
          <p:nvPr>
            <p:ph type="sldNum" sz="quarter" idx="2"/>
          </p:nvPr>
        </p:nvSpPr>
        <p:spPr>
          <a:xfrm>
            <a:off x="11216072" y="443333"/>
            <a:ext cx="153964" cy="152401"/>
          </a:xfrm>
          <a:prstGeom prst="rect">
            <a:avLst/>
          </a:prstGeom>
        </p:spPr>
        <p:txBody>
          <a:bodyPr lIns="0" tIns="0" rIns="0" bIns="0"/>
          <a:lstStyle>
            <a:lvl1pPr algn="ctr" defTabSz="914215">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491830683"/>
      </p:ext>
    </p:extLst>
  </p:cSld>
  <p:clrMapOvr>
    <a:masterClrMapping/>
  </p:clrMapOvr>
  <p:transition spd="med"/>
</p:sldLayout>
</file>

<file path=ppt/slideLayouts/slideLayout198.xml><?xml version="1.0" encoding="utf-8"?>
<p:sldLayout xmlns:a="http://schemas.openxmlformats.org/drawingml/2006/main" xmlns:r="http://schemas.openxmlformats.org/officeDocument/2006/relationships" xmlns:p="http://schemas.openxmlformats.org/presentationml/2006/main" type="tx">
  <p:cSld name="4_Default">
    <p:bg>
      <p:bgPr>
        <a:solidFill>
          <a:srgbClr val="FFFFFF"/>
        </a:solidFill>
        <a:effectLst/>
      </p:bgPr>
    </p:bg>
    <p:spTree>
      <p:nvGrpSpPr>
        <p:cNvPr id="1" name=""/>
        <p:cNvGrpSpPr/>
        <p:nvPr/>
      </p:nvGrpSpPr>
      <p:grpSpPr>
        <a:xfrm>
          <a:off x="0" y="0"/>
          <a:ext cx="0" cy="0"/>
          <a:chOff x="0" y="0"/>
          <a:chExt cx="0" cy="0"/>
        </a:xfrm>
      </p:grpSpPr>
      <p:pic>
        <p:nvPicPr>
          <p:cNvPr id="662" name="image1.png" descr="image1.png"/>
          <p:cNvPicPr>
            <a:picLocks noChangeAspect="1"/>
          </p:cNvPicPr>
          <p:nvPr/>
        </p:nvPicPr>
        <p:blipFill>
          <a:blip r:embed="rId2"/>
          <a:srcRect b="72265"/>
          <a:stretch>
            <a:fillRect/>
          </a:stretch>
        </p:blipFill>
        <p:spPr>
          <a:xfrm>
            <a:off x="1443632" y="-13397"/>
            <a:ext cx="9269018" cy="1928817"/>
          </a:xfrm>
          <a:prstGeom prst="rect">
            <a:avLst/>
          </a:prstGeom>
          <a:ln w="12700">
            <a:miter lim="400000"/>
          </a:ln>
        </p:spPr>
      </p:pic>
      <p:pic>
        <p:nvPicPr>
          <p:cNvPr id="663" name="image3.png" descr="image3.png"/>
          <p:cNvPicPr>
            <a:picLocks noChangeAspect="1"/>
          </p:cNvPicPr>
          <p:nvPr/>
        </p:nvPicPr>
        <p:blipFill>
          <a:blip r:embed="rId3"/>
          <a:stretch>
            <a:fillRect/>
          </a:stretch>
        </p:blipFill>
        <p:spPr>
          <a:xfrm>
            <a:off x="9033867" y="6331148"/>
            <a:ext cx="1366245" cy="258964"/>
          </a:xfrm>
          <a:prstGeom prst="rect">
            <a:avLst/>
          </a:prstGeom>
          <a:ln w="12700">
            <a:miter lim="400000"/>
          </a:ln>
        </p:spPr>
      </p:pic>
      <p:sp>
        <p:nvSpPr>
          <p:cNvPr id="664" name="Title Text"/>
          <p:cNvSpPr txBox="1">
            <a:spLocks noGrp="1"/>
          </p:cNvSpPr>
          <p:nvPr>
            <p:ph type="title"/>
          </p:nvPr>
        </p:nvSpPr>
        <p:spPr>
          <a:xfrm>
            <a:off x="2175866" y="178592"/>
            <a:ext cx="7840268" cy="1723433"/>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665" name="Body Level One…"/>
          <p:cNvSpPr txBox="1">
            <a:spLocks noGrp="1"/>
          </p:cNvSpPr>
          <p:nvPr>
            <p:ph type="body" idx="1"/>
          </p:nvPr>
        </p:nvSpPr>
        <p:spPr>
          <a:xfrm>
            <a:off x="2175866" y="1955600"/>
            <a:ext cx="7840268" cy="4277324"/>
          </a:xfrm>
          <a:prstGeom prst="rect">
            <a:avLst/>
          </a:prstGeom>
        </p:spPr>
        <p:txBody>
          <a:bodyPr lIns="35716" tIns="35716" rIns="35716" bIns="35716" anchor="ctr"/>
          <a:lstStyle>
            <a:lvl1pPr marL="530056" indent="-364957"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1pPr>
            <a:lvl2pPr marL="822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2pPr>
            <a:lvl3pPr marL="11142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3pPr>
            <a:lvl4pPr marL="14190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4pPr>
            <a:lvl5pPr marL="1711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sp>
        <p:nvSpPr>
          <p:cNvPr id="666" name="Slide Number"/>
          <p:cNvSpPr txBox="1">
            <a:spLocks noGrp="1"/>
          </p:cNvSpPr>
          <p:nvPr>
            <p:ph type="sldNum" sz="quarter" idx="2"/>
          </p:nvPr>
        </p:nvSpPr>
        <p:spPr>
          <a:xfrm>
            <a:off x="7871721" y="6260704"/>
            <a:ext cx="205480"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2492609554"/>
      </p:ext>
    </p:extLst>
  </p:cSld>
  <p:clrMapOvr>
    <a:masterClrMapping/>
  </p:clrMapOvr>
  <p:transition spd="med"/>
</p:sldLayout>
</file>

<file path=ppt/slideLayouts/slideLayout199.xml><?xml version="1.0" encoding="utf-8"?>
<p:sldLayout xmlns:a="http://schemas.openxmlformats.org/drawingml/2006/main" xmlns:r="http://schemas.openxmlformats.org/officeDocument/2006/relationships" xmlns:p="http://schemas.openxmlformats.org/presentationml/2006/main" type="tx">
  <p:cSld name="5_Default">
    <p:bg>
      <p:bgPr>
        <a:solidFill>
          <a:srgbClr val="FFFFFF"/>
        </a:solidFill>
        <a:effectLst/>
      </p:bgPr>
    </p:bg>
    <p:spTree>
      <p:nvGrpSpPr>
        <p:cNvPr id="1" name=""/>
        <p:cNvGrpSpPr/>
        <p:nvPr/>
      </p:nvGrpSpPr>
      <p:grpSpPr>
        <a:xfrm>
          <a:off x="0" y="0"/>
          <a:ext cx="0" cy="0"/>
          <a:chOff x="0" y="0"/>
          <a:chExt cx="0" cy="0"/>
        </a:xfrm>
      </p:grpSpPr>
      <p:pic>
        <p:nvPicPr>
          <p:cNvPr id="673" name="image1.png" descr="image1.png"/>
          <p:cNvPicPr>
            <a:picLocks noChangeAspect="1"/>
          </p:cNvPicPr>
          <p:nvPr/>
        </p:nvPicPr>
        <p:blipFill>
          <a:blip r:embed="rId2"/>
          <a:stretch>
            <a:fillRect/>
          </a:stretch>
        </p:blipFill>
        <p:spPr>
          <a:xfrm>
            <a:off x="1524000" y="0"/>
            <a:ext cx="9144000" cy="6858000"/>
          </a:xfrm>
          <a:prstGeom prst="rect">
            <a:avLst/>
          </a:prstGeom>
          <a:ln w="12700">
            <a:miter lim="400000"/>
          </a:ln>
        </p:spPr>
      </p:pic>
      <p:pic>
        <p:nvPicPr>
          <p:cNvPr id="674" name="image2.png" descr="image2.png"/>
          <p:cNvPicPr>
            <a:picLocks noChangeAspect="1"/>
          </p:cNvPicPr>
          <p:nvPr/>
        </p:nvPicPr>
        <p:blipFill>
          <a:blip r:embed="rId3"/>
          <a:stretch>
            <a:fillRect/>
          </a:stretch>
        </p:blipFill>
        <p:spPr>
          <a:xfrm>
            <a:off x="5199681" y="5956101"/>
            <a:ext cx="1785941" cy="517925"/>
          </a:xfrm>
          <a:prstGeom prst="rect">
            <a:avLst/>
          </a:prstGeom>
          <a:ln w="12700">
            <a:miter lim="400000"/>
          </a:ln>
        </p:spPr>
      </p:pic>
      <p:sp>
        <p:nvSpPr>
          <p:cNvPr id="675" name="Title Text"/>
          <p:cNvSpPr txBox="1">
            <a:spLocks noGrp="1"/>
          </p:cNvSpPr>
          <p:nvPr>
            <p:ph type="title"/>
          </p:nvPr>
        </p:nvSpPr>
        <p:spPr>
          <a:xfrm>
            <a:off x="2175866" y="2089544"/>
            <a:ext cx="7840268" cy="2678910"/>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676" name="Body Level One…"/>
          <p:cNvSpPr txBox="1">
            <a:spLocks noGrp="1"/>
          </p:cNvSpPr>
          <p:nvPr>
            <p:ph type="body" idx="1"/>
          </p:nvPr>
        </p:nvSpPr>
        <p:spPr>
          <a:xfrm>
            <a:off x="1981200" y="1600200"/>
            <a:ext cx="8229601" cy="4525963"/>
          </a:xfrm>
          <a:prstGeom prst="rect">
            <a:avLst/>
          </a:prstGeom>
        </p:spPr>
        <p:txBody>
          <a:bodyPr lIns="32145" tIns="32145" rIns="32145" bIns="32145"/>
          <a:lstStyle>
            <a:lvl1pPr marL="0" indent="0" algn="ctr" defTabSz="642937">
              <a:lnSpc>
                <a:spcPct val="100000"/>
              </a:lnSpc>
              <a:spcBef>
                <a:spcPts val="0"/>
              </a:spcBef>
              <a:buSzTx/>
              <a:buFontTx/>
              <a:buNone/>
              <a:defRPr sz="2200">
                <a:latin typeface="Lucida Grande"/>
                <a:ea typeface="Lucida Grande"/>
                <a:cs typeface="Lucida Grande"/>
                <a:sym typeface="Lucida Grande"/>
              </a:defRPr>
            </a:lvl1pPr>
            <a:lvl2pPr marL="0" indent="0" algn="ctr" defTabSz="642937">
              <a:lnSpc>
                <a:spcPct val="100000"/>
              </a:lnSpc>
              <a:spcBef>
                <a:spcPts val="0"/>
              </a:spcBef>
              <a:buSzTx/>
              <a:buFontTx/>
              <a:buNone/>
              <a:defRPr sz="2200">
                <a:latin typeface="Lucida Grande"/>
                <a:ea typeface="Lucida Grande"/>
                <a:cs typeface="Lucida Grande"/>
                <a:sym typeface="Lucida Grande"/>
              </a:defRPr>
            </a:lvl2pPr>
            <a:lvl3pPr marL="0" indent="0" algn="ctr" defTabSz="642937">
              <a:lnSpc>
                <a:spcPct val="100000"/>
              </a:lnSpc>
              <a:spcBef>
                <a:spcPts val="0"/>
              </a:spcBef>
              <a:buSzTx/>
              <a:buFontTx/>
              <a:buNone/>
              <a:defRPr sz="2200">
                <a:latin typeface="Lucida Grande"/>
                <a:ea typeface="Lucida Grande"/>
                <a:cs typeface="Lucida Grande"/>
                <a:sym typeface="Lucida Grande"/>
              </a:defRPr>
            </a:lvl3pPr>
            <a:lvl4pPr marL="0" indent="0" algn="ctr" defTabSz="642937">
              <a:lnSpc>
                <a:spcPct val="100000"/>
              </a:lnSpc>
              <a:spcBef>
                <a:spcPts val="0"/>
              </a:spcBef>
              <a:buSzTx/>
              <a:buFontTx/>
              <a:buNone/>
              <a:defRPr sz="2200">
                <a:latin typeface="Lucida Grande"/>
                <a:ea typeface="Lucida Grande"/>
                <a:cs typeface="Lucida Grande"/>
                <a:sym typeface="Lucida Grande"/>
              </a:defRPr>
            </a:lvl4pPr>
            <a:lvl5pPr marL="0" indent="0" algn="ctr" defTabSz="642937">
              <a:lnSpc>
                <a:spcPct val="100000"/>
              </a:lnSpc>
              <a:spcBef>
                <a:spcPts val="0"/>
              </a:spcBef>
              <a:buSzTx/>
              <a:buFontTx/>
              <a:buNone/>
              <a:defRPr sz="2200">
                <a:latin typeface="Lucida Grande"/>
                <a:ea typeface="Lucida Grande"/>
                <a:cs typeface="Lucida Grande"/>
                <a:sym typeface="Lucida Grande"/>
              </a:defRPr>
            </a:lvl5pPr>
          </a:lstStyle>
          <a:p>
            <a:r>
              <a:t>Body Level One</a:t>
            </a:r>
          </a:p>
          <a:p>
            <a:pPr lvl="1"/>
            <a:r>
              <a:t>Body Level Two</a:t>
            </a:r>
          </a:p>
          <a:p>
            <a:pPr lvl="2"/>
            <a:r>
              <a:t>Body Level Three</a:t>
            </a:r>
          </a:p>
          <a:p>
            <a:pPr lvl="3"/>
            <a:r>
              <a:t>Body Level Four</a:t>
            </a:r>
          </a:p>
          <a:p>
            <a:pPr lvl="4"/>
            <a:r>
              <a:t>Body Level Five</a:t>
            </a:r>
          </a:p>
        </p:txBody>
      </p:sp>
      <p:sp>
        <p:nvSpPr>
          <p:cNvPr id="677" name="Slide Number"/>
          <p:cNvSpPr txBox="1">
            <a:spLocks noGrp="1"/>
          </p:cNvSpPr>
          <p:nvPr>
            <p:ph type="sldNum" sz="quarter" idx="2"/>
          </p:nvPr>
        </p:nvSpPr>
        <p:spPr>
          <a:xfrm>
            <a:off x="7871721" y="6260704"/>
            <a:ext cx="205480"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2580658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184" name="Title Text"/>
          <p:cNvSpPr txBox="1">
            <a:spLocks noGrp="1"/>
          </p:cNvSpPr>
          <p:nvPr>
            <p:ph type="title"/>
          </p:nvPr>
        </p:nvSpPr>
        <p:spPr>
          <a:xfrm>
            <a:off x="839787" y="365125"/>
            <a:ext cx="10515601" cy="1325563"/>
          </a:xfrm>
          <a:prstGeom prst="rect">
            <a:avLst/>
          </a:prstGeom>
        </p:spPr>
        <p:txBody>
          <a:bodyPr lIns="45718" tIns="45718" rIns="45718" bIns="45718"/>
          <a:lstStyle/>
          <a:p>
            <a:r>
              <a:t>Title Text</a:t>
            </a:r>
          </a:p>
        </p:txBody>
      </p:sp>
      <p:sp>
        <p:nvSpPr>
          <p:cNvPr id="185" name="Body Level One…"/>
          <p:cNvSpPr txBox="1">
            <a:spLocks noGrp="1"/>
          </p:cNvSpPr>
          <p:nvPr>
            <p:ph type="body" sz="quarter" idx="1"/>
          </p:nvPr>
        </p:nvSpPr>
        <p:spPr>
          <a:xfrm>
            <a:off x="839787" y="1681163"/>
            <a:ext cx="5157789" cy="823913"/>
          </a:xfrm>
          <a:prstGeom prst="rect">
            <a:avLst/>
          </a:prstGeom>
        </p:spPr>
        <p:txBody>
          <a:bodyPr lIns="45718" tIns="45718" rIns="45718" bIns="45718"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86" name="Text Placeholder 4"/>
          <p:cNvSpPr>
            <a:spLocks noGrp="1"/>
          </p:cNvSpPr>
          <p:nvPr>
            <p:ph type="body" sz="quarter" idx="21"/>
          </p:nvPr>
        </p:nvSpPr>
        <p:spPr>
          <a:xfrm>
            <a:off x="6172200" y="1681163"/>
            <a:ext cx="5183188" cy="823913"/>
          </a:xfrm>
          <a:prstGeom prst="rect">
            <a:avLst/>
          </a:prstGeom>
        </p:spPr>
        <p:txBody>
          <a:bodyPr lIns="45718" tIns="45718" rIns="45718" bIns="45718" anchor="b"/>
          <a:lstStyle/>
          <a:p>
            <a:pPr marL="0" indent="0">
              <a:buSzTx/>
              <a:buFontTx/>
              <a:buNone/>
              <a:defRPr sz="2400" b="1"/>
            </a:pPr>
            <a:endParaRPr/>
          </a:p>
        </p:txBody>
      </p:sp>
      <p:sp>
        <p:nvSpPr>
          <p:cNvPr id="187" name="Slide Number"/>
          <p:cNvSpPr txBox="1">
            <a:spLocks noGrp="1"/>
          </p:cNvSpPr>
          <p:nvPr>
            <p:ph type="sldNum" sz="quarter" idx="2"/>
          </p:nvPr>
        </p:nvSpPr>
        <p:spPr>
          <a:xfrm>
            <a:off x="11095178" y="6413967"/>
            <a:ext cx="258623" cy="248304"/>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200.xml><?xml version="1.0" encoding="utf-8"?>
<p:sldLayout xmlns:a="http://schemas.openxmlformats.org/drawingml/2006/main" xmlns:r="http://schemas.openxmlformats.org/officeDocument/2006/relationships" xmlns:p="http://schemas.openxmlformats.org/presentationml/2006/main" type="tx">
  <p:cSld name="5_Default Slide">
    <p:bg>
      <p:bgPr>
        <a:solidFill>
          <a:srgbClr val="FFFFFF"/>
        </a:solidFill>
        <a:effectLst/>
      </p:bgPr>
    </p:bg>
    <p:spTree>
      <p:nvGrpSpPr>
        <p:cNvPr id="1" name=""/>
        <p:cNvGrpSpPr/>
        <p:nvPr/>
      </p:nvGrpSpPr>
      <p:grpSpPr>
        <a:xfrm>
          <a:off x="0" y="0"/>
          <a:ext cx="0" cy="0"/>
          <a:chOff x="0" y="0"/>
          <a:chExt cx="0" cy="0"/>
        </a:xfrm>
      </p:grpSpPr>
      <p:sp>
        <p:nvSpPr>
          <p:cNvPr id="684" name="Circle"/>
          <p:cNvSpPr/>
          <p:nvPr/>
        </p:nvSpPr>
        <p:spPr>
          <a:xfrm>
            <a:off x="11154519" y="381000"/>
            <a:ext cx="277075" cy="277068"/>
          </a:xfrm>
          <a:prstGeom prst="ellipse">
            <a:avLst/>
          </a:prstGeom>
          <a:solidFill>
            <a:srgbClr val="6D706D"/>
          </a:solidFill>
          <a:ln w="12700">
            <a:miter lim="400000"/>
          </a:ln>
        </p:spPr>
        <p:txBody>
          <a:bodyPr lIns="45718" tIns="45718" rIns="45718" bIns="45718" anchor="ctr"/>
          <a:lstStyle/>
          <a:p>
            <a:pPr algn="ctr" defTabSz="914215">
              <a:defRPr>
                <a:solidFill>
                  <a:srgbClr val="FFFFFF"/>
                </a:solidFill>
              </a:defRPr>
            </a:pPr>
            <a:endParaRPr/>
          </a:p>
        </p:txBody>
      </p:sp>
      <p:pic>
        <p:nvPicPr>
          <p:cNvPr id="685" name="legend.png" descr="legend.png"/>
          <p:cNvPicPr>
            <a:picLocks noChangeAspect="1"/>
          </p:cNvPicPr>
          <p:nvPr/>
        </p:nvPicPr>
        <p:blipFill>
          <a:blip r:embed="rId2"/>
          <a:stretch>
            <a:fillRect/>
          </a:stretch>
        </p:blipFill>
        <p:spPr>
          <a:xfrm>
            <a:off x="8861066" y="5979941"/>
            <a:ext cx="3330345" cy="860341"/>
          </a:xfrm>
          <a:prstGeom prst="rect">
            <a:avLst/>
          </a:prstGeom>
          <a:ln w="12700">
            <a:miter lim="400000"/>
          </a:ln>
        </p:spPr>
      </p:pic>
      <p:sp>
        <p:nvSpPr>
          <p:cNvPr id="686" name="Slide Number"/>
          <p:cNvSpPr txBox="1">
            <a:spLocks noGrp="1"/>
          </p:cNvSpPr>
          <p:nvPr>
            <p:ph type="sldNum" sz="quarter" idx="2"/>
          </p:nvPr>
        </p:nvSpPr>
        <p:spPr>
          <a:xfrm>
            <a:off x="11216072" y="443333"/>
            <a:ext cx="153964" cy="152401"/>
          </a:xfrm>
          <a:prstGeom prst="rect">
            <a:avLst/>
          </a:prstGeom>
        </p:spPr>
        <p:txBody>
          <a:bodyPr lIns="0" tIns="0" rIns="0" bIns="0"/>
          <a:lstStyle>
            <a:lvl1pPr algn="ctr" defTabSz="914215">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999718742"/>
      </p:ext>
    </p:extLst>
  </p:cSld>
  <p:clrMapOvr>
    <a:masterClrMapping/>
  </p:clrMapOvr>
  <p:transition spd="med"/>
</p:sldLayout>
</file>

<file path=ppt/slideLayouts/slideLayout201.xml><?xml version="1.0" encoding="utf-8"?>
<p:sldLayout xmlns:a="http://schemas.openxmlformats.org/drawingml/2006/main" xmlns:r="http://schemas.openxmlformats.org/officeDocument/2006/relationships" xmlns:p="http://schemas.openxmlformats.org/presentationml/2006/main" type="tx">
  <p:cSld name="Chart and Table">
    <p:spTree>
      <p:nvGrpSpPr>
        <p:cNvPr id="1" name=""/>
        <p:cNvGrpSpPr/>
        <p:nvPr/>
      </p:nvGrpSpPr>
      <p:grpSpPr>
        <a:xfrm>
          <a:off x="0" y="0"/>
          <a:ext cx="0" cy="0"/>
          <a:chOff x="0" y="0"/>
          <a:chExt cx="0" cy="0"/>
        </a:xfrm>
      </p:grpSpPr>
      <p:sp>
        <p:nvSpPr>
          <p:cNvPr id="693" name="Body Level One…"/>
          <p:cNvSpPr txBox="1">
            <a:spLocks noGrp="1"/>
          </p:cNvSpPr>
          <p:nvPr>
            <p:ph type="body" idx="1"/>
          </p:nvPr>
        </p:nvSpPr>
        <p:spPr>
          <a:xfrm>
            <a:off x="838200" y="2039391"/>
            <a:ext cx="10515600" cy="41148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94" name="Title Text"/>
          <p:cNvSpPr txBox="1">
            <a:spLocks noGrp="1"/>
          </p:cNvSpPr>
          <p:nvPr>
            <p:ph type="title"/>
          </p:nvPr>
        </p:nvSpPr>
        <p:spPr>
          <a:xfrm>
            <a:off x="838200" y="635000"/>
            <a:ext cx="10515600" cy="700116"/>
          </a:xfrm>
          <a:prstGeom prst="rect">
            <a:avLst/>
          </a:prstGeom>
        </p:spPr>
        <p:txBody>
          <a:bodyPr/>
          <a:lstStyle>
            <a:lvl1pPr algn="ctr">
              <a:defRPr sz="4800"/>
            </a:lvl1pPr>
          </a:lstStyle>
          <a:p>
            <a:r>
              <a:t>Title Text</a:t>
            </a:r>
          </a:p>
        </p:txBody>
      </p:sp>
      <p:sp>
        <p:nvSpPr>
          <p:cNvPr id="695" name="Slide Number"/>
          <p:cNvSpPr txBox="1">
            <a:spLocks noGrp="1"/>
          </p:cNvSpPr>
          <p:nvPr>
            <p:ph type="sldNum" sz="quarter" idx="2"/>
          </p:nvPr>
        </p:nvSpPr>
        <p:spPr>
          <a:xfrm>
            <a:off x="8478980" y="6232199"/>
            <a:ext cx="258620" cy="24830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42940930"/>
      </p:ext>
    </p:extLst>
  </p:cSld>
  <p:clrMapOvr>
    <a:masterClrMapping/>
  </p:clrMapOvr>
  <p:transition spd="med"/>
</p:sldLayout>
</file>

<file path=ppt/slideLayouts/slideLayout202.xml><?xml version="1.0" encoding="utf-8"?>
<p:sldLayout xmlns:a="http://schemas.openxmlformats.org/drawingml/2006/main" xmlns:r="http://schemas.openxmlformats.org/officeDocument/2006/relationships" xmlns:p="http://schemas.openxmlformats.org/presentationml/2006/main" type="tx">
  <p:cSld name="2_Title and Content 0">
    <p:spTree>
      <p:nvGrpSpPr>
        <p:cNvPr id="1" name=""/>
        <p:cNvGrpSpPr/>
        <p:nvPr/>
      </p:nvGrpSpPr>
      <p:grpSpPr>
        <a:xfrm>
          <a:off x="0" y="0"/>
          <a:ext cx="0" cy="0"/>
          <a:chOff x="0" y="0"/>
          <a:chExt cx="0" cy="0"/>
        </a:xfrm>
      </p:grpSpPr>
      <p:sp>
        <p:nvSpPr>
          <p:cNvPr id="702" name="Title Text"/>
          <p:cNvSpPr txBox="1">
            <a:spLocks noGrp="1"/>
          </p:cNvSpPr>
          <p:nvPr>
            <p:ph type="title" hasCustomPrompt="1"/>
          </p:nvPr>
        </p:nvSpPr>
        <p:spPr>
          <a:prstGeom prst="rect">
            <a:avLst/>
          </a:prstGeom>
        </p:spPr>
        <p:txBody>
          <a:bodyPr/>
          <a:lstStyle>
            <a:lvl1pPr>
              <a:defRPr>
                <a:latin typeface="Source Sans Pro Regular"/>
                <a:ea typeface="Source Sans Pro Regular"/>
                <a:cs typeface="Source Sans Pro Regular"/>
                <a:sym typeface="Source Sans Pro Regular"/>
              </a:defRPr>
            </a:lvl1pPr>
          </a:lstStyle>
          <a:p>
            <a:r>
              <a:t>Title Text</a:t>
            </a:r>
          </a:p>
        </p:txBody>
      </p:sp>
      <p:sp>
        <p:nvSpPr>
          <p:cNvPr id="703" name="Body Level One…"/>
          <p:cNvSpPr txBox="1">
            <a:spLocks noGrp="1"/>
          </p:cNvSpPr>
          <p:nvPr>
            <p:ph type="body" idx="1" hasCustomPrompt="1"/>
          </p:nvPr>
        </p:nvSpPr>
        <p:spPr>
          <a:prstGeom prst="rect">
            <a:avLst/>
          </a:prstGeom>
        </p:spPr>
        <p:txBody>
          <a:bodyPr/>
          <a:lstStyle>
            <a:lvl1pPr>
              <a:defRPr>
                <a:latin typeface="Source Sans Pro Regular"/>
                <a:ea typeface="Source Sans Pro Regular"/>
                <a:cs typeface="Source Sans Pro Regular"/>
                <a:sym typeface="Source Sans Pro Regular"/>
              </a:defRPr>
            </a:lvl1pPr>
            <a:lvl2pPr>
              <a:defRPr>
                <a:latin typeface="Source Sans Pro Regular"/>
                <a:ea typeface="Source Sans Pro Regular"/>
                <a:cs typeface="Source Sans Pro Regular"/>
                <a:sym typeface="Source Sans Pro Regular"/>
              </a:defRPr>
            </a:lvl2pPr>
            <a:lvl3pPr>
              <a:defRPr>
                <a:latin typeface="Source Sans Pro Regular"/>
                <a:ea typeface="Source Sans Pro Regular"/>
                <a:cs typeface="Source Sans Pro Regular"/>
                <a:sym typeface="Source Sans Pro Regular"/>
              </a:defRPr>
            </a:lvl3pPr>
            <a:lvl4pPr>
              <a:defRPr>
                <a:latin typeface="Source Sans Pro Regular"/>
                <a:ea typeface="Source Sans Pro Regular"/>
                <a:cs typeface="Source Sans Pro Regular"/>
                <a:sym typeface="Source Sans Pro Regular"/>
              </a:defRPr>
            </a:lvl4pPr>
            <a:lvl5pPr>
              <a:defRPr>
                <a:latin typeface="Source Sans Pro Regular"/>
                <a:ea typeface="Source Sans Pro Regular"/>
                <a:cs typeface="Source Sans Pro Regular"/>
                <a:sym typeface="Source Sans Pro Regular"/>
              </a:defRPr>
            </a:lvl5pPr>
          </a:lstStyle>
          <a:p>
            <a:r>
              <a:t>Body Level One</a:t>
            </a:r>
          </a:p>
          <a:p>
            <a:pPr lvl="1"/>
            <a:endParaRPr/>
          </a:p>
          <a:p>
            <a:pPr lvl="2"/>
            <a:endParaRPr/>
          </a:p>
          <a:p>
            <a:pPr lvl="3"/>
            <a:endParaRPr/>
          </a:p>
          <a:p>
            <a:pPr lvl="4"/>
            <a:endParaRPr/>
          </a:p>
        </p:txBody>
      </p:sp>
      <p:pic>
        <p:nvPicPr>
          <p:cNvPr id="704" name="image.png" descr="image.png"/>
          <p:cNvPicPr>
            <a:picLocks noChangeAspect="1"/>
          </p:cNvPicPr>
          <p:nvPr/>
        </p:nvPicPr>
        <p:blipFill>
          <a:blip r:embed="rId2"/>
          <a:srcRect b="30269"/>
          <a:stretch>
            <a:fillRect/>
          </a:stretch>
        </p:blipFill>
        <p:spPr>
          <a:xfrm>
            <a:off x="9221010" y="6017216"/>
            <a:ext cx="3068131" cy="620432"/>
          </a:xfrm>
          <a:prstGeom prst="rect">
            <a:avLst/>
          </a:prstGeom>
          <a:ln w="12700">
            <a:miter lim="400000"/>
          </a:ln>
        </p:spPr>
      </p:pic>
      <p:sp>
        <p:nvSpPr>
          <p:cNvPr id="705" name="Slide Number"/>
          <p:cNvSpPr txBox="1">
            <a:spLocks noGrp="1"/>
          </p:cNvSpPr>
          <p:nvPr>
            <p:ph type="sldNum" sz="quarter" idx="2"/>
          </p:nvPr>
        </p:nvSpPr>
        <p:spPr>
          <a:xfrm>
            <a:off x="11095182"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54320365"/>
      </p:ext>
    </p:extLst>
  </p:cSld>
  <p:clrMapOvr>
    <a:masterClrMapping/>
  </p:clrMapOvr>
  <p:transition spd="med"/>
</p:sldLayout>
</file>

<file path=ppt/slideLayouts/slideLayout203.xml><?xml version="1.0" encoding="utf-8"?>
<p:sldLayout xmlns:a="http://schemas.openxmlformats.org/drawingml/2006/main" xmlns:r="http://schemas.openxmlformats.org/officeDocument/2006/relationships" xmlns:p="http://schemas.openxmlformats.org/presentationml/2006/main" type="tx">
  <p:cSld name="6_Default">
    <p:bg>
      <p:bgPr>
        <a:solidFill>
          <a:srgbClr val="FFFFFF"/>
        </a:solidFill>
        <a:effectLst/>
      </p:bgPr>
    </p:bg>
    <p:spTree>
      <p:nvGrpSpPr>
        <p:cNvPr id="1" name=""/>
        <p:cNvGrpSpPr/>
        <p:nvPr/>
      </p:nvGrpSpPr>
      <p:grpSpPr>
        <a:xfrm>
          <a:off x="0" y="0"/>
          <a:ext cx="0" cy="0"/>
          <a:chOff x="0" y="0"/>
          <a:chExt cx="0" cy="0"/>
        </a:xfrm>
      </p:grpSpPr>
      <p:pic>
        <p:nvPicPr>
          <p:cNvPr id="712" name="image.png" descr="image.png"/>
          <p:cNvPicPr>
            <a:picLocks noChangeAspect="1"/>
          </p:cNvPicPr>
          <p:nvPr/>
        </p:nvPicPr>
        <p:blipFill>
          <a:blip r:embed="rId2"/>
          <a:srcRect b="72265"/>
          <a:stretch>
            <a:fillRect/>
          </a:stretch>
        </p:blipFill>
        <p:spPr>
          <a:xfrm>
            <a:off x="-12518" y="-320137"/>
            <a:ext cx="12217142" cy="2542298"/>
          </a:xfrm>
          <a:prstGeom prst="rect">
            <a:avLst/>
          </a:prstGeom>
          <a:ln w="12700">
            <a:miter lim="400000"/>
          </a:ln>
        </p:spPr>
      </p:pic>
      <p:sp>
        <p:nvSpPr>
          <p:cNvPr id="713" name="Title Text"/>
          <p:cNvSpPr txBox="1">
            <a:spLocks noGrp="1"/>
          </p:cNvSpPr>
          <p:nvPr>
            <p:ph type="title"/>
          </p:nvPr>
        </p:nvSpPr>
        <p:spPr>
          <a:xfrm>
            <a:off x="2175866" y="178592"/>
            <a:ext cx="7840268" cy="1723433"/>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714" name="Body Level One…"/>
          <p:cNvSpPr txBox="1">
            <a:spLocks noGrp="1"/>
          </p:cNvSpPr>
          <p:nvPr>
            <p:ph type="body" idx="1"/>
          </p:nvPr>
        </p:nvSpPr>
        <p:spPr>
          <a:xfrm>
            <a:off x="2175866" y="1955600"/>
            <a:ext cx="7840268" cy="4277324"/>
          </a:xfrm>
          <a:prstGeom prst="rect">
            <a:avLst/>
          </a:prstGeom>
        </p:spPr>
        <p:txBody>
          <a:bodyPr lIns="35716" tIns="35716" rIns="35716" bIns="35716" anchor="ctr"/>
          <a:lstStyle>
            <a:lvl1pPr marL="530056" indent="-364957"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1pPr>
            <a:lvl2pPr marL="822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2pPr>
            <a:lvl3pPr marL="11142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3pPr>
            <a:lvl4pPr marL="14190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4pPr>
            <a:lvl5pPr marL="1711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pic>
        <p:nvPicPr>
          <p:cNvPr id="715" name="legend.png" descr="legend.png"/>
          <p:cNvPicPr>
            <a:picLocks noChangeAspect="1"/>
          </p:cNvPicPr>
          <p:nvPr/>
        </p:nvPicPr>
        <p:blipFill>
          <a:blip r:embed="rId3"/>
          <a:stretch>
            <a:fillRect/>
          </a:stretch>
        </p:blipFill>
        <p:spPr>
          <a:xfrm>
            <a:off x="8861066" y="5979941"/>
            <a:ext cx="3330346" cy="860342"/>
          </a:xfrm>
          <a:prstGeom prst="rect">
            <a:avLst/>
          </a:prstGeom>
          <a:ln w="12700">
            <a:miter lim="400000"/>
          </a:ln>
        </p:spPr>
      </p:pic>
      <p:sp>
        <p:nvSpPr>
          <p:cNvPr id="716" name="Slide Number"/>
          <p:cNvSpPr txBox="1">
            <a:spLocks noGrp="1"/>
          </p:cNvSpPr>
          <p:nvPr>
            <p:ph type="sldNum" sz="quarter" idx="2"/>
          </p:nvPr>
        </p:nvSpPr>
        <p:spPr>
          <a:xfrm>
            <a:off x="7871722"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3083216153"/>
      </p:ext>
    </p:extLst>
  </p:cSld>
  <p:clrMapOvr>
    <a:masterClrMapping/>
  </p:clrMapOvr>
  <p:transition spd="med"/>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6_Default Slide">
    <p:bg>
      <p:bgPr>
        <a:solidFill>
          <a:srgbClr val="FFFFFF"/>
        </a:solidFill>
        <a:effectLst/>
      </p:bgPr>
    </p:bg>
    <p:spTree>
      <p:nvGrpSpPr>
        <p:cNvPr id="1" name=""/>
        <p:cNvGrpSpPr/>
        <p:nvPr/>
      </p:nvGrpSpPr>
      <p:grpSpPr>
        <a:xfrm>
          <a:off x="0" y="0"/>
          <a:ext cx="0" cy="0"/>
          <a:chOff x="0" y="0"/>
          <a:chExt cx="0" cy="0"/>
        </a:xfrm>
      </p:grpSpPr>
      <p:sp>
        <p:nvSpPr>
          <p:cNvPr id="723" name="Circle"/>
          <p:cNvSpPr/>
          <p:nvPr/>
        </p:nvSpPr>
        <p:spPr>
          <a:xfrm>
            <a:off x="11154519" y="381000"/>
            <a:ext cx="277073" cy="277068"/>
          </a:xfrm>
          <a:prstGeom prst="ellipse">
            <a:avLst/>
          </a:prstGeom>
          <a:solidFill>
            <a:srgbClr val="6D706D"/>
          </a:solidFill>
          <a:ln w="12700">
            <a:miter lim="400000"/>
          </a:ln>
        </p:spPr>
        <p:txBody>
          <a:bodyPr lIns="45718" tIns="45718" rIns="45718" bIns="45718" anchor="ctr"/>
          <a:lstStyle/>
          <a:p>
            <a:pPr algn="ctr" defTabSz="914215">
              <a:defRPr>
                <a:solidFill>
                  <a:srgbClr val="FFFFFF"/>
                </a:solidFill>
              </a:defRPr>
            </a:pPr>
            <a:endParaRPr/>
          </a:p>
        </p:txBody>
      </p:sp>
      <p:sp>
        <p:nvSpPr>
          <p:cNvPr id="724" name="Slide Number"/>
          <p:cNvSpPr txBox="1">
            <a:spLocks noGrp="1"/>
          </p:cNvSpPr>
          <p:nvPr>
            <p:ph type="sldNum" sz="quarter" idx="2"/>
          </p:nvPr>
        </p:nvSpPr>
        <p:spPr>
          <a:xfrm>
            <a:off x="11216072" y="443333"/>
            <a:ext cx="153964" cy="152401"/>
          </a:xfrm>
          <a:prstGeom prst="rect">
            <a:avLst/>
          </a:prstGeom>
        </p:spPr>
        <p:txBody>
          <a:bodyPr lIns="0" tIns="0" rIns="0" bIns="0"/>
          <a:lstStyle>
            <a:lvl1pPr algn="ctr" defTabSz="914215">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1918891451"/>
      </p:ext>
    </p:extLst>
  </p:cSld>
  <p:clrMapOvr>
    <a:masterClrMapping/>
  </p:clrMapOvr>
  <p:transition spd="med"/>
</p:sldLayout>
</file>

<file path=ppt/slideLayouts/slideLayout205.xml><?xml version="1.0" encoding="utf-8"?>
<p:sldLayout xmlns:a="http://schemas.openxmlformats.org/drawingml/2006/main" xmlns:r="http://schemas.openxmlformats.org/officeDocument/2006/relationships" xmlns:p="http://schemas.openxmlformats.org/presentationml/2006/main" type="tx">
  <p:cSld name="3_Title and Content 0">
    <p:spTree>
      <p:nvGrpSpPr>
        <p:cNvPr id="1" name=""/>
        <p:cNvGrpSpPr/>
        <p:nvPr/>
      </p:nvGrpSpPr>
      <p:grpSpPr>
        <a:xfrm>
          <a:off x="0" y="0"/>
          <a:ext cx="0" cy="0"/>
          <a:chOff x="0" y="0"/>
          <a:chExt cx="0" cy="0"/>
        </a:xfrm>
      </p:grpSpPr>
      <p:sp>
        <p:nvSpPr>
          <p:cNvPr id="731" name="Title Text"/>
          <p:cNvSpPr txBox="1">
            <a:spLocks noGrp="1"/>
          </p:cNvSpPr>
          <p:nvPr>
            <p:ph type="title"/>
          </p:nvPr>
        </p:nvSpPr>
        <p:spPr>
          <a:prstGeom prst="rect">
            <a:avLst/>
          </a:prstGeom>
        </p:spPr>
        <p:txBody>
          <a:bodyPr lIns="34275" tIns="34275" rIns="34275" bIns="34275"/>
          <a:lstStyle>
            <a:lvl1pPr>
              <a:defRPr>
                <a:latin typeface="Source Sans Pro Regular"/>
                <a:ea typeface="Source Sans Pro Regular"/>
                <a:cs typeface="Source Sans Pro Regular"/>
                <a:sym typeface="Source Sans Pro Regular"/>
              </a:defRPr>
            </a:lvl1pPr>
          </a:lstStyle>
          <a:p>
            <a:r>
              <a:t>Title Text</a:t>
            </a:r>
          </a:p>
        </p:txBody>
      </p:sp>
      <p:sp>
        <p:nvSpPr>
          <p:cNvPr id="732" name="Body Level One…"/>
          <p:cNvSpPr txBox="1">
            <a:spLocks noGrp="1"/>
          </p:cNvSpPr>
          <p:nvPr>
            <p:ph type="body" idx="1"/>
          </p:nvPr>
        </p:nvSpPr>
        <p:spPr>
          <a:xfrm>
            <a:off x="838200" y="1825625"/>
            <a:ext cx="10515600" cy="4351340"/>
          </a:xfrm>
          <a:prstGeom prst="rect">
            <a:avLst/>
          </a:prstGeom>
        </p:spPr>
        <p:txBody>
          <a:bodyPr lIns="34275" tIns="34275" rIns="34275" bIns="34275"/>
          <a:lstStyle>
            <a:lvl1pPr marL="609584" indent="-482587">
              <a:buClr>
                <a:srgbClr val="000000"/>
              </a:buClr>
              <a:buSzPts val="2800"/>
              <a:defRPr>
                <a:latin typeface="Source Sans Pro Regular"/>
                <a:ea typeface="Source Sans Pro Regular"/>
                <a:cs typeface="Source Sans Pro Regular"/>
                <a:sym typeface="Source Sans Pro Regular"/>
              </a:defRPr>
            </a:lvl1pPr>
            <a:lvl2pPr marL="1219169" indent="-482587">
              <a:buClr>
                <a:srgbClr val="000000"/>
              </a:buClr>
              <a:buSzPts val="2800"/>
              <a:defRPr>
                <a:latin typeface="Source Sans Pro Regular"/>
                <a:ea typeface="Source Sans Pro Regular"/>
                <a:cs typeface="Source Sans Pro Regular"/>
                <a:sym typeface="Source Sans Pro Regular"/>
              </a:defRPr>
            </a:lvl2pPr>
            <a:lvl3pPr marL="1828754" indent="-482587">
              <a:buClr>
                <a:srgbClr val="000000"/>
              </a:buClr>
              <a:buSzPts val="2800"/>
              <a:defRPr>
                <a:latin typeface="Source Sans Pro Regular"/>
                <a:ea typeface="Source Sans Pro Regular"/>
                <a:cs typeface="Source Sans Pro Regular"/>
                <a:sym typeface="Source Sans Pro Regular"/>
              </a:defRPr>
            </a:lvl3pPr>
            <a:lvl4pPr marL="2438338" indent="-482587">
              <a:buClr>
                <a:srgbClr val="000000"/>
              </a:buClr>
              <a:buSzPts val="2800"/>
              <a:defRPr>
                <a:latin typeface="Source Sans Pro Regular"/>
                <a:ea typeface="Source Sans Pro Regular"/>
                <a:cs typeface="Source Sans Pro Regular"/>
                <a:sym typeface="Source Sans Pro Regular"/>
              </a:defRPr>
            </a:lvl4pPr>
            <a:lvl5pPr marL="3047924" indent="-482587">
              <a:buClr>
                <a:srgbClr val="000000"/>
              </a:buClr>
              <a:buSzPts val="2800"/>
              <a:defRPr>
                <a:latin typeface="Source Sans Pro Regular"/>
                <a:ea typeface="Source Sans Pro Regular"/>
                <a:cs typeface="Source Sans Pro Regular"/>
                <a:sym typeface="Source Sans Pro Regular"/>
              </a:defRPr>
            </a:lvl5pPr>
          </a:lstStyle>
          <a:p>
            <a:r>
              <a:t>Body Level One</a:t>
            </a:r>
          </a:p>
          <a:p>
            <a:pPr lvl="1"/>
            <a:r>
              <a:t>Body Level Two</a:t>
            </a:r>
          </a:p>
          <a:p>
            <a:pPr lvl="2"/>
            <a:r>
              <a:t>Body Level Three</a:t>
            </a:r>
          </a:p>
          <a:p>
            <a:pPr lvl="3"/>
            <a:r>
              <a:t>Body Level Four</a:t>
            </a:r>
          </a:p>
          <a:p>
            <a:pPr lvl="4"/>
            <a:r>
              <a:t>Body Level Five</a:t>
            </a:r>
          </a:p>
        </p:txBody>
      </p:sp>
      <p:pic>
        <p:nvPicPr>
          <p:cNvPr id="733" name="Google Shape;57;p14" descr="Google Shape;57;p14"/>
          <p:cNvPicPr>
            <a:picLocks noChangeAspect="1"/>
          </p:cNvPicPr>
          <p:nvPr/>
        </p:nvPicPr>
        <p:blipFill>
          <a:blip r:embed="rId2"/>
          <a:srcRect b="30269"/>
          <a:stretch>
            <a:fillRect/>
          </a:stretch>
        </p:blipFill>
        <p:spPr>
          <a:xfrm>
            <a:off x="9221010" y="6017217"/>
            <a:ext cx="3068132" cy="620430"/>
          </a:xfrm>
          <a:prstGeom prst="rect">
            <a:avLst/>
          </a:prstGeom>
          <a:ln w="12700">
            <a:miter lim="400000"/>
          </a:ln>
        </p:spPr>
      </p:pic>
      <p:sp>
        <p:nvSpPr>
          <p:cNvPr id="734" name="Slide Number"/>
          <p:cNvSpPr txBox="1">
            <a:spLocks noGrp="1"/>
          </p:cNvSpPr>
          <p:nvPr>
            <p:ph type="sldNum" sz="quarter" idx="2"/>
          </p:nvPr>
        </p:nvSpPr>
        <p:spPr>
          <a:xfrm>
            <a:off x="11118070" y="6426205"/>
            <a:ext cx="235734" cy="225415"/>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3720139735"/>
      </p:ext>
    </p:extLst>
  </p:cSld>
  <p:clrMapOvr>
    <a:masterClrMapping/>
  </p:clrMapOvr>
  <p:transition spd="med"/>
</p:sldLayout>
</file>

<file path=ppt/slideLayouts/slideLayout206.xml><?xml version="1.0" encoding="utf-8"?>
<p:sldLayout xmlns:a="http://schemas.openxmlformats.org/drawingml/2006/main" xmlns:r="http://schemas.openxmlformats.org/officeDocument/2006/relationships" xmlns:p="http://schemas.openxmlformats.org/presentationml/2006/main" type="tx">
  <p:cSld name="7_Default">
    <p:bg>
      <p:bgPr>
        <a:solidFill>
          <a:srgbClr val="FFFFFF"/>
        </a:solidFill>
        <a:effectLst/>
      </p:bgPr>
    </p:bg>
    <p:spTree>
      <p:nvGrpSpPr>
        <p:cNvPr id="1" name=""/>
        <p:cNvGrpSpPr/>
        <p:nvPr/>
      </p:nvGrpSpPr>
      <p:grpSpPr>
        <a:xfrm>
          <a:off x="0" y="0"/>
          <a:ext cx="0" cy="0"/>
          <a:chOff x="0" y="0"/>
          <a:chExt cx="0" cy="0"/>
        </a:xfrm>
      </p:grpSpPr>
      <p:pic>
        <p:nvPicPr>
          <p:cNvPr id="741" name="Google Shape;60;p15" descr="Google Shape;60;p15"/>
          <p:cNvPicPr>
            <a:picLocks noChangeAspect="1"/>
          </p:cNvPicPr>
          <p:nvPr/>
        </p:nvPicPr>
        <p:blipFill>
          <a:blip r:embed="rId2"/>
          <a:srcRect b="72265"/>
          <a:stretch>
            <a:fillRect/>
          </a:stretch>
        </p:blipFill>
        <p:spPr>
          <a:xfrm>
            <a:off x="-12515" y="-320137"/>
            <a:ext cx="12217138" cy="2542297"/>
          </a:xfrm>
          <a:prstGeom prst="rect">
            <a:avLst/>
          </a:prstGeom>
          <a:ln w="12700">
            <a:miter lim="400000"/>
          </a:ln>
        </p:spPr>
      </p:pic>
      <p:sp>
        <p:nvSpPr>
          <p:cNvPr id="742" name="Title Text"/>
          <p:cNvSpPr txBox="1">
            <a:spLocks noGrp="1"/>
          </p:cNvSpPr>
          <p:nvPr>
            <p:ph type="title"/>
          </p:nvPr>
        </p:nvSpPr>
        <p:spPr>
          <a:xfrm>
            <a:off x="2175867" y="178594"/>
            <a:ext cx="7840266" cy="1723432"/>
          </a:xfrm>
          <a:prstGeom prst="rect">
            <a:avLst/>
          </a:prstGeom>
        </p:spPr>
        <p:txBody>
          <a:bodyPr lIns="26775" tIns="26775" rIns="26775" bIns="26775"/>
          <a:lstStyle>
            <a:lvl1pPr algn="ctr">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743" name="Body Level One…"/>
          <p:cNvSpPr txBox="1">
            <a:spLocks noGrp="1"/>
          </p:cNvSpPr>
          <p:nvPr>
            <p:ph type="body" idx="1"/>
          </p:nvPr>
        </p:nvSpPr>
        <p:spPr>
          <a:xfrm>
            <a:off x="2175867" y="1955600"/>
            <a:ext cx="7840266" cy="4277321"/>
          </a:xfrm>
          <a:prstGeom prst="rect">
            <a:avLst/>
          </a:prstGeom>
        </p:spPr>
        <p:txBody>
          <a:bodyPr lIns="26775" tIns="26775" rIns="26775" bIns="26775" anchor="ctr"/>
          <a:lstStyle>
            <a:lvl1pPr marL="609584" indent="-584184">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1pPr>
            <a:lvl2pPr marL="1219169" indent="-584184">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2pPr>
            <a:lvl3pPr marL="1828754" indent="-584184">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3pPr>
            <a:lvl4pPr marL="2438338" indent="-584185">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4pPr>
            <a:lvl5pPr marL="3047924" indent="-584184">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pic>
        <p:nvPicPr>
          <p:cNvPr id="744" name="Google Shape;63;p15" descr="Google Shape;63;p15"/>
          <p:cNvPicPr>
            <a:picLocks noChangeAspect="1"/>
          </p:cNvPicPr>
          <p:nvPr/>
        </p:nvPicPr>
        <p:blipFill>
          <a:blip r:embed="rId3"/>
          <a:stretch>
            <a:fillRect/>
          </a:stretch>
        </p:blipFill>
        <p:spPr>
          <a:xfrm>
            <a:off x="8861069" y="5979941"/>
            <a:ext cx="3330344" cy="860340"/>
          </a:xfrm>
          <a:prstGeom prst="rect">
            <a:avLst/>
          </a:prstGeom>
          <a:ln w="12700">
            <a:miter lim="400000"/>
          </a:ln>
        </p:spPr>
      </p:pic>
      <p:sp>
        <p:nvSpPr>
          <p:cNvPr id="745" name="Slide Number"/>
          <p:cNvSpPr txBox="1">
            <a:spLocks noGrp="1"/>
          </p:cNvSpPr>
          <p:nvPr>
            <p:ph type="sldNum" sz="quarter" idx="2"/>
          </p:nvPr>
        </p:nvSpPr>
        <p:spPr>
          <a:xfrm>
            <a:off x="7903289" y="6268749"/>
            <a:ext cx="173912" cy="175201"/>
          </a:xfrm>
          <a:prstGeom prst="rect">
            <a:avLst/>
          </a:prstGeom>
        </p:spPr>
        <p:txBody>
          <a:bodyPr lIns="24100" tIns="24100" rIns="24100" bIns="24100"/>
          <a:lstStyle>
            <a:lvl1pPr>
              <a:defRPr sz="800">
                <a:solidFill>
                  <a:srgbClr val="000000"/>
                </a:solidFill>
                <a:latin typeface="Merriweather Sans"/>
                <a:ea typeface="Merriweather Sans"/>
                <a:cs typeface="Merriweather Sans"/>
                <a:sym typeface="Merriweather Sans"/>
              </a:defRPr>
            </a:lvl1pPr>
          </a:lstStyle>
          <a:p>
            <a:fld id="{86CB4B4D-7CA3-9044-876B-883B54F8677D}" type="slidenum">
              <a:t>‹#›</a:t>
            </a:fld>
            <a:endParaRPr/>
          </a:p>
        </p:txBody>
      </p:sp>
    </p:spTree>
    <p:extLst>
      <p:ext uri="{BB962C8B-B14F-4D97-AF65-F5344CB8AC3E}">
        <p14:creationId xmlns:p14="http://schemas.microsoft.com/office/powerpoint/2010/main" val="2210518407"/>
      </p:ext>
    </p:extLst>
  </p:cSld>
  <p:clrMapOvr>
    <a:masterClrMapping/>
  </p:clrMapOvr>
  <p:transition spd="med"/>
</p:sldLayout>
</file>

<file path=ppt/slideLayouts/slideLayout207.xml><?xml version="1.0" encoding="utf-8"?>
<p:sldLayout xmlns:a="http://schemas.openxmlformats.org/drawingml/2006/main" xmlns:r="http://schemas.openxmlformats.org/officeDocument/2006/relationships" xmlns:p="http://schemas.openxmlformats.org/presentationml/2006/main" type="tx">
  <p:cSld name="2_Blank">
    <p:bg>
      <p:bgPr>
        <a:solidFill>
          <a:srgbClr val="FFFFFF"/>
        </a:solidFill>
        <a:effectLst/>
      </p:bgPr>
    </p:bg>
    <p:spTree>
      <p:nvGrpSpPr>
        <p:cNvPr id="1" name=""/>
        <p:cNvGrpSpPr/>
        <p:nvPr/>
      </p:nvGrpSpPr>
      <p:grpSpPr>
        <a:xfrm>
          <a:off x="0" y="0"/>
          <a:ext cx="0" cy="0"/>
          <a:chOff x="0" y="0"/>
          <a:chExt cx="0" cy="0"/>
        </a:xfrm>
      </p:grpSpPr>
      <p:pic>
        <p:nvPicPr>
          <p:cNvPr id="752" name="Google Shape;66;p16" descr="Google Shape;66;p16"/>
          <p:cNvPicPr>
            <a:picLocks noChangeAspect="1"/>
          </p:cNvPicPr>
          <p:nvPr/>
        </p:nvPicPr>
        <p:blipFill>
          <a:blip r:embed="rId2"/>
          <a:stretch>
            <a:fillRect/>
          </a:stretch>
        </p:blipFill>
        <p:spPr>
          <a:xfrm>
            <a:off x="8861069" y="5979941"/>
            <a:ext cx="3330344" cy="860340"/>
          </a:xfrm>
          <a:prstGeom prst="rect">
            <a:avLst/>
          </a:prstGeom>
          <a:ln w="12700">
            <a:miter lim="400000"/>
          </a:ln>
        </p:spPr>
      </p:pic>
      <p:sp>
        <p:nvSpPr>
          <p:cNvPr id="753" name="Slide Number"/>
          <p:cNvSpPr txBox="1">
            <a:spLocks noGrp="1"/>
          </p:cNvSpPr>
          <p:nvPr>
            <p:ph type="sldNum" sz="quarter" idx="2"/>
          </p:nvPr>
        </p:nvSpPr>
        <p:spPr>
          <a:xfrm>
            <a:off x="11118066" y="6426207"/>
            <a:ext cx="235735" cy="225416"/>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4025571487"/>
      </p:ext>
    </p:extLst>
  </p:cSld>
  <p:clrMapOvr>
    <a:masterClrMapping/>
  </p:clrMapOvr>
  <p:transition spd="med"/>
</p:sldLayout>
</file>

<file path=ppt/slideLayouts/slideLayout208.xml><?xml version="1.0" encoding="utf-8"?>
<p:sldLayout xmlns:a="http://schemas.openxmlformats.org/drawingml/2006/main" xmlns:r="http://schemas.openxmlformats.org/officeDocument/2006/relationships" xmlns:p="http://schemas.openxmlformats.org/presentationml/2006/main" type="tx">
  <p:cSld name="7_Default Slide">
    <p:bg>
      <p:bgPr>
        <a:solidFill>
          <a:srgbClr val="FFFFFF"/>
        </a:solidFill>
        <a:effectLst/>
      </p:bgPr>
    </p:bg>
    <p:spTree>
      <p:nvGrpSpPr>
        <p:cNvPr id="1" name=""/>
        <p:cNvGrpSpPr/>
        <p:nvPr/>
      </p:nvGrpSpPr>
      <p:grpSpPr>
        <a:xfrm>
          <a:off x="0" y="0"/>
          <a:ext cx="0" cy="0"/>
          <a:chOff x="0" y="0"/>
          <a:chExt cx="0" cy="0"/>
        </a:xfrm>
      </p:grpSpPr>
      <p:pic>
        <p:nvPicPr>
          <p:cNvPr id="760" name="Google Shape;69;p17" descr="Google Shape;69;p17"/>
          <p:cNvPicPr>
            <a:picLocks noChangeAspect="1"/>
          </p:cNvPicPr>
          <p:nvPr/>
        </p:nvPicPr>
        <p:blipFill>
          <a:blip r:embed="rId2"/>
          <a:stretch>
            <a:fillRect/>
          </a:stretch>
        </p:blipFill>
        <p:spPr>
          <a:xfrm>
            <a:off x="8861069" y="5979941"/>
            <a:ext cx="3330344" cy="860340"/>
          </a:xfrm>
          <a:prstGeom prst="rect">
            <a:avLst/>
          </a:prstGeom>
          <a:ln w="12700">
            <a:miter lim="400000"/>
          </a:ln>
        </p:spPr>
      </p:pic>
      <p:sp>
        <p:nvSpPr>
          <p:cNvPr id="761" name="Slide Number"/>
          <p:cNvSpPr txBox="1">
            <a:spLocks noGrp="1"/>
          </p:cNvSpPr>
          <p:nvPr>
            <p:ph type="sldNum" sz="quarter" idx="2"/>
          </p:nvPr>
        </p:nvSpPr>
        <p:spPr>
          <a:xfrm>
            <a:off x="11118066" y="6426207"/>
            <a:ext cx="235735" cy="225416"/>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976615582"/>
      </p:ext>
    </p:extLst>
  </p:cSld>
  <p:clrMapOvr>
    <a:masterClrMapping/>
  </p:clrMapOvr>
  <p:transition spd="med"/>
</p:sldLayout>
</file>

<file path=ppt/slideLayouts/slideLayout209.xml><?xml version="1.0" encoding="utf-8"?>
<p:sldLayout xmlns:a="http://schemas.openxmlformats.org/drawingml/2006/main" xmlns:r="http://schemas.openxmlformats.org/officeDocument/2006/relationships" xmlns:p="http://schemas.openxmlformats.org/presentationml/2006/main" type="tx">
  <p:cSld name="8_Default Slide">
    <p:bg>
      <p:bgPr>
        <a:solidFill>
          <a:srgbClr val="FFFFFF"/>
        </a:solidFill>
        <a:effectLst/>
      </p:bgPr>
    </p:bg>
    <p:spTree>
      <p:nvGrpSpPr>
        <p:cNvPr id="1" name=""/>
        <p:cNvGrpSpPr/>
        <p:nvPr/>
      </p:nvGrpSpPr>
      <p:grpSpPr>
        <a:xfrm>
          <a:off x="0" y="0"/>
          <a:ext cx="0" cy="0"/>
          <a:chOff x="0" y="0"/>
          <a:chExt cx="0" cy="0"/>
        </a:xfrm>
      </p:grpSpPr>
      <p:pic>
        <p:nvPicPr>
          <p:cNvPr id="768" name="Google Shape;72;p18" descr="Google Shape;72;p18"/>
          <p:cNvPicPr>
            <a:picLocks noChangeAspect="1"/>
          </p:cNvPicPr>
          <p:nvPr/>
        </p:nvPicPr>
        <p:blipFill>
          <a:blip r:embed="rId2"/>
          <a:stretch>
            <a:fillRect/>
          </a:stretch>
        </p:blipFill>
        <p:spPr>
          <a:xfrm>
            <a:off x="8861069" y="5979941"/>
            <a:ext cx="3330344" cy="860340"/>
          </a:xfrm>
          <a:prstGeom prst="rect">
            <a:avLst/>
          </a:prstGeom>
          <a:ln w="12700">
            <a:miter lim="400000"/>
          </a:ln>
        </p:spPr>
      </p:pic>
      <p:sp>
        <p:nvSpPr>
          <p:cNvPr id="769" name="Slide Number"/>
          <p:cNvSpPr txBox="1">
            <a:spLocks noGrp="1"/>
          </p:cNvSpPr>
          <p:nvPr>
            <p:ph type="sldNum" sz="quarter" idx="2"/>
          </p:nvPr>
        </p:nvSpPr>
        <p:spPr>
          <a:xfrm>
            <a:off x="11216092" y="445112"/>
            <a:ext cx="153925" cy="148845"/>
          </a:xfrm>
          <a:prstGeom prst="rect">
            <a:avLst/>
          </a:prstGeom>
        </p:spPr>
        <p:txBody>
          <a:bodyPr lIns="0" tIns="0" rIns="0" bIns="0"/>
          <a:lstStyle>
            <a:lvl1pPr algn="ctr">
              <a:defRPr sz="1000">
                <a:solidFill>
                  <a:srgbClr val="FFFFFF"/>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1191250471"/>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194" name="Title Text"/>
          <p:cNvSpPr txBox="1">
            <a:spLocks noGrp="1"/>
          </p:cNvSpPr>
          <p:nvPr>
            <p:ph type="title"/>
          </p:nvPr>
        </p:nvSpPr>
        <p:spPr>
          <a:prstGeom prst="rect">
            <a:avLst/>
          </a:prstGeom>
        </p:spPr>
        <p:txBody>
          <a:bodyPr lIns="45718" tIns="45718" rIns="45718" bIns="45718"/>
          <a:lstStyle/>
          <a:p>
            <a:r>
              <a:t>Title Text</a:t>
            </a:r>
          </a:p>
        </p:txBody>
      </p:sp>
      <p:sp>
        <p:nvSpPr>
          <p:cNvPr id="195" name="Slide Number"/>
          <p:cNvSpPr txBox="1">
            <a:spLocks noGrp="1"/>
          </p:cNvSpPr>
          <p:nvPr>
            <p:ph type="sldNum" sz="quarter" idx="2"/>
          </p:nvPr>
        </p:nvSpPr>
        <p:spPr>
          <a:xfrm>
            <a:off x="11095178" y="6413967"/>
            <a:ext cx="258623" cy="248304"/>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210.xml><?xml version="1.0" encoding="utf-8"?>
<p:sldLayout xmlns:a="http://schemas.openxmlformats.org/drawingml/2006/main" xmlns:r="http://schemas.openxmlformats.org/officeDocument/2006/relationships" xmlns:p="http://schemas.openxmlformats.org/presentationml/2006/main" type="tx">
  <p:cSld name="Title">
    <p:bg>
      <p:bgPr>
        <a:solidFill>
          <a:srgbClr val="FFFFFF"/>
        </a:solidFill>
        <a:effectLst/>
      </p:bgPr>
    </p:bg>
    <p:spTree>
      <p:nvGrpSpPr>
        <p:cNvPr id="1" name=""/>
        <p:cNvGrpSpPr/>
        <p:nvPr/>
      </p:nvGrpSpPr>
      <p:grpSpPr>
        <a:xfrm>
          <a:off x="0" y="0"/>
          <a:ext cx="0" cy="0"/>
          <a:chOff x="0" y="0"/>
          <a:chExt cx="0" cy="0"/>
        </a:xfrm>
      </p:grpSpPr>
      <p:sp>
        <p:nvSpPr>
          <p:cNvPr id="776" name="Body Level One…"/>
          <p:cNvSpPr txBox="1">
            <a:spLocks noGrp="1"/>
          </p:cNvSpPr>
          <p:nvPr>
            <p:ph type="body" sz="quarter" idx="1"/>
          </p:nvPr>
        </p:nvSpPr>
        <p:spPr>
          <a:xfrm>
            <a:off x="600670" y="5929931"/>
            <a:ext cx="10985502" cy="318490"/>
          </a:xfrm>
          <a:prstGeom prst="rect">
            <a:avLst/>
          </a:prstGeom>
        </p:spPr>
        <p:txBody>
          <a:bodyPr lIns="17149" tIns="17149" rIns="17149" bIns="17149"/>
          <a:lstStyle>
            <a:lvl1pPr marL="304792" indent="0">
              <a:lnSpc>
                <a:spcPct val="100000"/>
              </a:lnSpc>
              <a:spcBef>
                <a:spcPts val="0"/>
              </a:spcBef>
              <a:buSzTx/>
              <a:buFontTx/>
              <a:buNone/>
              <a:defRPr sz="1800" b="1">
                <a:latin typeface="Helvetica Neue"/>
                <a:ea typeface="Helvetica Neue"/>
                <a:cs typeface="Helvetica Neue"/>
                <a:sym typeface="Helvetica Neue"/>
              </a:defRPr>
            </a:lvl1pPr>
            <a:lvl2pPr marL="1219169" indent="-372523">
              <a:lnSpc>
                <a:spcPct val="100000"/>
              </a:lnSpc>
              <a:spcBef>
                <a:spcPts val="0"/>
              </a:spcBef>
              <a:buSzPts val="1800"/>
              <a:buFontTx/>
              <a:defRPr sz="1800" b="1">
                <a:latin typeface="Helvetica Neue"/>
                <a:ea typeface="Helvetica Neue"/>
                <a:cs typeface="Helvetica Neue"/>
                <a:sym typeface="Helvetica Neue"/>
              </a:defRPr>
            </a:lvl2pPr>
            <a:lvl3pPr marL="1828754" indent="-372523">
              <a:lnSpc>
                <a:spcPct val="100000"/>
              </a:lnSpc>
              <a:spcBef>
                <a:spcPts val="0"/>
              </a:spcBef>
              <a:buSzPts val="1800"/>
              <a:buFontTx/>
              <a:defRPr sz="1800" b="1">
                <a:latin typeface="Helvetica Neue"/>
                <a:ea typeface="Helvetica Neue"/>
                <a:cs typeface="Helvetica Neue"/>
                <a:sym typeface="Helvetica Neue"/>
              </a:defRPr>
            </a:lvl3pPr>
            <a:lvl4pPr marL="2438338" indent="-372523">
              <a:lnSpc>
                <a:spcPct val="100000"/>
              </a:lnSpc>
              <a:spcBef>
                <a:spcPts val="0"/>
              </a:spcBef>
              <a:buSzPts val="1800"/>
              <a:buFontTx/>
              <a:defRPr sz="1800" b="1">
                <a:latin typeface="Helvetica Neue"/>
                <a:ea typeface="Helvetica Neue"/>
                <a:cs typeface="Helvetica Neue"/>
                <a:sym typeface="Helvetica Neue"/>
              </a:defRPr>
            </a:lvl4pPr>
            <a:lvl5pPr marL="3047924" indent="-372523">
              <a:lnSpc>
                <a:spcPct val="100000"/>
              </a:lnSpc>
              <a:spcBef>
                <a:spcPts val="0"/>
              </a:spcBef>
              <a:buSzPts val="1800"/>
              <a:buFontTx/>
              <a:defRPr sz="1800"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77" name="Title Text"/>
          <p:cNvSpPr txBox="1">
            <a:spLocks noGrp="1"/>
          </p:cNvSpPr>
          <p:nvPr>
            <p:ph type="title"/>
          </p:nvPr>
        </p:nvSpPr>
        <p:spPr>
          <a:xfrm>
            <a:off x="603248" y="1287496"/>
            <a:ext cx="10985505" cy="2324101"/>
          </a:xfrm>
          <a:prstGeom prst="rect">
            <a:avLst/>
          </a:prstGeom>
        </p:spPr>
        <p:txBody>
          <a:bodyPr lIns="19050" tIns="19050" rIns="19050" bIns="19050" anchor="b"/>
          <a:lstStyle>
            <a:lvl1pPr>
              <a:lnSpc>
                <a:spcPct val="80000"/>
              </a:lnSpc>
              <a:defRPr sz="5800" b="1">
                <a:latin typeface="Helvetica Neue"/>
                <a:ea typeface="Helvetica Neue"/>
                <a:cs typeface="Helvetica Neue"/>
                <a:sym typeface="Helvetica Neue"/>
              </a:defRPr>
            </a:lvl1pPr>
          </a:lstStyle>
          <a:p>
            <a:r>
              <a:t>Title Text</a:t>
            </a:r>
          </a:p>
        </p:txBody>
      </p:sp>
      <p:sp>
        <p:nvSpPr>
          <p:cNvPr id="778" name="Google Shape;77;p19"/>
          <p:cNvSpPr txBox="1">
            <a:spLocks noGrp="1"/>
          </p:cNvSpPr>
          <p:nvPr>
            <p:ph type="body" sz="quarter" idx="21"/>
          </p:nvPr>
        </p:nvSpPr>
        <p:spPr>
          <a:xfrm>
            <a:off x="600670" y="3611595"/>
            <a:ext cx="10985501" cy="952501"/>
          </a:xfrm>
          <a:prstGeom prst="rect">
            <a:avLst/>
          </a:prstGeom>
        </p:spPr>
        <p:txBody>
          <a:bodyPr lIns="19050" tIns="19050" rIns="19050" bIns="19050"/>
          <a:lstStyle/>
          <a:p>
            <a:pPr marL="304792" indent="0">
              <a:lnSpc>
                <a:spcPct val="100000"/>
              </a:lnSpc>
              <a:spcBef>
                <a:spcPts val="0"/>
              </a:spcBef>
              <a:buSzTx/>
              <a:buFontTx/>
              <a:buNone/>
              <a:defRPr b="1">
                <a:latin typeface="Helvetica Neue"/>
                <a:ea typeface="Helvetica Neue"/>
                <a:cs typeface="Helvetica Neue"/>
                <a:sym typeface="Helvetica Neue"/>
              </a:defRPr>
            </a:pPr>
            <a:endParaRPr/>
          </a:p>
        </p:txBody>
      </p:sp>
      <p:sp>
        <p:nvSpPr>
          <p:cNvPr id="779"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2471034207"/>
      </p:ext>
    </p:extLst>
  </p:cSld>
  <p:clrMapOvr>
    <a:masterClrMapping/>
  </p:clrMapOvr>
  <p:transition spd="med"/>
</p:sldLayout>
</file>

<file path=ppt/slideLayouts/slideLayout211.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786" name="Google Shape;80;p20"/>
          <p:cNvSpPr>
            <a:spLocks noGrp="1"/>
          </p:cNvSpPr>
          <p:nvPr>
            <p:ph type="pic" idx="21"/>
          </p:nvPr>
        </p:nvSpPr>
        <p:spPr>
          <a:xfrm>
            <a:off x="-577849" y="-647700"/>
            <a:ext cx="13373101" cy="8009467"/>
          </a:xfrm>
          <a:prstGeom prst="rect">
            <a:avLst/>
          </a:prstGeom>
        </p:spPr>
        <p:txBody>
          <a:bodyPr lIns="91439" tIns="45719" rIns="91439" bIns="45719">
            <a:noAutofit/>
          </a:bodyPr>
          <a:lstStyle/>
          <a:p>
            <a:endParaRPr/>
          </a:p>
        </p:txBody>
      </p:sp>
      <p:sp>
        <p:nvSpPr>
          <p:cNvPr id="787" name="Title Text"/>
          <p:cNvSpPr txBox="1">
            <a:spLocks noGrp="1"/>
          </p:cNvSpPr>
          <p:nvPr>
            <p:ph type="title"/>
          </p:nvPr>
        </p:nvSpPr>
        <p:spPr>
          <a:xfrm>
            <a:off x="603251" y="3562351"/>
            <a:ext cx="10985501" cy="2324101"/>
          </a:xfrm>
          <a:prstGeom prst="rect">
            <a:avLst/>
          </a:prstGeom>
        </p:spPr>
        <p:txBody>
          <a:bodyPr lIns="19050" tIns="19050" rIns="19050" bIns="19050" anchor="b"/>
          <a:lstStyle>
            <a:lvl1pPr>
              <a:lnSpc>
                <a:spcPct val="80000"/>
              </a:lnSpc>
              <a:defRPr sz="5800" b="1">
                <a:latin typeface="Helvetica Neue"/>
                <a:ea typeface="Helvetica Neue"/>
                <a:cs typeface="Helvetica Neue"/>
                <a:sym typeface="Helvetica Neue"/>
              </a:defRPr>
            </a:lvl1pPr>
          </a:lstStyle>
          <a:p>
            <a:r>
              <a:t>Title Text</a:t>
            </a:r>
          </a:p>
        </p:txBody>
      </p:sp>
      <p:sp>
        <p:nvSpPr>
          <p:cNvPr id="788" name="Body Level One…"/>
          <p:cNvSpPr txBox="1">
            <a:spLocks noGrp="1"/>
          </p:cNvSpPr>
          <p:nvPr>
            <p:ph type="body" sz="quarter" idx="1"/>
          </p:nvPr>
        </p:nvSpPr>
        <p:spPr>
          <a:xfrm>
            <a:off x="603845" y="553069"/>
            <a:ext cx="10984312" cy="318489"/>
          </a:xfrm>
          <a:prstGeom prst="rect">
            <a:avLst/>
          </a:prstGeom>
        </p:spPr>
        <p:txBody>
          <a:bodyPr lIns="17149" tIns="17149" rIns="17149" bIns="17149"/>
          <a:lstStyle>
            <a:lvl1pPr marL="304792" indent="0">
              <a:lnSpc>
                <a:spcPct val="100000"/>
              </a:lnSpc>
              <a:spcBef>
                <a:spcPts val="0"/>
              </a:spcBef>
              <a:buSzTx/>
              <a:buFontTx/>
              <a:buNone/>
              <a:defRPr sz="1800" b="1">
                <a:latin typeface="Helvetica Neue"/>
                <a:ea typeface="Helvetica Neue"/>
                <a:cs typeface="Helvetica Neue"/>
                <a:sym typeface="Helvetica Neue"/>
              </a:defRPr>
            </a:lvl1pPr>
            <a:lvl2pPr marL="1219169" indent="-372523">
              <a:lnSpc>
                <a:spcPct val="100000"/>
              </a:lnSpc>
              <a:spcBef>
                <a:spcPts val="0"/>
              </a:spcBef>
              <a:buSzPts val="1800"/>
              <a:buFontTx/>
              <a:defRPr sz="1800" b="1">
                <a:latin typeface="Helvetica Neue"/>
                <a:ea typeface="Helvetica Neue"/>
                <a:cs typeface="Helvetica Neue"/>
                <a:sym typeface="Helvetica Neue"/>
              </a:defRPr>
            </a:lvl2pPr>
            <a:lvl3pPr marL="1828754" indent="-372523">
              <a:lnSpc>
                <a:spcPct val="100000"/>
              </a:lnSpc>
              <a:spcBef>
                <a:spcPts val="0"/>
              </a:spcBef>
              <a:buSzPts val="1800"/>
              <a:buFontTx/>
              <a:defRPr sz="1800" b="1">
                <a:latin typeface="Helvetica Neue"/>
                <a:ea typeface="Helvetica Neue"/>
                <a:cs typeface="Helvetica Neue"/>
                <a:sym typeface="Helvetica Neue"/>
              </a:defRPr>
            </a:lvl3pPr>
            <a:lvl4pPr marL="2438338" indent="-372523">
              <a:lnSpc>
                <a:spcPct val="100000"/>
              </a:lnSpc>
              <a:spcBef>
                <a:spcPts val="0"/>
              </a:spcBef>
              <a:buSzPts val="1800"/>
              <a:buFontTx/>
              <a:defRPr sz="1800" b="1">
                <a:latin typeface="Helvetica Neue"/>
                <a:ea typeface="Helvetica Neue"/>
                <a:cs typeface="Helvetica Neue"/>
                <a:sym typeface="Helvetica Neue"/>
              </a:defRPr>
            </a:lvl4pPr>
            <a:lvl5pPr marL="3047924" indent="-372523">
              <a:lnSpc>
                <a:spcPct val="100000"/>
              </a:lnSpc>
              <a:spcBef>
                <a:spcPts val="0"/>
              </a:spcBef>
              <a:buSzPts val="1800"/>
              <a:buFontTx/>
              <a:defRPr sz="1800"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89" name="Google Shape;83;p20"/>
          <p:cNvSpPr txBox="1">
            <a:spLocks noGrp="1"/>
          </p:cNvSpPr>
          <p:nvPr>
            <p:ph type="body" sz="quarter" idx="22"/>
          </p:nvPr>
        </p:nvSpPr>
        <p:spPr>
          <a:xfrm>
            <a:off x="603251" y="5804954"/>
            <a:ext cx="10985501" cy="558477"/>
          </a:xfrm>
          <a:prstGeom prst="rect">
            <a:avLst/>
          </a:prstGeom>
        </p:spPr>
        <p:txBody>
          <a:bodyPr lIns="19050" tIns="19050" rIns="19050" bIns="19050"/>
          <a:lstStyle/>
          <a:p>
            <a:pPr marL="304792" indent="0">
              <a:lnSpc>
                <a:spcPct val="100000"/>
              </a:lnSpc>
              <a:spcBef>
                <a:spcPts val="0"/>
              </a:spcBef>
              <a:buSzTx/>
              <a:buFontTx/>
              <a:buNone/>
              <a:defRPr b="1">
                <a:latin typeface="Helvetica Neue"/>
                <a:ea typeface="Helvetica Neue"/>
                <a:cs typeface="Helvetica Neue"/>
                <a:sym typeface="Helvetica Neue"/>
              </a:defRPr>
            </a:pPr>
            <a:endParaRPr/>
          </a:p>
        </p:txBody>
      </p:sp>
      <p:sp>
        <p:nvSpPr>
          <p:cNvPr id="790"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1799248466"/>
      </p:ext>
    </p:extLst>
  </p:cSld>
  <p:clrMapOvr>
    <a:masterClrMapping/>
  </p:clrMapOvr>
  <p:transition spd="med"/>
</p:sldLayout>
</file>

<file path=ppt/slideLayouts/slideLayout212.xml><?xml version="1.0" encoding="utf-8"?>
<p:sldLayout xmlns:a="http://schemas.openxmlformats.org/drawingml/2006/main" xmlns:r="http://schemas.openxmlformats.org/officeDocument/2006/relationships" xmlns:p="http://schemas.openxmlformats.org/presentationml/2006/main" type="tx">
  <p:cSld name="Title &amp; Photo Alt">
    <p:bg>
      <p:bgPr>
        <a:solidFill>
          <a:srgbClr val="FFFFFF"/>
        </a:solidFill>
        <a:effectLst/>
      </p:bgPr>
    </p:bg>
    <p:spTree>
      <p:nvGrpSpPr>
        <p:cNvPr id="1" name=""/>
        <p:cNvGrpSpPr/>
        <p:nvPr/>
      </p:nvGrpSpPr>
      <p:grpSpPr>
        <a:xfrm>
          <a:off x="0" y="0"/>
          <a:ext cx="0" cy="0"/>
          <a:chOff x="0" y="0"/>
          <a:chExt cx="0" cy="0"/>
        </a:xfrm>
      </p:grpSpPr>
      <p:sp>
        <p:nvSpPr>
          <p:cNvPr id="797" name="Google Shape;86;p21"/>
          <p:cNvSpPr>
            <a:spLocks noGrp="1"/>
          </p:cNvSpPr>
          <p:nvPr>
            <p:ph type="pic" idx="21"/>
          </p:nvPr>
        </p:nvSpPr>
        <p:spPr>
          <a:xfrm>
            <a:off x="5486400" y="-101600"/>
            <a:ext cx="6072419" cy="7067551"/>
          </a:xfrm>
          <a:prstGeom prst="rect">
            <a:avLst/>
          </a:prstGeom>
        </p:spPr>
        <p:txBody>
          <a:bodyPr lIns="91439" tIns="45719" rIns="91439" bIns="45719">
            <a:noAutofit/>
          </a:bodyPr>
          <a:lstStyle/>
          <a:p>
            <a:endParaRPr/>
          </a:p>
        </p:txBody>
      </p:sp>
      <p:sp>
        <p:nvSpPr>
          <p:cNvPr id="798" name="Title Text"/>
          <p:cNvSpPr txBox="1">
            <a:spLocks noGrp="1"/>
          </p:cNvSpPr>
          <p:nvPr>
            <p:ph type="title"/>
          </p:nvPr>
        </p:nvSpPr>
        <p:spPr>
          <a:xfrm>
            <a:off x="603251" y="635000"/>
            <a:ext cx="4889501" cy="2941136"/>
          </a:xfrm>
          <a:prstGeom prst="rect">
            <a:avLst/>
          </a:prstGeom>
        </p:spPr>
        <p:txBody>
          <a:bodyPr lIns="19050" tIns="19050" rIns="19050" bIns="19050" anchor="b"/>
          <a:lstStyle>
            <a:lvl1pPr>
              <a:lnSpc>
                <a:spcPct val="80000"/>
              </a:lnSpc>
              <a:defRPr sz="3200" b="1">
                <a:latin typeface="Helvetica Neue"/>
                <a:ea typeface="Helvetica Neue"/>
                <a:cs typeface="Helvetica Neue"/>
                <a:sym typeface="Helvetica Neue"/>
              </a:defRPr>
            </a:lvl1pPr>
          </a:lstStyle>
          <a:p>
            <a:r>
              <a:t>Title Text</a:t>
            </a:r>
          </a:p>
        </p:txBody>
      </p:sp>
      <p:sp>
        <p:nvSpPr>
          <p:cNvPr id="799" name="Body Level One…"/>
          <p:cNvSpPr txBox="1">
            <a:spLocks noGrp="1"/>
          </p:cNvSpPr>
          <p:nvPr>
            <p:ph type="body" sz="quarter" idx="1"/>
          </p:nvPr>
        </p:nvSpPr>
        <p:spPr>
          <a:xfrm>
            <a:off x="603251" y="3530288"/>
            <a:ext cx="4889501" cy="2692712"/>
          </a:xfrm>
          <a:prstGeom prst="rect">
            <a:avLst/>
          </a:prstGeom>
        </p:spPr>
        <p:txBody>
          <a:bodyPr lIns="19050" tIns="19050" rIns="19050" bIns="19050"/>
          <a:lstStyle>
            <a:lvl1pPr marL="304792" indent="0">
              <a:lnSpc>
                <a:spcPct val="100000"/>
              </a:lnSpc>
              <a:spcBef>
                <a:spcPts val="0"/>
              </a:spcBef>
              <a:buSzTx/>
              <a:buFontTx/>
              <a:buNone/>
              <a:defRPr b="1">
                <a:latin typeface="Helvetica Neue"/>
                <a:ea typeface="Helvetica Neue"/>
                <a:cs typeface="Helvetica Neue"/>
                <a:sym typeface="Helvetica Neue"/>
              </a:defRPr>
            </a:lvl1pPr>
            <a:lvl2pPr marL="304792" indent="609585">
              <a:lnSpc>
                <a:spcPct val="100000"/>
              </a:lnSpc>
              <a:spcBef>
                <a:spcPts val="0"/>
              </a:spcBef>
              <a:buSzTx/>
              <a:buFontTx/>
              <a:buNone/>
              <a:defRPr b="1">
                <a:latin typeface="Helvetica Neue"/>
                <a:ea typeface="Helvetica Neue"/>
                <a:cs typeface="Helvetica Neue"/>
                <a:sym typeface="Helvetica Neue"/>
              </a:defRPr>
            </a:lvl2pPr>
            <a:lvl3pPr marL="304792" indent="1219169">
              <a:lnSpc>
                <a:spcPct val="100000"/>
              </a:lnSpc>
              <a:spcBef>
                <a:spcPts val="0"/>
              </a:spcBef>
              <a:buSzTx/>
              <a:buFontTx/>
              <a:buNone/>
              <a:defRPr b="1">
                <a:latin typeface="Helvetica Neue"/>
                <a:ea typeface="Helvetica Neue"/>
                <a:cs typeface="Helvetica Neue"/>
                <a:sym typeface="Helvetica Neue"/>
              </a:defRPr>
            </a:lvl3pPr>
            <a:lvl4pPr marL="304792" indent="1828754">
              <a:lnSpc>
                <a:spcPct val="100000"/>
              </a:lnSpc>
              <a:spcBef>
                <a:spcPts val="0"/>
              </a:spcBef>
              <a:buSzTx/>
              <a:buFontTx/>
              <a:buNone/>
              <a:defRPr b="1">
                <a:latin typeface="Helvetica Neue"/>
                <a:ea typeface="Helvetica Neue"/>
                <a:cs typeface="Helvetica Neue"/>
                <a:sym typeface="Helvetica Neue"/>
              </a:defRPr>
            </a:lvl4pPr>
            <a:lvl5pPr marL="304792" indent="2438339">
              <a:lnSpc>
                <a:spcPct val="100000"/>
              </a:lnSpc>
              <a:spcBef>
                <a:spcPts val="0"/>
              </a:spcBef>
              <a:buSzTx/>
              <a:buFontTx/>
              <a:buNone/>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00" name="Slide Number"/>
          <p:cNvSpPr txBox="1">
            <a:spLocks noGrp="1"/>
          </p:cNvSpPr>
          <p:nvPr>
            <p:ph type="sldNum" sz="quarter" idx="2"/>
          </p:nvPr>
        </p:nvSpPr>
        <p:spPr>
          <a:xfrm>
            <a:off x="6003925" y="6555316"/>
            <a:ext cx="177902" cy="174601"/>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303673494"/>
      </p:ext>
    </p:extLst>
  </p:cSld>
  <p:clrMapOvr>
    <a:masterClrMapping/>
  </p:clrMapOvr>
  <p:transition spd="med"/>
</p:sldLayout>
</file>

<file path=ppt/slideLayouts/slideLayout213.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FFFFFF"/>
        </a:solidFill>
        <a:effectLst/>
      </p:bgPr>
    </p:bg>
    <p:spTree>
      <p:nvGrpSpPr>
        <p:cNvPr id="1" name=""/>
        <p:cNvGrpSpPr/>
        <p:nvPr/>
      </p:nvGrpSpPr>
      <p:grpSpPr>
        <a:xfrm>
          <a:off x="0" y="0"/>
          <a:ext cx="0" cy="0"/>
          <a:chOff x="0" y="0"/>
          <a:chExt cx="0" cy="0"/>
        </a:xfrm>
      </p:grpSpPr>
      <p:sp>
        <p:nvSpPr>
          <p:cNvPr id="807" name="Title Text"/>
          <p:cNvSpPr txBox="1">
            <a:spLocks noGrp="1"/>
          </p:cNvSpPr>
          <p:nvPr>
            <p:ph type="title"/>
          </p:nvPr>
        </p:nvSpPr>
        <p:spPr>
          <a:xfrm>
            <a:off x="603251" y="539751"/>
            <a:ext cx="10985501" cy="716582"/>
          </a:xfrm>
          <a:prstGeom prst="rect">
            <a:avLst/>
          </a:prstGeom>
        </p:spPr>
        <p:txBody>
          <a:bodyPr lIns="19050" tIns="19050" rIns="19050" bIns="19050" anchor="t"/>
          <a:lstStyle>
            <a:lvl1pPr>
              <a:lnSpc>
                <a:spcPct val="80000"/>
              </a:lnSpc>
              <a:defRPr sz="3200" b="1">
                <a:latin typeface="Helvetica Neue"/>
                <a:ea typeface="Helvetica Neue"/>
                <a:cs typeface="Helvetica Neue"/>
                <a:sym typeface="Helvetica Neue"/>
              </a:defRPr>
            </a:lvl1pPr>
          </a:lstStyle>
          <a:p>
            <a:r>
              <a:t>Title Text</a:t>
            </a:r>
          </a:p>
        </p:txBody>
      </p:sp>
      <p:sp>
        <p:nvSpPr>
          <p:cNvPr id="808" name="Body Level One…"/>
          <p:cNvSpPr txBox="1">
            <a:spLocks noGrp="1"/>
          </p:cNvSpPr>
          <p:nvPr>
            <p:ph type="body" sz="quarter" idx="1"/>
          </p:nvPr>
        </p:nvSpPr>
        <p:spPr>
          <a:xfrm>
            <a:off x="603251" y="1186482"/>
            <a:ext cx="10985501" cy="467390"/>
          </a:xfrm>
          <a:prstGeom prst="rect">
            <a:avLst/>
          </a:prstGeom>
        </p:spPr>
        <p:txBody>
          <a:bodyPr lIns="17149" tIns="17149" rIns="17149" bIns="17149"/>
          <a:lstStyle>
            <a:lvl1pPr marL="304792" indent="0">
              <a:lnSpc>
                <a:spcPct val="100000"/>
              </a:lnSpc>
              <a:spcBef>
                <a:spcPts val="0"/>
              </a:spcBef>
              <a:buSzTx/>
              <a:buFontTx/>
              <a:buNone/>
              <a:defRPr b="1">
                <a:latin typeface="Helvetica Neue"/>
                <a:ea typeface="Helvetica Neue"/>
                <a:cs typeface="Helvetica Neue"/>
                <a:sym typeface="Helvetica Neue"/>
              </a:defRPr>
            </a:lvl1pPr>
            <a:lvl2pPr marL="1426127" indent="-579481">
              <a:lnSpc>
                <a:spcPct val="100000"/>
              </a:lnSpc>
              <a:spcBef>
                <a:spcPts val="0"/>
              </a:spcBef>
              <a:buSzPts val="2800"/>
              <a:buFontTx/>
              <a:defRPr b="1">
                <a:latin typeface="Helvetica Neue"/>
                <a:ea typeface="Helvetica Neue"/>
                <a:cs typeface="Helvetica Neue"/>
                <a:sym typeface="Helvetica Neue"/>
              </a:defRPr>
            </a:lvl2pPr>
            <a:lvl3pPr marL="2035711" indent="-579481">
              <a:lnSpc>
                <a:spcPct val="100000"/>
              </a:lnSpc>
              <a:spcBef>
                <a:spcPts val="0"/>
              </a:spcBef>
              <a:buSzPts val="2800"/>
              <a:buFontTx/>
              <a:defRPr b="1">
                <a:latin typeface="Helvetica Neue"/>
                <a:ea typeface="Helvetica Neue"/>
                <a:cs typeface="Helvetica Neue"/>
                <a:sym typeface="Helvetica Neue"/>
              </a:defRPr>
            </a:lvl3pPr>
            <a:lvl4pPr marL="2645296" indent="-579481">
              <a:lnSpc>
                <a:spcPct val="100000"/>
              </a:lnSpc>
              <a:spcBef>
                <a:spcPts val="0"/>
              </a:spcBef>
              <a:buSzPts val="2800"/>
              <a:buFontTx/>
              <a:defRPr b="1">
                <a:latin typeface="Helvetica Neue"/>
                <a:ea typeface="Helvetica Neue"/>
                <a:cs typeface="Helvetica Neue"/>
                <a:sym typeface="Helvetica Neue"/>
              </a:defRPr>
            </a:lvl4pPr>
            <a:lvl5pPr marL="3254881" indent="-579481">
              <a:lnSpc>
                <a:spcPct val="100000"/>
              </a:lnSpc>
              <a:spcBef>
                <a:spcPts val="0"/>
              </a:spcBef>
              <a:buSzPts val="2800"/>
              <a:buFontTx/>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09" name="Google Shape;93;p22"/>
          <p:cNvSpPr txBox="1">
            <a:spLocks noGrp="1"/>
          </p:cNvSpPr>
          <p:nvPr>
            <p:ph type="body" idx="21"/>
          </p:nvPr>
        </p:nvSpPr>
        <p:spPr>
          <a:xfrm>
            <a:off x="603251" y="2124253"/>
            <a:ext cx="10985501" cy="4128008"/>
          </a:xfrm>
          <a:prstGeom prst="rect">
            <a:avLst/>
          </a:prstGeom>
        </p:spPr>
        <p:txBody>
          <a:bodyPr lIns="19050" tIns="19050" rIns="19050" bIns="19050"/>
          <a:lstStyle/>
          <a:p>
            <a:pPr marL="609584" indent="-372523">
              <a:spcBef>
                <a:spcPts val="2200"/>
              </a:spcBef>
              <a:buClr>
                <a:srgbClr val="000000"/>
              </a:buClr>
              <a:buSzPts val="1800"/>
              <a:buFont typeface="Helvetica Neue"/>
              <a:defRPr sz="1800">
                <a:latin typeface="Helvetica Neue"/>
                <a:ea typeface="Helvetica Neue"/>
                <a:cs typeface="Helvetica Neue"/>
                <a:sym typeface="Helvetica Neue"/>
              </a:defRPr>
            </a:pPr>
            <a:endParaRPr/>
          </a:p>
        </p:txBody>
      </p:sp>
      <p:sp>
        <p:nvSpPr>
          <p:cNvPr id="810"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1293873349"/>
      </p:ext>
    </p:extLst>
  </p:cSld>
  <p:clrMapOvr>
    <a:masterClrMapping/>
  </p:clrMapOvr>
  <p:transition spd="med"/>
</p:sldLayout>
</file>

<file path=ppt/slideLayouts/slideLayout214.xml><?xml version="1.0" encoding="utf-8"?>
<p:sldLayout xmlns:a="http://schemas.openxmlformats.org/drawingml/2006/main" xmlns:r="http://schemas.openxmlformats.org/officeDocument/2006/relationships" xmlns:p="http://schemas.openxmlformats.org/presentationml/2006/main" type="tx">
  <p:cSld name="Bullets">
    <p:bg>
      <p:bgPr>
        <a:solidFill>
          <a:srgbClr val="FFFFFF"/>
        </a:solidFill>
        <a:effectLst/>
      </p:bgPr>
    </p:bg>
    <p:spTree>
      <p:nvGrpSpPr>
        <p:cNvPr id="1" name=""/>
        <p:cNvGrpSpPr/>
        <p:nvPr/>
      </p:nvGrpSpPr>
      <p:grpSpPr>
        <a:xfrm>
          <a:off x="0" y="0"/>
          <a:ext cx="0" cy="0"/>
          <a:chOff x="0" y="0"/>
          <a:chExt cx="0" cy="0"/>
        </a:xfrm>
      </p:grpSpPr>
      <p:sp>
        <p:nvSpPr>
          <p:cNvPr id="817" name="Body Level One…"/>
          <p:cNvSpPr txBox="1">
            <a:spLocks noGrp="1"/>
          </p:cNvSpPr>
          <p:nvPr>
            <p:ph type="body" idx="1"/>
          </p:nvPr>
        </p:nvSpPr>
        <p:spPr>
          <a:xfrm>
            <a:off x="603251" y="2124253"/>
            <a:ext cx="10985501" cy="4128008"/>
          </a:xfrm>
          <a:prstGeom prst="rect">
            <a:avLst/>
          </a:prstGeom>
        </p:spPr>
        <p:txBody>
          <a:bodyPr lIns="19050" tIns="19050" rIns="19050" bIns="19050"/>
          <a:lstStyle>
            <a:lvl1pPr marL="609584" indent="-372523">
              <a:spcBef>
                <a:spcPts val="2200"/>
              </a:spcBef>
              <a:buClr>
                <a:srgbClr val="000000"/>
              </a:buClr>
              <a:buSzPts val="1800"/>
              <a:buFont typeface="Helvetica Neue"/>
              <a:defRPr sz="1800">
                <a:latin typeface="Helvetica Neue"/>
                <a:ea typeface="Helvetica Neue"/>
                <a:cs typeface="Helvetica Neue"/>
                <a:sym typeface="Helvetica Neue"/>
              </a:defRPr>
            </a:lvl1pPr>
            <a:lvl2pPr marL="1219169" indent="-372523">
              <a:spcBef>
                <a:spcPts val="2200"/>
              </a:spcBef>
              <a:buClr>
                <a:srgbClr val="000000"/>
              </a:buClr>
              <a:buSzPts val="1800"/>
              <a:buFont typeface="Helvetica Neue"/>
              <a:defRPr sz="1800">
                <a:latin typeface="Helvetica Neue"/>
                <a:ea typeface="Helvetica Neue"/>
                <a:cs typeface="Helvetica Neue"/>
                <a:sym typeface="Helvetica Neue"/>
              </a:defRPr>
            </a:lvl2pPr>
            <a:lvl3pPr marL="1828754" indent="-372523">
              <a:spcBef>
                <a:spcPts val="2200"/>
              </a:spcBef>
              <a:buClr>
                <a:srgbClr val="000000"/>
              </a:buClr>
              <a:buSzPts val="1800"/>
              <a:buFont typeface="Helvetica Neue"/>
              <a:defRPr sz="1800">
                <a:latin typeface="Helvetica Neue"/>
                <a:ea typeface="Helvetica Neue"/>
                <a:cs typeface="Helvetica Neue"/>
                <a:sym typeface="Helvetica Neue"/>
              </a:defRPr>
            </a:lvl3pPr>
            <a:lvl4pPr marL="2438338" indent="-372523">
              <a:spcBef>
                <a:spcPts val="2200"/>
              </a:spcBef>
              <a:buClr>
                <a:srgbClr val="000000"/>
              </a:buClr>
              <a:buSzPts val="1800"/>
              <a:buFont typeface="Helvetica Neue"/>
              <a:defRPr sz="1800">
                <a:latin typeface="Helvetica Neue"/>
                <a:ea typeface="Helvetica Neue"/>
                <a:cs typeface="Helvetica Neue"/>
                <a:sym typeface="Helvetica Neue"/>
              </a:defRPr>
            </a:lvl4pPr>
            <a:lvl5pPr marL="3047924" indent="-372523">
              <a:spcBef>
                <a:spcPts val="2200"/>
              </a:spcBef>
              <a:buClr>
                <a:srgbClr val="000000"/>
              </a:buClr>
              <a:buSzPts val="1800"/>
              <a:buFont typeface="Helvetica Neue"/>
              <a:defRPr sz="18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18"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791407507"/>
      </p:ext>
    </p:extLst>
  </p:cSld>
  <p:clrMapOvr>
    <a:masterClrMapping/>
  </p:clrMapOvr>
  <p:transition spd="med"/>
</p:sldLayout>
</file>

<file path=ppt/slideLayouts/slideLayout215.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FFFFFF"/>
        </a:solidFill>
        <a:effectLst/>
      </p:bgPr>
    </p:bg>
    <p:spTree>
      <p:nvGrpSpPr>
        <p:cNvPr id="1" name=""/>
        <p:cNvGrpSpPr/>
        <p:nvPr/>
      </p:nvGrpSpPr>
      <p:grpSpPr>
        <a:xfrm>
          <a:off x="0" y="0"/>
          <a:ext cx="0" cy="0"/>
          <a:chOff x="0" y="0"/>
          <a:chExt cx="0" cy="0"/>
        </a:xfrm>
      </p:grpSpPr>
      <p:sp>
        <p:nvSpPr>
          <p:cNvPr id="825" name="Body Level One…"/>
          <p:cNvSpPr txBox="1">
            <a:spLocks noGrp="1"/>
          </p:cNvSpPr>
          <p:nvPr>
            <p:ph type="body" sz="quarter" idx="1"/>
          </p:nvPr>
        </p:nvSpPr>
        <p:spPr>
          <a:xfrm>
            <a:off x="603251" y="1186482"/>
            <a:ext cx="4889501" cy="467390"/>
          </a:xfrm>
          <a:prstGeom prst="rect">
            <a:avLst/>
          </a:prstGeom>
        </p:spPr>
        <p:txBody>
          <a:bodyPr lIns="17149" tIns="17149" rIns="17149" bIns="17149"/>
          <a:lstStyle>
            <a:lvl1pPr marL="304792" indent="0">
              <a:lnSpc>
                <a:spcPct val="100000"/>
              </a:lnSpc>
              <a:spcBef>
                <a:spcPts val="0"/>
              </a:spcBef>
              <a:buSzTx/>
              <a:buFontTx/>
              <a:buNone/>
              <a:defRPr b="1">
                <a:latin typeface="Helvetica Neue"/>
                <a:ea typeface="Helvetica Neue"/>
                <a:cs typeface="Helvetica Neue"/>
                <a:sym typeface="Helvetica Neue"/>
              </a:defRPr>
            </a:lvl1pPr>
            <a:lvl2pPr marL="1426127" indent="-579481">
              <a:lnSpc>
                <a:spcPct val="100000"/>
              </a:lnSpc>
              <a:spcBef>
                <a:spcPts val="0"/>
              </a:spcBef>
              <a:buSzPts val="2800"/>
              <a:buFontTx/>
              <a:defRPr b="1">
                <a:latin typeface="Helvetica Neue"/>
                <a:ea typeface="Helvetica Neue"/>
                <a:cs typeface="Helvetica Neue"/>
                <a:sym typeface="Helvetica Neue"/>
              </a:defRPr>
            </a:lvl2pPr>
            <a:lvl3pPr marL="2035711" indent="-579481">
              <a:lnSpc>
                <a:spcPct val="100000"/>
              </a:lnSpc>
              <a:spcBef>
                <a:spcPts val="0"/>
              </a:spcBef>
              <a:buSzPts val="2800"/>
              <a:buFontTx/>
              <a:defRPr b="1">
                <a:latin typeface="Helvetica Neue"/>
                <a:ea typeface="Helvetica Neue"/>
                <a:cs typeface="Helvetica Neue"/>
                <a:sym typeface="Helvetica Neue"/>
              </a:defRPr>
            </a:lvl3pPr>
            <a:lvl4pPr marL="2645296" indent="-579481">
              <a:lnSpc>
                <a:spcPct val="100000"/>
              </a:lnSpc>
              <a:spcBef>
                <a:spcPts val="0"/>
              </a:spcBef>
              <a:buSzPts val="2800"/>
              <a:buFontTx/>
              <a:defRPr b="1">
                <a:latin typeface="Helvetica Neue"/>
                <a:ea typeface="Helvetica Neue"/>
                <a:cs typeface="Helvetica Neue"/>
                <a:sym typeface="Helvetica Neue"/>
              </a:defRPr>
            </a:lvl4pPr>
            <a:lvl5pPr marL="3254881" indent="-579481">
              <a:lnSpc>
                <a:spcPct val="100000"/>
              </a:lnSpc>
              <a:spcBef>
                <a:spcPts val="0"/>
              </a:spcBef>
              <a:buSzPts val="2800"/>
              <a:buFontTx/>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26" name="Google Shape;100;p24"/>
          <p:cNvSpPr txBox="1">
            <a:spLocks noGrp="1"/>
          </p:cNvSpPr>
          <p:nvPr>
            <p:ph type="body" sz="half" idx="21"/>
          </p:nvPr>
        </p:nvSpPr>
        <p:spPr>
          <a:xfrm>
            <a:off x="603251" y="2124251"/>
            <a:ext cx="4889501" cy="4128316"/>
          </a:xfrm>
          <a:prstGeom prst="rect">
            <a:avLst/>
          </a:prstGeom>
        </p:spPr>
        <p:txBody>
          <a:bodyPr lIns="19050" tIns="19050" rIns="19050" bIns="19050"/>
          <a:lstStyle/>
          <a:p>
            <a:pPr marL="609584" indent="-372523">
              <a:spcBef>
                <a:spcPts val="2200"/>
              </a:spcBef>
              <a:buClr>
                <a:srgbClr val="000000"/>
              </a:buClr>
              <a:buSzPts val="1800"/>
              <a:buFont typeface="Helvetica Neue"/>
              <a:defRPr sz="1800">
                <a:latin typeface="Helvetica Neue"/>
                <a:ea typeface="Helvetica Neue"/>
                <a:cs typeface="Helvetica Neue"/>
                <a:sym typeface="Helvetica Neue"/>
              </a:defRPr>
            </a:pPr>
            <a:endParaRPr/>
          </a:p>
        </p:txBody>
      </p:sp>
      <p:sp>
        <p:nvSpPr>
          <p:cNvPr id="827" name="Google Shape;101;p24"/>
          <p:cNvSpPr>
            <a:spLocks noGrp="1"/>
          </p:cNvSpPr>
          <p:nvPr>
            <p:ph type="pic" idx="22"/>
          </p:nvPr>
        </p:nvSpPr>
        <p:spPr>
          <a:xfrm>
            <a:off x="6096000" y="-203633"/>
            <a:ext cx="5458437" cy="7277917"/>
          </a:xfrm>
          <a:prstGeom prst="rect">
            <a:avLst/>
          </a:prstGeom>
        </p:spPr>
        <p:txBody>
          <a:bodyPr lIns="91439" tIns="45719" rIns="91439" bIns="45719">
            <a:noAutofit/>
          </a:bodyPr>
          <a:lstStyle/>
          <a:p>
            <a:endParaRPr/>
          </a:p>
        </p:txBody>
      </p:sp>
      <p:sp>
        <p:nvSpPr>
          <p:cNvPr id="828" name="Title Text"/>
          <p:cNvSpPr txBox="1">
            <a:spLocks noGrp="1"/>
          </p:cNvSpPr>
          <p:nvPr>
            <p:ph type="title"/>
          </p:nvPr>
        </p:nvSpPr>
        <p:spPr>
          <a:xfrm>
            <a:off x="603251" y="539751"/>
            <a:ext cx="4889501" cy="717552"/>
          </a:xfrm>
          <a:prstGeom prst="rect">
            <a:avLst/>
          </a:prstGeom>
        </p:spPr>
        <p:txBody>
          <a:bodyPr lIns="19050" tIns="19050" rIns="19050" bIns="19050" anchor="t"/>
          <a:lstStyle>
            <a:lvl1pPr>
              <a:lnSpc>
                <a:spcPct val="80000"/>
              </a:lnSpc>
              <a:defRPr sz="3200" b="1">
                <a:latin typeface="Helvetica Neue"/>
                <a:ea typeface="Helvetica Neue"/>
                <a:cs typeface="Helvetica Neue"/>
                <a:sym typeface="Helvetica Neue"/>
              </a:defRPr>
            </a:lvl1pPr>
          </a:lstStyle>
          <a:p>
            <a:r>
              <a:t>Title Text</a:t>
            </a:r>
          </a:p>
        </p:txBody>
      </p:sp>
      <p:sp>
        <p:nvSpPr>
          <p:cNvPr id="829"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640307771"/>
      </p:ext>
    </p:extLst>
  </p:cSld>
  <p:clrMapOvr>
    <a:masterClrMapping/>
  </p:clrMapOvr>
  <p:transition spd="med"/>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Section">
    <p:bg>
      <p:bgPr>
        <a:solidFill>
          <a:srgbClr val="FFFFFF"/>
        </a:solidFill>
        <a:effectLst/>
      </p:bgPr>
    </p:bg>
    <p:spTree>
      <p:nvGrpSpPr>
        <p:cNvPr id="1" name=""/>
        <p:cNvGrpSpPr/>
        <p:nvPr/>
      </p:nvGrpSpPr>
      <p:grpSpPr>
        <a:xfrm>
          <a:off x="0" y="0"/>
          <a:ext cx="0" cy="0"/>
          <a:chOff x="0" y="0"/>
          <a:chExt cx="0" cy="0"/>
        </a:xfrm>
      </p:grpSpPr>
      <p:sp>
        <p:nvSpPr>
          <p:cNvPr id="836" name="Title Text"/>
          <p:cNvSpPr txBox="1">
            <a:spLocks noGrp="1"/>
          </p:cNvSpPr>
          <p:nvPr>
            <p:ph type="title"/>
          </p:nvPr>
        </p:nvSpPr>
        <p:spPr>
          <a:xfrm>
            <a:off x="603248" y="2266950"/>
            <a:ext cx="10985505" cy="2324101"/>
          </a:xfrm>
          <a:prstGeom prst="rect">
            <a:avLst/>
          </a:prstGeom>
        </p:spPr>
        <p:txBody>
          <a:bodyPr lIns="19050" tIns="19050" rIns="19050" bIns="19050"/>
          <a:lstStyle>
            <a:lvl1pPr>
              <a:lnSpc>
                <a:spcPct val="80000"/>
              </a:lnSpc>
              <a:defRPr sz="5800">
                <a:latin typeface="Helvetica Neue"/>
                <a:ea typeface="Helvetica Neue"/>
                <a:cs typeface="Helvetica Neue"/>
                <a:sym typeface="Helvetica Neue"/>
              </a:defRPr>
            </a:lvl1pPr>
          </a:lstStyle>
          <a:p>
            <a:r>
              <a:t>Title Text</a:t>
            </a:r>
          </a:p>
        </p:txBody>
      </p:sp>
      <p:sp>
        <p:nvSpPr>
          <p:cNvPr id="837" name="Slide Number"/>
          <p:cNvSpPr txBox="1">
            <a:spLocks noGrp="1"/>
          </p:cNvSpPr>
          <p:nvPr>
            <p:ph type="sldNum" sz="quarter" idx="2"/>
          </p:nvPr>
        </p:nvSpPr>
        <p:spPr>
          <a:xfrm>
            <a:off x="6003925" y="6555316"/>
            <a:ext cx="177902" cy="174601"/>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1711028623"/>
      </p:ext>
    </p:extLst>
  </p:cSld>
  <p:clrMapOvr>
    <a:masterClrMapping/>
  </p:clrMapOvr>
  <p:transition spd="med"/>
</p:sldLayout>
</file>

<file path=ppt/slideLayouts/slideLayout217.xml><?xml version="1.0" encoding="utf-8"?>
<p:sldLayout xmlns:a="http://schemas.openxmlformats.org/drawingml/2006/main" xmlns:r="http://schemas.openxmlformats.org/officeDocument/2006/relationships" xmlns:p="http://schemas.openxmlformats.org/presentationml/2006/main" type="tx">
  <p:cSld name="4_Title Only">
    <p:bg>
      <p:bgPr>
        <a:solidFill>
          <a:srgbClr val="FFFFFF"/>
        </a:solidFill>
        <a:effectLst/>
      </p:bgPr>
    </p:bg>
    <p:spTree>
      <p:nvGrpSpPr>
        <p:cNvPr id="1" name=""/>
        <p:cNvGrpSpPr/>
        <p:nvPr/>
      </p:nvGrpSpPr>
      <p:grpSpPr>
        <a:xfrm>
          <a:off x="0" y="0"/>
          <a:ext cx="0" cy="0"/>
          <a:chOff x="0" y="0"/>
          <a:chExt cx="0" cy="0"/>
        </a:xfrm>
      </p:grpSpPr>
      <p:sp>
        <p:nvSpPr>
          <p:cNvPr id="844" name="Title Text"/>
          <p:cNvSpPr txBox="1">
            <a:spLocks noGrp="1"/>
          </p:cNvSpPr>
          <p:nvPr>
            <p:ph type="title"/>
          </p:nvPr>
        </p:nvSpPr>
        <p:spPr>
          <a:xfrm>
            <a:off x="603251" y="539750"/>
            <a:ext cx="10985501" cy="717476"/>
          </a:xfrm>
          <a:prstGeom prst="rect">
            <a:avLst/>
          </a:prstGeom>
        </p:spPr>
        <p:txBody>
          <a:bodyPr lIns="19050" tIns="19050" rIns="19050" bIns="19050" anchor="t"/>
          <a:lstStyle>
            <a:lvl1pPr>
              <a:lnSpc>
                <a:spcPct val="80000"/>
              </a:lnSpc>
              <a:defRPr sz="3200" b="1">
                <a:latin typeface="Helvetica Neue"/>
                <a:ea typeface="Helvetica Neue"/>
                <a:cs typeface="Helvetica Neue"/>
                <a:sym typeface="Helvetica Neue"/>
              </a:defRPr>
            </a:lvl1pPr>
          </a:lstStyle>
          <a:p>
            <a:r>
              <a:t>Title Text</a:t>
            </a:r>
          </a:p>
        </p:txBody>
      </p:sp>
      <p:sp>
        <p:nvSpPr>
          <p:cNvPr id="845" name="Body Level One…"/>
          <p:cNvSpPr txBox="1">
            <a:spLocks noGrp="1"/>
          </p:cNvSpPr>
          <p:nvPr>
            <p:ph type="body" sz="quarter" idx="1"/>
          </p:nvPr>
        </p:nvSpPr>
        <p:spPr>
          <a:xfrm>
            <a:off x="603251" y="1186482"/>
            <a:ext cx="10985501" cy="467390"/>
          </a:xfrm>
          <a:prstGeom prst="rect">
            <a:avLst/>
          </a:prstGeom>
        </p:spPr>
        <p:txBody>
          <a:bodyPr lIns="17149" tIns="17149" rIns="17149" bIns="17149"/>
          <a:lstStyle>
            <a:lvl1pPr marL="304792" indent="0">
              <a:lnSpc>
                <a:spcPct val="100000"/>
              </a:lnSpc>
              <a:spcBef>
                <a:spcPts val="0"/>
              </a:spcBef>
              <a:buSzTx/>
              <a:buFontTx/>
              <a:buNone/>
              <a:defRPr b="1">
                <a:latin typeface="Helvetica Neue"/>
                <a:ea typeface="Helvetica Neue"/>
                <a:cs typeface="Helvetica Neue"/>
                <a:sym typeface="Helvetica Neue"/>
              </a:defRPr>
            </a:lvl1pPr>
            <a:lvl2pPr marL="1426127" indent="-579481">
              <a:lnSpc>
                <a:spcPct val="100000"/>
              </a:lnSpc>
              <a:spcBef>
                <a:spcPts val="0"/>
              </a:spcBef>
              <a:buSzPts val="2800"/>
              <a:buFontTx/>
              <a:defRPr b="1">
                <a:latin typeface="Helvetica Neue"/>
                <a:ea typeface="Helvetica Neue"/>
                <a:cs typeface="Helvetica Neue"/>
                <a:sym typeface="Helvetica Neue"/>
              </a:defRPr>
            </a:lvl2pPr>
            <a:lvl3pPr marL="2035711" indent="-579481">
              <a:lnSpc>
                <a:spcPct val="100000"/>
              </a:lnSpc>
              <a:spcBef>
                <a:spcPts val="0"/>
              </a:spcBef>
              <a:buSzPts val="2800"/>
              <a:buFontTx/>
              <a:defRPr b="1">
                <a:latin typeface="Helvetica Neue"/>
                <a:ea typeface="Helvetica Neue"/>
                <a:cs typeface="Helvetica Neue"/>
                <a:sym typeface="Helvetica Neue"/>
              </a:defRPr>
            </a:lvl3pPr>
            <a:lvl4pPr marL="2645296" indent="-579481">
              <a:lnSpc>
                <a:spcPct val="100000"/>
              </a:lnSpc>
              <a:spcBef>
                <a:spcPts val="0"/>
              </a:spcBef>
              <a:buSzPts val="2800"/>
              <a:buFontTx/>
              <a:defRPr b="1">
                <a:latin typeface="Helvetica Neue"/>
                <a:ea typeface="Helvetica Neue"/>
                <a:cs typeface="Helvetica Neue"/>
                <a:sym typeface="Helvetica Neue"/>
              </a:defRPr>
            </a:lvl4pPr>
            <a:lvl5pPr marL="3254881" indent="-579481">
              <a:lnSpc>
                <a:spcPct val="100000"/>
              </a:lnSpc>
              <a:spcBef>
                <a:spcPts val="0"/>
              </a:spcBef>
              <a:buSzPts val="2800"/>
              <a:buFontTx/>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46"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4077225969"/>
      </p:ext>
    </p:extLst>
  </p:cSld>
  <p:clrMapOvr>
    <a:masterClrMapping/>
  </p:clrMapOvr>
  <p:transition spd="med"/>
</p:sldLayout>
</file>

<file path=ppt/slideLayouts/slideLayout218.xml><?xml version="1.0" encoding="utf-8"?>
<p:sldLayout xmlns:a="http://schemas.openxmlformats.org/drawingml/2006/main" xmlns:r="http://schemas.openxmlformats.org/officeDocument/2006/relationships" xmlns:p="http://schemas.openxmlformats.org/presentationml/2006/main" type="tx">
  <p:cSld name="Agenda">
    <p:bg>
      <p:bgPr>
        <a:solidFill>
          <a:srgbClr val="FFFFFF"/>
        </a:solidFill>
        <a:effectLst/>
      </p:bgPr>
    </p:bg>
    <p:spTree>
      <p:nvGrpSpPr>
        <p:cNvPr id="1" name=""/>
        <p:cNvGrpSpPr/>
        <p:nvPr/>
      </p:nvGrpSpPr>
      <p:grpSpPr>
        <a:xfrm>
          <a:off x="0" y="0"/>
          <a:ext cx="0" cy="0"/>
          <a:chOff x="0" y="0"/>
          <a:chExt cx="0" cy="0"/>
        </a:xfrm>
      </p:grpSpPr>
      <p:sp>
        <p:nvSpPr>
          <p:cNvPr id="853" name="Title Text"/>
          <p:cNvSpPr txBox="1">
            <a:spLocks noGrp="1"/>
          </p:cNvSpPr>
          <p:nvPr>
            <p:ph type="title"/>
          </p:nvPr>
        </p:nvSpPr>
        <p:spPr>
          <a:xfrm>
            <a:off x="603251" y="539751"/>
            <a:ext cx="10985501" cy="717552"/>
          </a:xfrm>
          <a:prstGeom prst="rect">
            <a:avLst/>
          </a:prstGeom>
        </p:spPr>
        <p:txBody>
          <a:bodyPr lIns="19050" tIns="19050" rIns="19050" bIns="19050" anchor="t"/>
          <a:lstStyle>
            <a:lvl1pPr>
              <a:lnSpc>
                <a:spcPct val="80000"/>
              </a:lnSpc>
              <a:defRPr sz="3200" b="1">
                <a:latin typeface="Helvetica Neue"/>
                <a:ea typeface="Helvetica Neue"/>
                <a:cs typeface="Helvetica Neue"/>
                <a:sym typeface="Helvetica Neue"/>
              </a:defRPr>
            </a:lvl1pPr>
          </a:lstStyle>
          <a:p>
            <a:r>
              <a:t>Title Text</a:t>
            </a:r>
          </a:p>
        </p:txBody>
      </p:sp>
      <p:sp>
        <p:nvSpPr>
          <p:cNvPr id="854" name="Body Level One…"/>
          <p:cNvSpPr txBox="1">
            <a:spLocks noGrp="1"/>
          </p:cNvSpPr>
          <p:nvPr>
            <p:ph type="body" sz="quarter" idx="1"/>
          </p:nvPr>
        </p:nvSpPr>
        <p:spPr>
          <a:xfrm>
            <a:off x="603251" y="1186482"/>
            <a:ext cx="10985501" cy="467390"/>
          </a:xfrm>
          <a:prstGeom prst="rect">
            <a:avLst/>
          </a:prstGeom>
        </p:spPr>
        <p:txBody>
          <a:bodyPr lIns="17149" tIns="17149" rIns="17149" bIns="17149"/>
          <a:lstStyle>
            <a:lvl1pPr marL="304792" indent="0">
              <a:lnSpc>
                <a:spcPct val="100000"/>
              </a:lnSpc>
              <a:spcBef>
                <a:spcPts val="0"/>
              </a:spcBef>
              <a:buSzTx/>
              <a:buFontTx/>
              <a:buNone/>
              <a:defRPr b="1">
                <a:latin typeface="Helvetica Neue"/>
                <a:ea typeface="Helvetica Neue"/>
                <a:cs typeface="Helvetica Neue"/>
                <a:sym typeface="Helvetica Neue"/>
              </a:defRPr>
            </a:lvl1pPr>
            <a:lvl2pPr marL="1426127" indent="-579481">
              <a:lnSpc>
                <a:spcPct val="100000"/>
              </a:lnSpc>
              <a:spcBef>
                <a:spcPts val="0"/>
              </a:spcBef>
              <a:buSzPts val="2800"/>
              <a:buFontTx/>
              <a:defRPr b="1">
                <a:latin typeface="Helvetica Neue"/>
                <a:ea typeface="Helvetica Neue"/>
                <a:cs typeface="Helvetica Neue"/>
                <a:sym typeface="Helvetica Neue"/>
              </a:defRPr>
            </a:lvl2pPr>
            <a:lvl3pPr marL="2035711" indent="-579481">
              <a:lnSpc>
                <a:spcPct val="100000"/>
              </a:lnSpc>
              <a:spcBef>
                <a:spcPts val="0"/>
              </a:spcBef>
              <a:buSzPts val="2800"/>
              <a:buFontTx/>
              <a:defRPr b="1">
                <a:latin typeface="Helvetica Neue"/>
                <a:ea typeface="Helvetica Neue"/>
                <a:cs typeface="Helvetica Neue"/>
                <a:sym typeface="Helvetica Neue"/>
              </a:defRPr>
            </a:lvl3pPr>
            <a:lvl4pPr marL="2645296" indent="-579481">
              <a:lnSpc>
                <a:spcPct val="100000"/>
              </a:lnSpc>
              <a:spcBef>
                <a:spcPts val="0"/>
              </a:spcBef>
              <a:buSzPts val="2800"/>
              <a:buFontTx/>
              <a:defRPr b="1">
                <a:latin typeface="Helvetica Neue"/>
                <a:ea typeface="Helvetica Neue"/>
                <a:cs typeface="Helvetica Neue"/>
                <a:sym typeface="Helvetica Neue"/>
              </a:defRPr>
            </a:lvl4pPr>
            <a:lvl5pPr marL="3254881" indent="-579481">
              <a:lnSpc>
                <a:spcPct val="100000"/>
              </a:lnSpc>
              <a:spcBef>
                <a:spcPts val="0"/>
              </a:spcBef>
              <a:buSzPts val="2800"/>
              <a:buFontTx/>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55" name="Google Shape;114;p27"/>
          <p:cNvSpPr txBox="1">
            <a:spLocks noGrp="1"/>
          </p:cNvSpPr>
          <p:nvPr>
            <p:ph type="body" idx="21"/>
          </p:nvPr>
        </p:nvSpPr>
        <p:spPr>
          <a:xfrm>
            <a:off x="603251" y="2124253"/>
            <a:ext cx="10985501" cy="4128008"/>
          </a:xfrm>
          <a:prstGeom prst="rect">
            <a:avLst/>
          </a:prstGeom>
        </p:spPr>
        <p:txBody>
          <a:bodyPr lIns="19050" tIns="19050" rIns="19050" bIns="19050"/>
          <a:lstStyle/>
          <a:p>
            <a:pPr marL="304792" indent="0">
              <a:lnSpc>
                <a:spcPct val="100000"/>
              </a:lnSpc>
              <a:spcBef>
                <a:spcPts val="900"/>
              </a:spcBef>
              <a:buSzTx/>
              <a:buFontTx/>
              <a:buNone/>
              <a:defRPr>
                <a:latin typeface="Helvetica Neue"/>
                <a:ea typeface="Helvetica Neue"/>
                <a:cs typeface="Helvetica Neue"/>
                <a:sym typeface="Helvetica Neue"/>
              </a:defRPr>
            </a:pPr>
            <a:endParaRPr/>
          </a:p>
        </p:txBody>
      </p:sp>
      <p:sp>
        <p:nvSpPr>
          <p:cNvPr id="856"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96674100"/>
      </p:ext>
    </p:extLst>
  </p:cSld>
  <p:clrMapOvr>
    <a:masterClrMapping/>
  </p:clrMapOvr>
  <p:transition spd="med"/>
</p:sldLayout>
</file>

<file path=ppt/slideLayouts/slideLayout219.xml><?xml version="1.0" encoding="utf-8"?>
<p:sldLayout xmlns:a="http://schemas.openxmlformats.org/drawingml/2006/main" xmlns:r="http://schemas.openxmlformats.org/officeDocument/2006/relationships" xmlns:p="http://schemas.openxmlformats.org/presentationml/2006/main" type="tx">
  <p:cSld name="Statement">
    <p:bg>
      <p:bgPr>
        <a:solidFill>
          <a:srgbClr val="FFFFFF"/>
        </a:solidFill>
        <a:effectLst/>
      </p:bgPr>
    </p:bg>
    <p:spTree>
      <p:nvGrpSpPr>
        <p:cNvPr id="1" name=""/>
        <p:cNvGrpSpPr/>
        <p:nvPr/>
      </p:nvGrpSpPr>
      <p:grpSpPr>
        <a:xfrm>
          <a:off x="0" y="0"/>
          <a:ext cx="0" cy="0"/>
          <a:chOff x="0" y="0"/>
          <a:chExt cx="0" cy="0"/>
        </a:xfrm>
      </p:grpSpPr>
      <p:sp>
        <p:nvSpPr>
          <p:cNvPr id="863" name="Body Level One…"/>
          <p:cNvSpPr txBox="1">
            <a:spLocks noGrp="1"/>
          </p:cNvSpPr>
          <p:nvPr>
            <p:ph type="body" sz="half" idx="1"/>
          </p:nvPr>
        </p:nvSpPr>
        <p:spPr>
          <a:xfrm>
            <a:off x="603251" y="2460421"/>
            <a:ext cx="10985501" cy="1937158"/>
          </a:xfrm>
          <a:prstGeom prst="rect">
            <a:avLst/>
          </a:prstGeom>
        </p:spPr>
        <p:txBody>
          <a:bodyPr lIns="19050" tIns="19050" rIns="19050" bIns="19050" anchor="ctr"/>
          <a:lstStyle>
            <a:lvl1pPr marL="304792" indent="0" algn="ctr">
              <a:lnSpc>
                <a:spcPct val="80000"/>
              </a:lnSpc>
              <a:spcBef>
                <a:spcPts val="0"/>
              </a:spcBef>
              <a:buSzTx/>
              <a:buFontTx/>
              <a:buNone/>
              <a:defRPr sz="5800">
                <a:latin typeface="Helvetica Neue"/>
                <a:ea typeface="Helvetica Neue"/>
                <a:cs typeface="Helvetica Neue"/>
                <a:sym typeface="Helvetica Neue"/>
              </a:defRPr>
            </a:lvl1pPr>
            <a:lvl2pPr marL="304792" indent="609585" algn="ctr">
              <a:lnSpc>
                <a:spcPct val="80000"/>
              </a:lnSpc>
              <a:spcBef>
                <a:spcPts val="0"/>
              </a:spcBef>
              <a:buSzTx/>
              <a:buFontTx/>
              <a:buNone/>
              <a:defRPr sz="5800">
                <a:latin typeface="Helvetica Neue"/>
                <a:ea typeface="Helvetica Neue"/>
                <a:cs typeface="Helvetica Neue"/>
                <a:sym typeface="Helvetica Neue"/>
              </a:defRPr>
            </a:lvl2pPr>
            <a:lvl3pPr marL="304792" indent="1219169" algn="ctr">
              <a:lnSpc>
                <a:spcPct val="80000"/>
              </a:lnSpc>
              <a:spcBef>
                <a:spcPts val="0"/>
              </a:spcBef>
              <a:buSzTx/>
              <a:buFontTx/>
              <a:buNone/>
              <a:defRPr sz="5800">
                <a:latin typeface="Helvetica Neue"/>
                <a:ea typeface="Helvetica Neue"/>
                <a:cs typeface="Helvetica Neue"/>
                <a:sym typeface="Helvetica Neue"/>
              </a:defRPr>
            </a:lvl3pPr>
            <a:lvl4pPr marL="304792" indent="1828754" algn="ctr">
              <a:lnSpc>
                <a:spcPct val="80000"/>
              </a:lnSpc>
              <a:spcBef>
                <a:spcPts val="0"/>
              </a:spcBef>
              <a:buSzTx/>
              <a:buFontTx/>
              <a:buNone/>
              <a:defRPr sz="5800">
                <a:latin typeface="Helvetica Neue"/>
                <a:ea typeface="Helvetica Neue"/>
                <a:cs typeface="Helvetica Neue"/>
                <a:sym typeface="Helvetica Neue"/>
              </a:defRPr>
            </a:lvl4pPr>
            <a:lvl5pPr marL="304792" indent="2438339" algn="ctr">
              <a:lnSpc>
                <a:spcPct val="80000"/>
              </a:lnSpc>
              <a:spcBef>
                <a:spcPts val="0"/>
              </a:spcBef>
              <a:buSzTx/>
              <a:buFontTx/>
              <a:buNone/>
              <a:defRPr sz="58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64"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156675671"/>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2" name="Slide Number"/>
          <p:cNvSpPr txBox="1">
            <a:spLocks noGrp="1"/>
          </p:cNvSpPr>
          <p:nvPr>
            <p:ph type="sldNum" sz="quarter" idx="2"/>
          </p:nvPr>
        </p:nvSpPr>
        <p:spPr>
          <a:xfrm>
            <a:off x="11095178" y="6413967"/>
            <a:ext cx="258623" cy="248304"/>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220.xml><?xml version="1.0" encoding="utf-8"?>
<p:sldLayout xmlns:a="http://schemas.openxmlformats.org/drawingml/2006/main" xmlns:r="http://schemas.openxmlformats.org/officeDocument/2006/relationships" xmlns:p="http://schemas.openxmlformats.org/presentationml/2006/main" type="tx">
  <p:cSld name="Big Fact">
    <p:bg>
      <p:bgPr>
        <a:solidFill>
          <a:srgbClr val="FFFFFF"/>
        </a:solidFill>
        <a:effectLst/>
      </p:bgPr>
    </p:bg>
    <p:spTree>
      <p:nvGrpSpPr>
        <p:cNvPr id="1" name=""/>
        <p:cNvGrpSpPr/>
        <p:nvPr/>
      </p:nvGrpSpPr>
      <p:grpSpPr>
        <a:xfrm>
          <a:off x="0" y="0"/>
          <a:ext cx="0" cy="0"/>
          <a:chOff x="0" y="0"/>
          <a:chExt cx="0" cy="0"/>
        </a:xfrm>
      </p:grpSpPr>
      <p:sp>
        <p:nvSpPr>
          <p:cNvPr id="871" name="Body Level One…"/>
          <p:cNvSpPr txBox="1">
            <a:spLocks noGrp="1"/>
          </p:cNvSpPr>
          <p:nvPr>
            <p:ph type="body" idx="1"/>
          </p:nvPr>
        </p:nvSpPr>
        <p:spPr>
          <a:xfrm>
            <a:off x="603251" y="537964"/>
            <a:ext cx="10985501" cy="3620793"/>
          </a:xfrm>
          <a:prstGeom prst="rect">
            <a:avLst/>
          </a:prstGeom>
        </p:spPr>
        <p:txBody>
          <a:bodyPr lIns="19050" tIns="19050" rIns="19050" bIns="19050" anchor="b"/>
          <a:lstStyle>
            <a:lvl1pPr marL="304792" indent="0" algn="ctr">
              <a:lnSpc>
                <a:spcPct val="80000"/>
              </a:lnSpc>
              <a:spcBef>
                <a:spcPts val="0"/>
              </a:spcBef>
              <a:buSzTx/>
              <a:buFontTx/>
              <a:buNone/>
              <a:defRPr sz="12500" b="1">
                <a:latin typeface="Helvetica Neue"/>
                <a:ea typeface="Helvetica Neue"/>
                <a:cs typeface="Helvetica Neue"/>
                <a:sym typeface="Helvetica Neue"/>
              </a:defRPr>
            </a:lvl1pPr>
            <a:lvl2pPr marL="304792" indent="609585" algn="ctr">
              <a:lnSpc>
                <a:spcPct val="80000"/>
              </a:lnSpc>
              <a:spcBef>
                <a:spcPts val="0"/>
              </a:spcBef>
              <a:buSzTx/>
              <a:buFontTx/>
              <a:buNone/>
              <a:defRPr sz="12500" b="1">
                <a:latin typeface="Helvetica Neue"/>
                <a:ea typeface="Helvetica Neue"/>
                <a:cs typeface="Helvetica Neue"/>
                <a:sym typeface="Helvetica Neue"/>
              </a:defRPr>
            </a:lvl2pPr>
            <a:lvl3pPr marL="304792" indent="1219169" algn="ctr">
              <a:lnSpc>
                <a:spcPct val="80000"/>
              </a:lnSpc>
              <a:spcBef>
                <a:spcPts val="0"/>
              </a:spcBef>
              <a:buSzTx/>
              <a:buFontTx/>
              <a:buNone/>
              <a:defRPr sz="12500" b="1">
                <a:latin typeface="Helvetica Neue"/>
                <a:ea typeface="Helvetica Neue"/>
                <a:cs typeface="Helvetica Neue"/>
                <a:sym typeface="Helvetica Neue"/>
              </a:defRPr>
            </a:lvl3pPr>
            <a:lvl4pPr marL="304792" indent="1828754" algn="ctr">
              <a:lnSpc>
                <a:spcPct val="80000"/>
              </a:lnSpc>
              <a:spcBef>
                <a:spcPts val="0"/>
              </a:spcBef>
              <a:buSzTx/>
              <a:buFontTx/>
              <a:buNone/>
              <a:defRPr sz="12500" b="1">
                <a:latin typeface="Helvetica Neue"/>
                <a:ea typeface="Helvetica Neue"/>
                <a:cs typeface="Helvetica Neue"/>
                <a:sym typeface="Helvetica Neue"/>
              </a:defRPr>
            </a:lvl4pPr>
            <a:lvl5pPr marL="304792" indent="2438339" algn="ctr">
              <a:lnSpc>
                <a:spcPct val="80000"/>
              </a:lnSpc>
              <a:spcBef>
                <a:spcPts val="0"/>
              </a:spcBef>
              <a:buSzTx/>
              <a:buFontTx/>
              <a:buNone/>
              <a:defRPr sz="12500"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72" name="Google Shape;121;p29"/>
          <p:cNvSpPr txBox="1">
            <a:spLocks noGrp="1"/>
          </p:cNvSpPr>
          <p:nvPr>
            <p:ph type="body" sz="quarter" idx="21"/>
          </p:nvPr>
        </p:nvSpPr>
        <p:spPr>
          <a:xfrm>
            <a:off x="603251" y="4131090"/>
            <a:ext cx="10985501" cy="467392"/>
          </a:xfrm>
          <a:prstGeom prst="rect">
            <a:avLst/>
          </a:prstGeom>
        </p:spPr>
        <p:txBody>
          <a:bodyPr lIns="17149" tIns="17149" rIns="17149" bIns="17149"/>
          <a:lstStyle/>
          <a:p>
            <a:pPr marL="304792" indent="0" algn="ctr">
              <a:lnSpc>
                <a:spcPct val="100000"/>
              </a:lnSpc>
              <a:spcBef>
                <a:spcPts val="0"/>
              </a:spcBef>
              <a:buSzTx/>
              <a:buFontTx/>
              <a:buNone/>
              <a:defRPr b="1">
                <a:latin typeface="Helvetica Neue"/>
                <a:ea typeface="Helvetica Neue"/>
                <a:cs typeface="Helvetica Neue"/>
                <a:sym typeface="Helvetica Neue"/>
              </a:defRPr>
            </a:pPr>
            <a:endParaRPr/>
          </a:p>
        </p:txBody>
      </p:sp>
      <p:sp>
        <p:nvSpPr>
          <p:cNvPr id="873"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4020436477"/>
      </p:ext>
    </p:extLst>
  </p:cSld>
  <p:clrMapOvr>
    <a:masterClrMapping/>
  </p:clrMapOvr>
  <p:transition spd="med"/>
</p:sldLayout>
</file>

<file path=ppt/slideLayouts/slideLayout221.xml><?xml version="1.0" encoding="utf-8"?>
<p:sldLayout xmlns:a="http://schemas.openxmlformats.org/drawingml/2006/main" xmlns:r="http://schemas.openxmlformats.org/officeDocument/2006/relationships" xmlns:p="http://schemas.openxmlformats.org/presentationml/2006/main" type="tx">
  <p:cSld name="Quote">
    <p:bg>
      <p:bgPr>
        <a:solidFill>
          <a:srgbClr val="FFFFFF"/>
        </a:solidFill>
        <a:effectLst/>
      </p:bgPr>
    </p:bg>
    <p:spTree>
      <p:nvGrpSpPr>
        <p:cNvPr id="1" name=""/>
        <p:cNvGrpSpPr/>
        <p:nvPr/>
      </p:nvGrpSpPr>
      <p:grpSpPr>
        <a:xfrm>
          <a:off x="0" y="0"/>
          <a:ext cx="0" cy="0"/>
          <a:chOff x="0" y="0"/>
          <a:chExt cx="0" cy="0"/>
        </a:xfrm>
      </p:grpSpPr>
      <p:sp>
        <p:nvSpPr>
          <p:cNvPr id="880" name="Body Level One…"/>
          <p:cNvSpPr txBox="1">
            <a:spLocks noGrp="1"/>
          </p:cNvSpPr>
          <p:nvPr>
            <p:ph type="body" sz="quarter" idx="1"/>
          </p:nvPr>
        </p:nvSpPr>
        <p:spPr>
          <a:xfrm>
            <a:off x="1215011" y="5337728"/>
            <a:ext cx="10100028" cy="318490"/>
          </a:xfrm>
          <a:prstGeom prst="rect">
            <a:avLst/>
          </a:prstGeom>
        </p:spPr>
        <p:txBody>
          <a:bodyPr lIns="17149" tIns="17149" rIns="17149" bIns="17149"/>
          <a:lstStyle>
            <a:lvl1pPr marL="304792" indent="0">
              <a:lnSpc>
                <a:spcPct val="100000"/>
              </a:lnSpc>
              <a:spcBef>
                <a:spcPts val="0"/>
              </a:spcBef>
              <a:buSzTx/>
              <a:buFontTx/>
              <a:buNone/>
              <a:defRPr sz="1800" b="1">
                <a:latin typeface="Helvetica Neue"/>
                <a:ea typeface="Helvetica Neue"/>
                <a:cs typeface="Helvetica Neue"/>
                <a:sym typeface="Helvetica Neue"/>
              </a:defRPr>
            </a:lvl1pPr>
            <a:lvl2pPr marL="1219169" indent="-372523">
              <a:lnSpc>
                <a:spcPct val="100000"/>
              </a:lnSpc>
              <a:spcBef>
                <a:spcPts val="0"/>
              </a:spcBef>
              <a:buSzPts val="1800"/>
              <a:buFontTx/>
              <a:defRPr sz="1800" b="1">
                <a:latin typeface="Helvetica Neue"/>
                <a:ea typeface="Helvetica Neue"/>
                <a:cs typeface="Helvetica Neue"/>
                <a:sym typeface="Helvetica Neue"/>
              </a:defRPr>
            </a:lvl2pPr>
            <a:lvl3pPr marL="1828754" indent="-372523">
              <a:lnSpc>
                <a:spcPct val="100000"/>
              </a:lnSpc>
              <a:spcBef>
                <a:spcPts val="0"/>
              </a:spcBef>
              <a:buSzPts val="1800"/>
              <a:buFontTx/>
              <a:defRPr sz="1800" b="1">
                <a:latin typeface="Helvetica Neue"/>
                <a:ea typeface="Helvetica Neue"/>
                <a:cs typeface="Helvetica Neue"/>
                <a:sym typeface="Helvetica Neue"/>
              </a:defRPr>
            </a:lvl3pPr>
            <a:lvl4pPr marL="2438338" indent="-372523">
              <a:lnSpc>
                <a:spcPct val="100000"/>
              </a:lnSpc>
              <a:spcBef>
                <a:spcPts val="0"/>
              </a:spcBef>
              <a:buSzPts val="1800"/>
              <a:buFontTx/>
              <a:defRPr sz="1800" b="1">
                <a:latin typeface="Helvetica Neue"/>
                <a:ea typeface="Helvetica Neue"/>
                <a:cs typeface="Helvetica Neue"/>
                <a:sym typeface="Helvetica Neue"/>
              </a:defRPr>
            </a:lvl4pPr>
            <a:lvl5pPr marL="3047924" indent="-372523">
              <a:lnSpc>
                <a:spcPct val="100000"/>
              </a:lnSpc>
              <a:spcBef>
                <a:spcPts val="0"/>
              </a:spcBef>
              <a:buSzPts val="1800"/>
              <a:buFontTx/>
              <a:defRPr sz="1800"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81" name="Google Shape;125;p30"/>
          <p:cNvSpPr txBox="1">
            <a:spLocks noGrp="1"/>
          </p:cNvSpPr>
          <p:nvPr>
            <p:ph type="body" sz="half" idx="21"/>
          </p:nvPr>
        </p:nvSpPr>
        <p:spPr>
          <a:xfrm>
            <a:off x="876962" y="2469930"/>
            <a:ext cx="10438077" cy="1918141"/>
          </a:xfrm>
          <a:prstGeom prst="rect">
            <a:avLst/>
          </a:prstGeom>
        </p:spPr>
        <p:txBody>
          <a:bodyPr lIns="19050" tIns="19050" rIns="19050" bIns="19050"/>
          <a:lstStyle/>
          <a:p>
            <a:pPr marL="304792" indent="0">
              <a:spcBef>
                <a:spcPts val="0"/>
              </a:spcBef>
              <a:buSzTx/>
              <a:buFontTx/>
              <a:buNone/>
              <a:defRPr sz="4200">
                <a:latin typeface="Helvetica Neue"/>
                <a:ea typeface="Helvetica Neue"/>
                <a:cs typeface="Helvetica Neue"/>
                <a:sym typeface="Helvetica Neue"/>
              </a:defRPr>
            </a:pPr>
            <a:endParaRPr/>
          </a:p>
        </p:txBody>
      </p:sp>
      <p:sp>
        <p:nvSpPr>
          <p:cNvPr id="882"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2909156814"/>
      </p:ext>
    </p:extLst>
  </p:cSld>
  <p:clrMapOvr>
    <a:masterClrMapping/>
  </p:clrMapOvr>
  <p:transition spd="med"/>
</p:sldLayout>
</file>

<file path=ppt/slideLayouts/slideLayout222.xml><?xml version="1.0" encoding="utf-8"?>
<p:sldLayout xmlns:a="http://schemas.openxmlformats.org/drawingml/2006/main" xmlns:r="http://schemas.openxmlformats.org/officeDocument/2006/relationships" xmlns:p="http://schemas.openxmlformats.org/presentationml/2006/main" type="tx">
  <p:cSld name="Photo - 3 Up">
    <p:bg>
      <p:bgPr>
        <a:solidFill>
          <a:srgbClr val="FFFFFF"/>
        </a:solidFill>
        <a:effectLst/>
      </p:bgPr>
    </p:bg>
    <p:spTree>
      <p:nvGrpSpPr>
        <p:cNvPr id="1" name=""/>
        <p:cNvGrpSpPr/>
        <p:nvPr/>
      </p:nvGrpSpPr>
      <p:grpSpPr>
        <a:xfrm>
          <a:off x="0" y="0"/>
          <a:ext cx="0" cy="0"/>
          <a:chOff x="0" y="0"/>
          <a:chExt cx="0" cy="0"/>
        </a:xfrm>
      </p:grpSpPr>
      <p:sp>
        <p:nvSpPr>
          <p:cNvPr id="889" name="Google Shape;128;p31"/>
          <p:cNvSpPr>
            <a:spLocks noGrp="1"/>
          </p:cNvSpPr>
          <p:nvPr>
            <p:ph type="pic" sz="quarter" idx="21"/>
          </p:nvPr>
        </p:nvSpPr>
        <p:spPr>
          <a:xfrm>
            <a:off x="7880350" y="508001"/>
            <a:ext cx="3719550" cy="2974839"/>
          </a:xfrm>
          <a:prstGeom prst="rect">
            <a:avLst/>
          </a:prstGeom>
        </p:spPr>
        <p:txBody>
          <a:bodyPr lIns="91439" tIns="45719" rIns="91439" bIns="45719">
            <a:noAutofit/>
          </a:bodyPr>
          <a:lstStyle/>
          <a:p>
            <a:endParaRPr/>
          </a:p>
        </p:txBody>
      </p:sp>
      <p:sp>
        <p:nvSpPr>
          <p:cNvPr id="890" name="Google Shape;129;p31"/>
          <p:cNvSpPr>
            <a:spLocks noGrp="1"/>
          </p:cNvSpPr>
          <p:nvPr>
            <p:ph type="pic" sz="half" idx="22"/>
          </p:nvPr>
        </p:nvSpPr>
        <p:spPr>
          <a:xfrm>
            <a:off x="6750050" y="1989136"/>
            <a:ext cx="5219701" cy="6075092"/>
          </a:xfrm>
          <a:prstGeom prst="rect">
            <a:avLst/>
          </a:prstGeom>
        </p:spPr>
        <p:txBody>
          <a:bodyPr lIns="91439" tIns="45719" rIns="91439" bIns="45719">
            <a:noAutofit/>
          </a:bodyPr>
          <a:lstStyle/>
          <a:p>
            <a:endParaRPr/>
          </a:p>
        </p:txBody>
      </p:sp>
      <p:sp>
        <p:nvSpPr>
          <p:cNvPr id="891" name="Google Shape;130;p31"/>
          <p:cNvSpPr>
            <a:spLocks noGrp="1"/>
          </p:cNvSpPr>
          <p:nvPr>
            <p:ph type="pic" idx="23"/>
          </p:nvPr>
        </p:nvSpPr>
        <p:spPr>
          <a:xfrm>
            <a:off x="-69850" y="247650"/>
            <a:ext cx="8305801" cy="6229353"/>
          </a:xfrm>
          <a:prstGeom prst="rect">
            <a:avLst/>
          </a:prstGeom>
        </p:spPr>
        <p:txBody>
          <a:bodyPr lIns="91439" tIns="45719" rIns="91439" bIns="45719">
            <a:noAutofit/>
          </a:bodyPr>
          <a:lstStyle/>
          <a:p>
            <a:endParaRPr/>
          </a:p>
        </p:txBody>
      </p:sp>
      <p:sp>
        <p:nvSpPr>
          <p:cNvPr id="892"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1257150269"/>
      </p:ext>
    </p:extLst>
  </p:cSld>
  <p:clrMapOvr>
    <a:masterClrMapping/>
  </p:clrMapOvr>
  <p:transition spd="med"/>
</p:sldLayout>
</file>

<file path=ppt/slideLayouts/slideLayout223.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899" name="Google Shape;133;p32"/>
          <p:cNvSpPr>
            <a:spLocks noGrp="1"/>
          </p:cNvSpPr>
          <p:nvPr>
            <p:ph type="pic" idx="21"/>
          </p:nvPr>
        </p:nvSpPr>
        <p:spPr>
          <a:xfrm>
            <a:off x="-666749" y="-2762250"/>
            <a:ext cx="13525501" cy="10820401"/>
          </a:xfrm>
          <a:prstGeom prst="rect">
            <a:avLst/>
          </a:prstGeom>
        </p:spPr>
        <p:txBody>
          <a:bodyPr lIns="91439" tIns="45719" rIns="91439" bIns="45719">
            <a:noAutofit/>
          </a:bodyPr>
          <a:lstStyle/>
          <a:p>
            <a:endParaRPr/>
          </a:p>
        </p:txBody>
      </p:sp>
      <p:sp>
        <p:nvSpPr>
          <p:cNvPr id="900"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FFFFFF"/>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1881874374"/>
      </p:ext>
    </p:extLst>
  </p:cSld>
  <p:clrMapOvr>
    <a:masterClrMapping/>
  </p:clrMapOvr>
  <p:transition spd="med"/>
</p:sldLayout>
</file>

<file path=ppt/slideLayouts/slideLayout224.xml><?xml version="1.0" encoding="utf-8"?>
<p:sldLayout xmlns:a="http://schemas.openxmlformats.org/drawingml/2006/main" xmlns:r="http://schemas.openxmlformats.org/officeDocument/2006/relationships" xmlns:p="http://schemas.openxmlformats.org/presentationml/2006/main" type="tx">
  <p:cSld name="3_Blank">
    <p:bg>
      <p:bgPr>
        <a:solidFill>
          <a:srgbClr val="FFFFFF"/>
        </a:solidFill>
        <a:effectLst/>
      </p:bgPr>
    </p:bg>
    <p:spTree>
      <p:nvGrpSpPr>
        <p:cNvPr id="1" name=""/>
        <p:cNvGrpSpPr/>
        <p:nvPr/>
      </p:nvGrpSpPr>
      <p:grpSpPr>
        <a:xfrm>
          <a:off x="0" y="0"/>
          <a:ext cx="0" cy="0"/>
          <a:chOff x="0" y="0"/>
          <a:chExt cx="0" cy="0"/>
        </a:xfrm>
      </p:grpSpPr>
      <p:sp>
        <p:nvSpPr>
          <p:cNvPr id="907"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516436183"/>
      </p:ext>
    </p:extLst>
  </p:cSld>
  <p:clrMapOvr>
    <a:masterClrMapping/>
  </p:clrMapOvr>
  <p:transition spd="med"/>
</p:sldLayout>
</file>

<file path=ppt/slideLayouts/slideLayout225.xml><?xml version="1.0" encoding="utf-8"?>
<p:sldLayout xmlns:a="http://schemas.openxmlformats.org/drawingml/2006/main" xmlns:r="http://schemas.openxmlformats.org/officeDocument/2006/relationships" xmlns:p="http://schemas.openxmlformats.org/presentationml/2006/main" type="tx">
  <p:cSld name="7_Title and Content">
    <p:bg>
      <p:bgPr>
        <a:solidFill>
          <a:srgbClr val="FFFFFF"/>
        </a:solidFill>
        <a:effectLst/>
      </p:bgPr>
    </p:bg>
    <p:spTree>
      <p:nvGrpSpPr>
        <p:cNvPr id="1" name=""/>
        <p:cNvGrpSpPr/>
        <p:nvPr/>
      </p:nvGrpSpPr>
      <p:grpSpPr>
        <a:xfrm>
          <a:off x="0" y="0"/>
          <a:ext cx="0" cy="0"/>
          <a:chOff x="0" y="0"/>
          <a:chExt cx="0" cy="0"/>
        </a:xfrm>
      </p:grpSpPr>
      <p:sp>
        <p:nvSpPr>
          <p:cNvPr id="914" name="Title Text"/>
          <p:cNvSpPr txBox="1">
            <a:spLocks noGrp="1"/>
          </p:cNvSpPr>
          <p:nvPr>
            <p:ph type="title"/>
          </p:nvPr>
        </p:nvSpPr>
        <p:spPr>
          <a:prstGeom prst="rect">
            <a:avLst/>
          </a:prstGeom>
        </p:spPr>
        <p:txBody>
          <a:bodyPr lIns="45719" tIns="45719" rIns="45719" bIns="45719"/>
          <a:lstStyle/>
          <a:p>
            <a:r>
              <a:t>Title Text</a:t>
            </a:r>
          </a:p>
        </p:txBody>
      </p:sp>
      <p:sp>
        <p:nvSpPr>
          <p:cNvPr id="915" name="Body Level One…"/>
          <p:cNvSpPr txBox="1">
            <a:spLocks noGrp="1"/>
          </p:cNvSpPr>
          <p:nvPr>
            <p:ph type="body" idx="1"/>
          </p:nvPr>
        </p:nvSpPr>
        <p:spPr>
          <a:prstGeom prst="rect">
            <a:avLst/>
          </a:prstGeom>
        </p:spPr>
        <p:txBody>
          <a:bodyPr lIns="45719" tIns="45719" rIns="45719" bIns="45719"/>
          <a:lstStyle>
            <a:lvl3pPr marL="1234439" indent="-320039"/>
          </a:lstStyle>
          <a:p>
            <a:r>
              <a:t>Body Level One</a:t>
            </a:r>
          </a:p>
          <a:p>
            <a:pPr lvl="1"/>
            <a:r>
              <a:t>Body Level Two</a:t>
            </a:r>
          </a:p>
          <a:p>
            <a:pPr lvl="2"/>
            <a:r>
              <a:t>Body Level Three</a:t>
            </a:r>
          </a:p>
          <a:p>
            <a:pPr lvl="3"/>
            <a:r>
              <a:t>Body Level Four</a:t>
            </a:r>
          </a:p>
          <a:p>
            <a:pPr lvl="4"/>
            <a:r>
              <a:t>Body Level Five</a:t>
            </a:r>
          </a:p>
        </p:txBody>
      </p:sp>
      <p:pic>
        <p:nvPicPr>
          <p:cNvPr id="916" name="legend.png" descr="legend.png"/>
          <p:cNvPicPr>
            <a:picLocks noChangeAspect="1"/>
          </p:cNvPicPr>
          <p:nvPr/>
        </p:nvPicPr>
        <p:blipFill>
          <a:blip r:embed="rId2"/>
          <a:stretch>
            <a:fillRect/>
          </a:stretch>
        </p:blipFill>
        <p:spPr>
          <a:xfrm>
            <a:off x="8861066" y="6019696"/>
            <a:ext cx="3330345" cy="860341"/>
          </a:xfrm>
          <a:prstGeom prst="rect">
            <a:avLst/>
          </a:prstGeom>
          <a:ln w="12700">
            <a:miter lim="400000"/>
          </a:ln>
        </p:spPr>
      </p:pic>
      <p:sp>
        <p:nvSpPr>
          <p:cNvPr id="917" name="Slide Number"/>
          <p:cNvSpPr txBox="1">
            <a:spLocks noGrp="1"/>
          </p:cNvSpPr>
          <p:nvPr>
            <p:ph type="sldNum" sz="quarter" idx="2"/>
          </p:nvPr>
        </p:nvSpPr>
        <p:spPr>
          <a:xfrm>
            <a:off x="11095176" y="6414760"/>
            <a:ext cx="258624" cy="248305"/>
          </a:xfrm>
          <a:prstGeom prst="rect">
            <a:avLst/>
          </a:prstGeom>
        </p:spPr>
        <p:txBody>
          <a:bodyPr lIns="45719" tIns="45719" rIns="45719" bIns="45719"/>
          <a:lstStyle/>
          <a:p>
            <a:fld id="{86CB4B4D-7CA3-9044-876B-883B54F8677D}" type="slidenum">
              <a:t>‹#›</a:t>
            </a:fld>
            <a:endParaRPr/>
          </a:p>
        </p:txBody>
      </p:sp>
    </p:spTree>
    <p:extLst>
      <p:ext uri="{BB962C8B-B14F-4D97-AF65-F5344CB8AC3E}">
        <p14:creationId xmlns:p14="http://schemas.microsoft.com/office/powerpoint/2010/main" val="4224661"/>
      </p:ext>
    </p:extLst>
  </p:cSld>
  <p:clrMapOvr>
    <a:masterClrMapping/>
  </p:clrMapOvr>
  <p:transition spd="med"/>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
  <p:cSld name="Section Header">
    <p:spTree>
      <p:nvGrpSpPr>
        <p:cNvPr id="1" name=""/>
        <p:cNvGrpSpPr/>
        <p:nvPr/>
      </p:nvGrpSpPr>
      <p:grpSpPr>
        <a:xfrm>
          <a:off x="0" y="0"/>
          <a:ext cx="0" cy="0"/>
          <a:chOff x="0" y="0"/>
          <a:chExt cx="0" cy="0"/>
        </a:xfrm>
      </p:grpSpPr>
      <p:sp>
        <p:nvSpPr>
          <p:cNvPr id="1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12" name="Body Level One…"/>
          <p:cNvSpPr txBox="1">
            <a:spLocks noGrp="1"/>
          </p:cNvSpPr>
          <p:nvPr>
            <p:ph type="body" sz="quarter" idx="1"/>
          </p:nvPr>
        </p:nvSpPr>
        <p:spPr>
          <a:xfrm>
            <a:off x="831850" y="4589462"/>
            <a:ext cx="10515600" cy="1500197"/>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53347796"/>
      </p:ext>
    </p:extLst>
  </p:cSld>
  <p:clrMapOvr>
    <a:masterClrMapping/>
  </p:clrMapOvr>
  <p:transition spd="med"/>
</p:sldLayout>
</file>

<file path=ppt/slideLayouts/slideLayout227.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0"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21" name="Body Level One…"/>
          <p:cNvSpPr txBox="1">
            <a:spLocks noGrp="1"/>
          </p:cNvSpPr>
          <p:nvPr>
            <p:ph type="body" sz="quarter" idx="1"/>
          </p:nvPr>
        </p:nvSpPr>
        <p:spPr>
          <a:xfrm>
            <a:off x="839787" y="1681163"/>
            <a:ext cx="5157790" cy="823922"/>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2"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90223304"/>
      </p:ext>
    </p:extLst>
  </p:cSld>
  <p:clrMapOvr>
    <a:masterClrMapping/>
  </p:clrMapOvr>
  <p:transition spd="med"/>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0"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31"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32"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2564269"/>
      </p:ext>
    </p:extLst>
  </p:cSld>
  <p:clrMapOvr>
    <a:masterClrMapping/>
  </p:clrMapOvr>
  <p:transition spd="med"/>
</p:sldLayout>
</file>

<file path=ppt/slideLayouts/slideLayout22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40"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41"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42"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36581654"/>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209" name="Title Text"/>
          <p:cNvSpPr txBox="1">
            <a:spLocks noGrp="1"/>
          </p:cNvSpPr>
          <p:nvPr>
            <p:ph type="title"/>
          </p:nvPr>
        </p:nvSpPr>
        <p:spPr>
          <a:xfrm>
            <a:off x="839787" y="457200"/>
            <a:ext cx="3932239" cy="1600200"/>
          </a:xfrm>
          <a:prstGeom prst="rect">
            <a:avLst/>
          </a:prstGeom>
        </p:spPr>
        <p:txBody>
          <a:bodyPr lIns="45718" tIns="45718" rIns="45718" bIns="45718" anchor="b"/>
          <a:lstStyle>
            <a:lvl1pPr>
              <a:defRPr sz="3200"/>
            </a:lvl1pPr>
          </a:lstStyle>
          <a:p>
            <a:r>
              <a:t>Title Text</a:t>
            </a:r>
          </a:p>
        </p:txBody>
      </p:sp>
      <p:sp>
        <p:nvSpPr>
          <p:cNvPr id="210" name="Body Level One…"/>
          <p:cNvSpPr txBox="1">
            <a:spLocks noGrp="1"/>
          </p:cNvSpPr>
          <p:nvPr>
            <p:ph type="body" sz="half" idx="1"/>
          </p:nvPr>
        </p:nvSpPr>
        <p:spPr>
          <a:xfrm>
            <a:off x="5183187" y="987425"/>
            <a:ext cx="6172201" cy="4873625"/>
          </a:xfrm>
          <a:prstGeom prst="rect">
            <a:avLst/>
          </a:prstGeom>
        </p:spPr>
        <p:txBody>
          <a:bodyPr lIns="45718" tIns="45718" rIns="45718" bIns="45718"/>
          <a:lstStyle>
            <a:lvl1pPr>
              <a:defRPr sz="3200"/>
            </a:lvl1pPr>
            <a:lvl2pPr marL="762000" indent="-304800">
              <a:defRPr sz="3200"/>
            </a:lvl2pPr>
            <a:lvl3pPr marL="1339850" indent="-425450">
              <a:defRPr sz="3200"/>
            </a:lvl3pPr>
            <a:lvl4pPr marL="1940560" indent="-568960">
              <a:defRPr sz="3200"/>
            </a:lvl4pPr>
            <a:lvl5pPr marL="2397760" indent="-568960">
              <a:defRPr sz="3200"/>
            </a:lvl5pPr>
          </a:lstStyle>
          <a:p>
            <a:r>
              <a:t>Body Level One</a:t>
            </a:r>
          </a:p>
          <a:p>
            <a:pPr lvl="1"/>
            <a:r>
              <a:t>Body Level Two</a:t>
            </a:r>
          </a:p>
          <a:p>
            <a:pPr lvl="2"/>
            <a:r>
              <a:t>Body Level Three</a:t>
            </a:r>
          </a:p>
          <a:p>
            <a:pPr lvl="3"/>
            <a:r>
              <a:t>Body Level Four</a:t>
            </a:r>
          </a:p>
          <a:p>
            <a:pPr lvl="4"/>
            <a:r>
              <a:t>Body Level Five</a:t>
            </a:r>
          </a:p>
        </p:txBody>
      </p:sp>
      <p:sp>
        <p:nvSpPr>
          <p:cNvPr id="211" name="Text Placeholder 3"/>
          <p:cNvSpPr>
            <a:spLocks noGrp="1"/>
          </p:cNvSpPr>
          <p:nvPr>
            <p:ph type="body" sz="quarter" idx="21"/>
          </p:nvPr>
        </p:nvSpPr>
        <p:spPr>
          <a:xfrm>
            <a:off x="839787" y="2057400"/>
            <a:ext cx="3932238" cy="3811588"/>
          </a:xfrm>
          <a:prstGeom prst="rect">
            <a:avLst/>
          </a:prstGeom>
        </p:spPr>
        <p:txBody>
          <a:bodyPr lIns="45718" tIns="45718" rIns="45718" bIns="45718"/>
          <a:lstStyle/>
          <a:p>
            <a:pPr marL="0" indent="0">
              <a:buSzTx/>
              <a:buFontTx/>
              <a:buNone/>
              <a:defRPr sz="1600"/>
            </a:pPr>
            <a:endParaRPr/>
          </a:p>
        </p:txBody>
      </p:sp>
      <p:sp>
        <p:nvSpPr>
          <p:cNvPr id="212" name="Slide Number"/>
          <p:cNvSpPr txBox="1">
            <a:spLocks noGrp="1"/>
          </p:cNvSpPr>
          <p:nvPr>
            <p:ph type="sldNum" sz="quarter" idx="2"/>
          </p:nvPr>
        </p:nvSpPr>
        <p:spPr>
          <a:xfrm>
            <a:off x="11095178" y="6413967"/>
            <a:ext cx="258623" cy="248304"/>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23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30983701"/>
      </p:ext>
    </p:extLst>
  </p:cSld>
  <p:clrMapOvr>
    <a:masterClrMapping/>
  </p:clrMapOvr>
  <p:transition spd="med"/>
</p:sldLayout>
</file>

<file path=ppt/slideLayouts/slideLayout23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59"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60"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50027851"/>
      </p:ext>
    </p:extLst>
  </p:cSld>
  <p:clrMapOvr>
    <a:masterClrMapping/>
  </p:clrMapOvr>
  <p:transition spd="med"/>
</p:sldLayout>
</file>

<file path=ppt/slideLayouts/slideLayout232.xml><?xml version="1.0" encoding="utf-8"?>
<p:sldLayout xmlns:a="http://schemas.openxmlformats.org/drawingml/2006/main" xmlns:r="http://schemas.openxmlformats.org/officeDocument/2006/relationships" xmlns:p="http://schemas.openxmlformats.org/presentationml/2006/main"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8"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69" name="Body Level One…"/>
          <p:cNvSpPr txBox="1">
            <a:spLocks noGrp="1"/>
          </p:cNvSpPr>
          <p:nvPr>
            <p:ph type="body" sz="quarter" idx="1"/>
          </p:nvPr>
        </p:nvSpPr>
        <p:spPr>
          <a:xfrm>
            <a:off x="1524000" y="3602037"/>
            <a:ext cx="9144000" cy="165577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1301867"/>
      </p:ext>
    </p:extLst>
  </p:cSld>
  <p:clrMapOvr>
    <a:masterClrMapping/>
  </p:clrMapOvr>
  <p:transition spd="med"/>
</p:sldLayout>
</file>

<file path=ppt/slideLayouts/slideLayout233.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prstGeom prst="rect">
            <a:avLst/>
          </a:prstGeom>
        </p:spPr>
        <p:txBody>
          <a:bodyPr/>
          <a:lstStyle/>
          <a:p>
            <a:r>
              <a:t>Title Text</a:t>
            </a:r>
          </a:p>
        </p:txBody>
      </p:sp>
      <p:sp>
        <p:nvSpPr>
          <p:cNvPr id="7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9"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43048143"/>
      </p:ext>
    </p:extLst>
  </p:cSld>
  <p:clrMapOvr>
    <a:masterClrMapping/>
  </p:clrMapOvr>
  <p:transition spd="med"/>
</p:sldLayout>
</file>

<file path=ppt/slideLayouts/slideLayout234.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87" name="Body Level One…"/>
          <p:cNvSpPr txBox="1">
            <a:spLocks noGrp="1"/>
          </p:cNvSpPr>
          <p:nvPr>
            <p:ph type="body" sz="quarter" idx="1"/>
          </p:nvPr>
        </p:nvSpPr>
        <p:spPr>
          <a:xfrm>
            <a:off x="1524000" y="3602037"/>
            <a:ext cx="9144000" cy="165577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08683040"/>
      </p:ext>
    </p:extLst>
  </p:cSld>
  <p:clrMapOvr>
    <a:masterClrMapping/>
  </p:clrMapOvr>
  <p:transition spd="med"/>
</p:sldLayout>
</file>

<file path=ppt/slideLayouts/slideLayout235.xml><?xml version="1.0" encoding="utf-8"?>
<p:sldLayout xmlns:a="http://schemas.openxmlformats.org/drawingml/2006/main" xmlns:r="http://schemas.openxmlformats.org/officeDocument/2006/relationships" xmlns:p="http://schemas.openxmlformats.org/presentationml/2006/main" type="tx">
  <p:cSld name="2_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5"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96" name="Body Level One…"/>
          <p:cNvSpPr txBox="1">
            <a:spLocks noGrp="1"/>
          </p:cNvSpPr>
          <p:nvPr>
            <p:ph type="body" sz="quarter" idx="1"/>
          </p:nvPr>
        </p:nvSpPr>
        <p:spPr>
          <a:xfrm>
            <a:off x="1524000" y="3602037"/>
            <a:ext cx="9144000" cy="165577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95434094"/>
      </p:ext>
    </p:extLst>
  </p:cSld>
  <p:clrMapOvr>
    <a:masterClrMapping/>
  </p:clrMapOvr>
  <p:transition spd="med"/>
</p:sldLayout>
</file>

<file path=ppt/slideLayouts/slideLayout236.xml><?xml version="1.0" encoding="utf-8"?>
<p:sldLayout xmlns:a="http://schemas.openxmlformats.org/drawingml/2006/main" xmlns:r="http://schemas.openxmlformats.org/officeDocument/2006/relationships" xmlns:p="http://schemas.openxmlformats.org/presentationml/2006/main" type="tx">
  <p:cSld name="1_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4" name="Title Text"/>
          <p:cNvSpPr txBox="1">
            <a:spLocks noGrp="1"/>
          </p:cNvSpPr>
          <p:nvPr>
            <p:ph type="title"/>
          </p:nvPr>
        </p:nvSpPr>
        <p:spPr>
          <a:prstGeom prst="rect">
            <a:avLst/>
          </a:prstGeom>
        </p:spPr>
        <p:txBody>
          <a:bodyPr/>
          <a:lstStyle/>
          <a:p>
            <a:r>
              <a:t>Title Text</a:t>
            </a:r>
          </a:p>
        </p:txBody>
      </p:sp>
      <p:sp>
        <p:nvSpPr>
          <p:cNvPr id="10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97449820"/>
      </p:ext>
    </p:extLst>
  </p:cSld>
  <p:clrMapOvr>
    <a:masterClrMapping/>
  </p:clrMapOvr>
  <p:transition spd="med"/>
</p:sldLayout>
</file>

<file path=ppt/slideLayouts/slideLayout237.xml><?xml version="1.0" encoding="utf-8"?>
<p:sldLayout xmlns:a="http://schemas.openxmlformats.org/drawingml/2006/main" xmlns:r="http://schemas.openxmlformats.org/officeDocument/2006/relationships" xmlns:p="http://schemas.openxmlformats.org/presentationml/2006/main" type="tx">
  <p:cSld name="1_Default Slide">
    <p:bg>
      <p:bgPr>
        <a:solidFill>
          <a:srgbClr val="FFFFFF"/>
        </a:solidFill>
        <a:effectLst/>
      </p:bgPr>
    </p:bg>
    <p:spTree>
      <p:nvGrpSpPr>
        <p:cNvPr id="1" name=""/>
        <p:cNvGrpSpPr/>
        <p:nvPr/>
      </p:nvGrpSpPr>
      <p:grpSpPr>
        <a:xfrm>
          <a:off x="0" y="0"/>
          <a:ext cx="0" cy="0"/>
          <a:chOff x="0" y="0"/>
          <a:chExt cx="0" cy="0"/>
        </a:xfrm>
      </p:grpSpPr>
      <p:sp>
        <p:nvSpPr>
          <p:cNvPr id="113" name="Circle"/>
          <p:cNvSpPr/>
          <p:nvPr/>
        </p:nvSpPr>
        <p:spPr>
          <a:xfrm>
            <a:off x="11157156" y="381000"/>
            <a:ext cx="277229" cy="277068"/>
          </a:xfrm>
          <a:prstGeom prst="ellipse">
            <a:avLst/>
          </a:prstGeom>
          <a:solidFill>
            <a:srgbClr val="6D706D"/>
          </a:solidFill>
          <a:ln w="12700">
            <a:miter lim="400000"/>
          </a:ln>
        </p:spPr>
        <p:txBody>
          <a:bodyPr lIns="45718" tIns="45718" rIns="45718" bIns="45718" anchor="ctr"/>
          <a:lstStyle/>
          <a:p>
            <a:pPr algn="ctr">
              <a:defRPr sz="900">
                <a:solidFill>
                  <a:srgbClr val="FFFFFF"/>
                </a:solidFill>
              </a:defRPr>
            </a:pPr>
            <a:endParaRPr/>
          </a:p>
        </p:txBody>
      </p:sp>
      <p:sp>
        <p:nvSpPr>
          <p:cNvPr id="114" name="Slide Number"/>
          <p:cNvSpPr txBox="1">
            <a:spLocks noGrp="1"/>
          </p:cNvSpPr>
          <p:nvPr>
            <p:ph type="sldNum" sz="quarter" idx="2"/>
          </p:nvPr>
        </p:nvSpPr>
        <p:spPr>
          <a:xfrm>
            <a:off x="11218781" y="443335"/>
            <a:ext cx="153963" cy="152401"/>
          </a:xfrm>
          <a:prstGeom prst="rect">
            <a:avLst/>
          </a:prstGeom>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1424858975"/>
      </p:ext>
    </p:extLst>
  </p:cSld>
  <p:clrMapOvr>
    <a:masterClrMapping/>
  </p:clrMapOvr>
  <p:transition spd="med"/>
</p:sldLayout>
</file>

<file path=ppt/slideLayouts/slideLayout238.xml><?xml version="1.0" encoding="utf-8"?>
<p:sldLayout xmlns:a="http://schemas.openxmlformats.org/drawingml/2006/main" xmlns:r="http://schemas.openxmlformats.org/officeDocument/2006/relationships" xmlns:p="http://schemas.openxmlformats.org/presentationml/2006/main" type="tx">
  <p:cSld name="2_Default Slide">
    <p:bg>
      <p:bgPr>
        <a:solidFill>
          <a:srgbClr val="FFFFFF"/>
        </a:solidFill>
        <a:effectLst/>
      </p:bgPr>
    </p:bg>
    <p:spTree>
      <p:nvGrpSpPr>
        <p:cNvPr id="1" name=""/>
        <p:cNvGrpSpPr/>
        <p:nvPr/>
      </p:nvGrpSpPr>
      <p:grpSpPr>
        <a:xfrm>
          <a:off x="0" y="0"/>
          <a:ext cx="0" cy="0"/>
          <a:chOff x="0" y="0"/>
          <a:chExt cx="0" cy="0"/>
        </a:xfrm>
      </p:grpSpPr>
      <p:sp>
        <p:nvSpPr>
          <p:cNvPr id="121" name="Circle"/>
          <p:cNvSpPr/>
          <p:nvPr/>
        </p:nvSpPr>
        <p:spPr>
          <a:xfrm>
            <a:off x="11157156" y="381000"/>
            <a:ext cx="277229" cy="277068"/>
          </a:xfrm>
          <a:prstGeom prst="ellipse">
            <a:avLst/>
          </a:prstGeom>
          <a:solidFill>
            <a:srgbClr val="6D706D"/>
          </a:solidFill>
          <a:ln w="12700">
            <a:miter lim="400000"/>
          </a:ln>
        </p:spPr>
        <p:txBody>
          <a:bodyPr lIns="45718" tIns="45718" rIns="45718" bIns="45718" anchor="ctr"/>
          <a:lstStyle/>
          <a:p>
            <a:pPr algn="ctr">
              <a:defRPr sz="900">
                <a:solidFill>
                  <a:srgbClr val="FFFFFF"/>
                </a:solidFill>
              </a:defRPr>
            </a:pPr>
            <a:endParaRPr/>
          </a:p>
        </p:txBody>
      </p:sp>
      <p:sp>
        <p:nvSpPr>
          <p:cNvPr id="122" name="Slide Number"/>
          <p:cNvSpPr txBox="1">
            <a:spLocks noGrp="1"/>
          </p:cNvSpPr>
          <p:nvPr>
            <p:ph type="sldNum" sz="quarter" idx="2"/>
          </p:nvPr>
        </p:nvSpPr>
        <p:spPr>
          <a:xfrm>
            <a:off x="11229419" y="453967"/>
            <a:ext cx="153964" cy="152401"/>
          </a:xfrm>
          <a:prstGeom prst="rect">
            <a:avLst/>
          </a:prstGeom>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299939759"/>
      </p:ext>
    </p:extLst>
  </p:cSld>
  <p:clrMapOvr>
    <a:masterClrMapping/>
  </p:clrMapOvr>
  <p:transition spd="med"/>
</p:sldLayout>
</file>

<file path=ppt/slideLayouts/slideLayout239.xml><?xml version="1.0" encoding="utf-8"?>
<p:sldLayout xmlns:a="http://schemas.openxmlformats.org/drawingml/2006/main" xmlns:r="http://schemas.openxmlformats.org/officeDocument/2006/relationships" xmlns:p="http://schemas.openxmlformats.org/presentationml/2006/main" type="tx">
  <p:cSld name="2_Title and Content">
    <p:bg>
      <p:bgPr>
        <a:solidFill>
          <a:srgbClr val="FFFFFF"/>
        </a:solidFill>
        <a:effectLst/>
      </p:bgPr>
    </p:bg>
    <p:spTree>
      <p:nvGrpSpPr>
        <p:cNvPr id="1" name=""/>
        <p:cNvGrpSpPr/>
        <p:nvPr/>
      </p:nvGrpSpPr>
      <p:grpSpPr>
        <a:xfrm>
          <a:off x="0" y="0"/>
          <a:ext cx="0" cy="0"/>
          <a:chOff x="0" y="0"/>
          <a:chExt cx="0" cy="0"/>
        </a:xfrm>
      </p:grpSpPr>
      <p:sp>
        <p:nvSpPr>
          <p:cNvPr id="129" name="Title Text"/>
          <p:cNvSpPr txBox="1">
            <a:spLocks noGrp="1"/>
          </p:cNvSpPr>
          <p:nvPr>
            <p:ph type="title"/>
          </p:nvPr>
        </p:nvSpPr>
        <p:spPr>
          <a:prstGeom prst="rect">
            <a:avLst/>
          </a:prstGeom>
        </p:spPr>
        <p:txBody>
          <a:bodyPr/>
          <a:lstStyle/>
          <a:p>
            <a:r>
              <a:t>Title Text</a:t>
            </a:r>
          </a:p>
        </p:txBody>
      </p:sp>
      <p:sp>
        <p:nvSpPr>
          <p:cNvPr id="13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131" name="legend.png" descr="legend.png"/>
          <p:cNvPicPr>
            <a:picLocks noChangeAspect="1"/>
          </p:cNvPicPr>
          <p:nvPr/>
        </p:nvPicPr>
        <p:blipFill>
          <a:blip r:embed="rId2"/>
          <a:stretch>
            <a:fillRect/>
          </a:stretch>
        </p:blipFill>
        <p:spPr>
          <a:xfrm>
            <a:off x="8861066" y="5979941"/>
            <a:ext cx="3330345" cy="860341"/>
          </a:xfrm>
          <a:prstGeom prst="rect">
            <a:avLst/>
          </a:prstGeom>
          <a:ln w="12700">
            <a:miter lim="400000"/>
          </a:ln>
        </p:spPr>
      </p:pic>
      <p:sp>
        <p:nvSpPr>
          <p:cNvPr id="132"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057425545"/>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219" name="Title Text"/>
          <p:cNvSpPr txBox="1">
            <a:spLocks noGrp="1"/>
          </p:cNvSpPr>
          <p:nvPr>
            <p:ph type="title"/>
          </p:nvPr>
        </p:nvSpPr>
        <p:spPr>
          <a:xfrm>
            <a:off x="839787" y="457200"/>
            <a:ext cx="3932239" cy="1600200"/>
          </a:xfrm>
          <a:prstGeom prst="rect">
            <a:avLst/>
          </a:prstGeom>
        </p:spPr>
        <p:txBody>
          <a:bodyPr lIns="45718" tIns="45718" rIns="45718" bIns="45718" anchor="b"/>
          <a:lstStyle>
            <a:lvl1pPr>
              <a:defRPr sz="3200"/>
            </a:lvl1pPr>
          </a:lstStyle>
          <a:p>
            <a:r>
              <a:t>Title Text</a:t>
            </a:r>
          </a:p>
        </p:txBody>
      </p:sp>
      <p:sp>
        <p:nvSpPr>
          <p:cNvPr id="220"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221" name="Body Level One…"/>
          <p:cNvSpPr txBox="1">
            <a:spLocks noGrp="1"/>
          </p:cNvSpPr>
          <p:nvPr>
            <p:ph type="body" sz="quarter" idx="1"/>
          </p:nvPr>
        </p:nvSpPr>
        <p:spPr>
          <a:xfrm>
            <a:off x="839787" y="2057400"/>
            <a:ext cx="3932239" cy="3811588"/>
          </a:xfrm>
          <a:prstGeom prst="rect">
            <a:avLst/>
          </a:prstGeom>
        </p:spPr>
        <p:txBody>
          <a:bodyPr lIns="45718" tIns="45718" rIns="45718" bIns="45718"/>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22" name="Slide Number"/>
          <p:cNvSpPr txBox="1">
            <a:spLocks noGrp="1"/>
          </p:cNvSpPr>
          <p:nvPr>
            <p:ph type="sldNum" sz="quarter" idx="2"/>
          </p:nvPr>
        </p:nvSpPr>
        <p:spPr>
          <a:xfrm>
            <a:off x="11095178" y="6413967"/>
            <a:ext cx="258623" cy="248304"/>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1_Section Header">
    <p:bg>
      <p:bgPr>
        <a:solidFill>
          <a:srgbClr val="FFFFFF"/>
        </a:solidFill>
        <a:effectLst/>
      </p:bgPr>
    </p:bg>
    <p:spTree>
      <p:nvGrpSpPr>
        <p:cNvPr id="1" name=""/>
        <p:cNvGrpSpPr/>
        <p:nvPr/>
      </p:nvGrpSpPr>
      <p:grpSpPr>
        <a:xfrm>
          <a:off x="0" y="0"/>
          <a:ext cx="0" cy="0"/>
          <a:chOff x="0" y="0"/>
          <a:chExt cx="0" cy="0"/>
        </a:xfrm>
      </p:grpSpPr>
      <p:sp>
        <p:nvSpPr>
          <p:cNvPr id="13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140" name="Body Level One…"/>
          <p:cNvSpPr txBox="1">
            <a:spLocks noGrp="1"/>
          </p:cNvSpPr>
          <p:nvPr>
            <p:ph type="body" sz="quarter" idx="1"/>
          </p:nvPr>
        </p:nvSpPr>
        <p:spPr>
          <a:xfrm>
            <a:off x="831850" y="4589462"/>
            <a:ext cx="10515600" cy="1500196"/>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898871004"/>
      </p:ext>
    </p:extLst>
  </p:cSld>
  <p:clrMapOvr>
    <a:masterClrMapping/>
  </p:clrMapOvr>
  <p:transition spd="med"/>
</p:sldLayout>
</file>

<file path=ppt/slideLayouts/slideLayout241.xml><?xml version="1.0" encoding="utf-8"?>
<p:sldLayout xmlns:a="http://schemas.openxmlformats.org/drawingml/2006/main" xmlns:r="http://schemas.openxmlformats.org/officeDocument/2006/relationships" xmlns:p="http://schemas.openxmlformats.org/presentationml/2006/main" type="tx">
  <p:cSld name="Two Content">
    <p:bg>
      <p:bgPr>
        <a:solidFill>
          <a:srgbClr val="FFFFFF"/>
        </a:solidFill>
        <a:effectLst/>
      </p:bgPr>
    </p:bg>
    <p:spTree>
      <p:nvGrpSpPr>
        <p:cNvPr id="1" name=""/>
        <p:cNvGrpSpPr/>
        <p:nvPr/>
      </p:nvGrpSpPr>
      <p:grpSpPr>
        <a:xfrm>
          <a:off x="0" y="0"/>
          <a:ext cx="0" cy="0"/>
          <a:chOff x="0" y="0"/>
          <a:chExt cx="0" cy="0"/>
        </a:xfrm>
      </p:grpSpPr>
      <p:sp>
        <p:nvSpPr>
          <p:cNvPr id="148" name="Title Text"/>
          <p:cNvSpPr txBox="1">
            <a:spLocks noGrp="1"/>
          </p:cNvSpPr>
          <p:nvPr>
            <p:ph type="title"/>
          </p:nvPr>
        </p:nvSpPr>
        <p:spPr>
          <a:prstGeom prst="rect">
            <a:avLst/>
          </a:prstGeom>
        </p:spPr>
        <p:txBody>
          <a:bodyPr/>
          <a:lstStyle/>
          <a:p>
            <a:r>
              <a:t>Title Text</a:t>
            </a:r>
          </a:p>
        </p:txBody>
      </p:sp>
      <p:sp>
        <p:nvSpPr>
          <p:cNvPr id="14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330083113"/>
      </p:ext>
    </p:extLst>
  </p:cSld>
  <p:clrMapOvr>
    <a:masterClrMapping/>
  </p:clrMapOvr>
  <p:transition spd="med"/>
</p:sldLayout>
</file>

<file path=ppt/slideLayouts/slideLayout242.xml><?xml version="1.0" encoding="utf-8"?>
<p:sldLayout xmlns:a="http://schemas.openxmlformats.org/drawingml/2006/main" xmlns:r="http://schemas.openxmlformats.org/officeDocument/2006/relationships" xmlns:p="http://schemas.openxmlformats.org/presentationml/2006/main" type="tx">
  <p:cSld name="1_Comparison">
    <p:bg>
      <p:bgPr>
        <a:solidFill>
          <a:srgbClr val="FFFFFF"/>
        </a:solidFill>
        <a:effectLst/>
      </p:bgPr>
    </p:bg>
    <p:spTree>
      <p:nvGrpSpPr>
        <p:cNvPr id="1" name=""/>
        <p:cNvGrpSpPr/>
        <p:nvPr/>
      </p:nvGrpSpPr>
      <p:grpSpPr>
        <a:xfrm>
          <a:off x="0" y="0"/>
          <a:ext cx="0" cy="0"/>
          <a:chOff x="0" y="0"/>
          <a:chExt cx="0" cy="0"/>
        </a:xfrm>
      </p:grpSpPr>
      <p:sp>
        <p:nvSpPr>
          <p:cNvPr id="15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58" name="Body Level One…"/>
          <p:cNvSpPr txBox="1">
            <a:spLocks noGrp="1"/>
          </p:cNvSpPr>
          <p:nvPr>
            <p:ph type="body" sz="quarter" idx="1"/>
          </p:nvPr>
        </p:nvSpPr>
        <p:spPr>
          <a:xfrm>
            <a:off x="839787" y="1681163"/>
            <a:ext cx="5157790" cy="823921"/>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59"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160"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815362864"/>
      </p:ext>
    </p:extLst>
  </p:cSld>
  <p:clrMapOvr>
    <a:masterClrMapping/>
  </p:clrMapOvr>
  <p:transition spd="med"/>
</p:sldLayout>
</file>

<file path=ppt/slideLayouts/slideLayout243.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167" name="Title Text"/>
          <p:cNvSpPr txBox="1">
            <a:spLocks noGrp="1"/>
          </p:cNvSpPr>
          <p:nvPr>
            <p:ph type="title"/>
          </p:nvPr>
        </p:nvSpPr>
        <p:spPr>
          <a:prstGeom prst="rect">
            <a:avLst/>
          </a:prstGeom>
        </p:spPr>
        <p:txBody>
          <a:bodyPr/>
          <a:lstStyle/>
          <a:p>
            <a:r>
              <a:t>Title Text</a:t>
            </a:r>
          </a:p>
        </p:txBody>
      </p:sp>
      <p:sp>
        <p:nvSpPr>
          <p:cNvPr id="168"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872724898"/>
      </p:ext>
    </p:extLst>
  </p:cSld>
  <p:clrMapOvr>
    <a:masterClrMapping/>
  </p:clrMapOvr>
  <p:transition spd="med"/>
</p:sldLayout>
</file>

<file path=ppt/slideLayouts/slideLayout244.xml><?xml version="1.0" encoding="utf-8"?>
<p:sldLayout xmlns:a="http://schemas.openxmlformats.org/drawingml/2006/main" xmlns:r="http://schemas.openxmlformats.org/officeDocument/2006/relationships" xmlns:p="http://schemas.openxmlformats.org/presentationml/2006/main" type="tx">
  <p:cSld name="1_Content with Caption">
    <p:bg>
      <p:bgPr>
        <a:solidFill>
          <a:srgbClr val="FFFFFF"/>
        </a:solidFill>
        <a:effectLst/>
      </p:bgPr>
    </p:bg>
    <p:spTree>
      <p:nvGrpSpPr>
        <p:cNvPr id="1" name=""/>
        <p:cNvGrpSpPr/>
        <p:nvPr/>
      </p:nvGrpSpPr>
      <p:grpSpPr>
        <a:xfrm>
          <a:off x="0" y="0"/>
          <a:ext cx="0" cy="0"/>
          <a:chOff x="0" y="0"/>
          <a:chExt cx="0" cy="0"/>
        </a:xfrm>
      </p:grpSpPr>
      <p:sp>
        <p:nvSpPr>
          <p:cNvPr id="17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176"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77"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178"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4106344849"/>
      </p:ext>
    </p:extLst>
  </p:cSld>
  <p:clrMapOvr>
    <a:masterClrMapping/>
  </p:clrMapOvr>
  <p:transition spd="med"/>
</p:sldLayout>
</file>

<file path=ppt/slideLayouts/slideLayout245.xml><?xml version="1.0" encoding="utf-8"?>
<p:sldLayout xmlns:a="http://schemas.openxmlformats.org/drawingml/2006/main" xmlns:r="http://schemas.openxmlformats.org/officeDocument/2006/relationships" xmlns:p="http://schemas.openxmlformats.org/presentationml/2006/main" type="tx">
  <p:cSld name="1_Picture with Caption">
    <p:bg>
      <p:bgPr>
        <a:solidFill>
          <a:srgbClr val="FFFFFF"/>
        </a:solidFill>
        <a:effectLst/>
      </p:bgPr>
    </p:bg>
    <p:spTree>
      <p:nvGrpSpPr>
        <p:cNvPr id="1" name=""/>
        <p:cNvGrpSpPr/>
        <p:nvPr/>
      </p:nvGrpSpPr>
      <p:grpSpPr>
        <a:xfrm>
          <a:off x="0" y="0"/>
          <a:ext cx="0" cy="0"/>
          <a:chOff x="0" y="0"/>
          <a:chExt cx="0" cy="0"/>
        </a:xfrm>
      </p:grpSpPr>
      <p:sp>
        <p:nvSpPr>
          <p:cNvPr id="18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186"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187"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8"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718811618"/>
      </p:ext>
    </p:extLst>
  </p:cSld>
  <p:clrMapOvr>
    <a:masterClrMapping/>
  </p:clrMapOvr>
  <p:transition spd="med"/>
</p:sldLayout>
</file>

<file path=ppt/slideLayouts/slideLayout246.xml><?xml version="1.0" encoding="utf-8"?>
<p:sldLayout xmlns:a="http://schemas.openxmlformats.org/drawingml/2006/main" xmlns:r="http://schemas.openxmlformats.org/officeDocument/2006/relationships" xmlns:p="http://schemas.openxmlformats.org/presentationml/2006/main" type="tx">
  <p:cSld name="3_Title Slide">
    <p:bg>
      <p:bgPr>
        <a:solidFill>
          <a:srgbClr val="FFFFFF"/>
        </a:solidFill>
        <a:effectLst/>
      </p:bgPr>
    </p:bg>
    <p:spTree>
      <p:nvGrpSpPr>
        <p:cNvPr id="1" name=""/>
        <p:cNvGrpSpPr/>
        <p:nvPr/>
      </p:nvGrpSpPr>
      <p:grpSpPr>
        <a:xfrm>
          <a:off x="0" y="0"/>
          <a:ext cx="0" cy="0"/>
          <a:chOff x="0" y="0"/>
          <a:chExt cx="0" cy="0"/>
        </a:xfrm>
      </p:grpSpPr>
      <p:sp>
        <p:nvSpPr>
          <p:cNvPr id="195"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96" name="Body Level One…"/>
          <p:cNvSpPr txBox="1">
            <a:spLocks noGrp="1"/>
          </p:cNvSpPr>
          <p:nvPr>
            <p:ph type="body" sz="quarter" idx="1"/>
          </p:nvPr>
        </p:nvSpPr>
        <p:spPr>
          <a:xfrm>
            <a:off x="1524000" y="3602037"/>
            <a:ext cx="9144000" cy="1655771"/>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7"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032688928"/>
      </p:ext>
    </p:extLst>
  </p:cSld>
  <p:clrMapOvr>
    <a:masterClrMapping/>
  </p:clrMapOvr>
  <p:transition spd="med"/>
</p:sldLayout>
</file>

<file path=ppt/slideLayouts/slideLayout247.xml><?xml version="1.0" encoding="utf-8"?>
<p:sldLayout xmlns:a="http://schemas.openxmlformats.org/drawingml/2006/main" xmlns:r="http://schemas.openxmlformats.org/officeDocument/2006/relationships" xmlns:p="http://schemas.openxmlformats.org/presentationml/2006/main" type="tx">
  <p:cSld name="2_Section Header">
    <p:bg>
      <p:bgPr>
        <a:solidFill>
          <a:srgbClr val="FFFFFF"/>
        </a:solidFill>
        <a:effectLst/>
      </p:bgPr>
    </p:bg>
    <p:spTree>
      <p:nvGrpSpPr>
        <p:cNvPr id="1" name=""/>
        <p:cNvGrpSpPr/>
        <p:nvPr/>
      </p:nvGrpSpPr>
      <p:grpSpPr>
        <a:xfrm>
          <a:off x="0" y="0"/>
          <a:ext cx="0" cy="0"/>
          <a:chOff x="0" y="0"/>
          <a:chExt cx="0" cy="0"/>
        </a:xfrm>
      </p:grpSpPr>
      <p:sp>
        <p:nvSpPr>
          <p:cNvPr id="204"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205" name="Body Level One…"/>
          <p:cNvSpPr txBox="1">
            <a:spLocks noGrp="1"/>
          </p:cNvSpPr>
          <p:nvPr>
            <p:ph type="body" sz="quarter" idx="1"/>
          </p:nvPr>
        </p:nvSpPr>
        <p:spPr>
          <a:xfrm>
            <a:off x="831850" y="4589462"/>
            <a:ext cx="10515600" cy="1500196"/>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06"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4034589918"/>
      </p:ext>
    </p:extLst>
  </p:cSld>
  <p:clrMapOvr>
    <a:masterClrMapping/>
  </p:clrMapOvr>
  <p:transition spd="med"/>
</p:sldLayout>
</file>

<file path=ppt/slideLayouts/slideLayout248.xml><?xml version="1.0" encoding="utf-8"?>
<p:sldLayout xmlns:a="http://schemas.openxmlformats.org/drawingml/2006/main" xmlns:r="http://schemas.openxmlformats.org/officeDocument/2006/relationships" xmlns:p="http://schemas.openxmlformats.org/presentationml/2006/main" type="tx">
  <p:cSld name="1_Two Content">
    <p:bg>
      <p:bgPr>
        <a:solidFill>
          <a:srgbClr val="FFFFFF"/>
        </a:solidFill>
        <a:effectLst/>
      </p:bgPr>
    </p:bg>
    <p:spTree>
      <p:nvGrpSpPr>
        <p:cNvPr id="1" name=""/>
        <p:cNvGrpSpPr/>
        <p:nvPr/>
      </p:nvGrpSpPr>
      <p:grpSpPr>
        <a:xfrm>
          <a:off x="0" y="0"/>
          <a:ext cx="0" cy="0"/>
          <a:chOff x="0" y="0"/>
          <a:chExt cx="0" cy="0"/>
        </a:xfrm>
      </p:grpSpPr>
      <p:sp>
        <p:nvSpPr>
          <p:cNvPr id="213" name="Title Text"/>
          <p:cNvSpPr txBox="1">
            <a:spLocks noGrp="1"/>
          </p:cNvSpPr>
          <p:nvPr>
            <p:ph type="title"/>
          </p:nvPr>
        </p:nvSpPr>
        <p:spPr>
          <a:prstGeom prst="rect">
            <a:avLst/>
          </a:prstGeom>
        </p:spPr>
        <p:txBody>
          <a:bodyPr/>
          <a:lstStyle/>
          <a:p>
            <a:r>
              <a:t>Title Text</a:t>
            </a:r>
          </a:p>
        </p:txBody>
      </p:sp>
      <p:sp>
        <p:nvSpPr>
          <p:cNvPr id="214"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5"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750932508"/>
      </p:ext>
    </p:extLst>
  </p:cSld>
  <p:clrMapOvr>
    <a:masterClrMapping/>
  </p:clrMapOvr>
  <p:transition spd="med"/>
</p:sldLayout>
</file>

<file path=ppt/slideLayouts/slideLayout249.xml><?xml version="1.0" encoding="utf-8"?>
<p:sldLayout xmlns:a="http://schemas.openxmlformats.org/drawingml/2006/main" xmlns:r="http://schemas.openxmlformats.org/officeDocument/2006/relationships" xmlns:p="http://schemas.openxmlformats.org/presentationml/2006/main" type="tx">
  <p:cSld name="2_Comparison">
    <p:bg>
      <p:bgPr>
        <a:solidFill>
          <a:srgbClr val="FFFFFF"/>
        </a:solidFill>
        <a:effectLst/>
      </p:bgPr>
    </p:bg>
    <p:spTree>
      <p:nvGrpSpPr>
        <p:cNvPr id="1" name=""/>
        <p:cNvGrpSpPr/>
        <p:nvPr/>
      </p:nvGrpSpPr>
      <p:grpSpPr>
        <a:xfrm>
          <a:off x="0" y="0"/>
          <a:ext cx="0" cy="0"/>
          <a:chOff x="0" y="0"/>
          <a:chExt cx="0" cy="0"/>
        </a:xfrm>
      </p:grpSpPr>
      <p:sp>
        <p:nvSpPr>
          <p:cNvPr id="22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223" name="Body Level One…"/>
          <p:cNvSpPr txBox="1">
            <a:spLocks noGrp="1"/>
          </p:cNvSpPr>
          <p:nvPr>
            <p:ph type="body" sz="quarter" idx="1"/>
          </p:nvPr>
        </p:nvSpPr>
        <p:spPr>
          <a:xfrm>
            <a:off x="839787" y="1681163"/>
            <a:ext cx="5157790" cy="823921"/>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24"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225"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54944579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29" name="legend.png" descr="legend.png"/>
          <p:cNvPicPr>
            <a:picLocks noChangeAspect="1"/>
          </p:cNvPicPr>
          <p:nvPr/>
        </p:nvPicPr>
        <p:blipFill>
          <a:blip r:embed="rId2"/>
          <a:stretch>
            <a:fillRect/>
          </a:stretch>
        </p:blipFill>
        <p:spPr>
          <a:xfrm>
            <a:off x="8859837" y="5978525"/>
            <a:ext cx="3330576" cy="860425"/>
          </a:xfrm>
          <a:prstGeom prst="rect">
            <a:avLst/>
          </a:prstGeom>
          <a:ln w="12700">
            <a:miter lim="400000"/>
          </a:ln>
        </p:spPr>
      </p:pic>
      <p:sp>
        <p:nvSpPr>
          <p:cNvPr id="230" name="Slide Number"/>
          <p:cNvSpPr txBox="1">
            <a:spLocks noGrp="1"/>
          </p:cNvSpPr>
          <p:nvPr>
            <p:ph type="sldNum" sz="quarter" idx="2"/>
          </p:nvPr>
        </p:nvSpPr>
        <p:spPr>
          <a:xfrm>
            <a:off x="11095180" y="6413968"/>
            <a:ext cx="258620" cy="248302"/>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250.xml><?xml version="1.0" encoding="utf-8"?>
<p:sldLayout xmlns:a="http://schemas.openxmlformats.org/drawingml/2006/main" xmlns:r="http://schemas.openxmlformats.org/officeDocument/2006/relationships" xmlns:p="http://schemas.openxmlformats.org/presentationml/2006/main" type="tx">
  <p:cSld name="1_Title Only">
    <p:bg>
      <p:bgPr>
        <a:solidFill>
          <a:srgbClr val="FFFFFF"/>
        </a:solidFill>
        <a:effectLst/>
      </p:bgPr>
    </p:bg>
    <p:spTree>
      <p:nvGrpSpPr>
        <p:cNvPr id="1" name=""/>
        <p:cNvGrpSpPr/>
        <p:nvPr/>
      </p:nvGrpSpPr>
      <p:grpSpPr>
        <a:xfrm>
          <a:off x="0" y="0"/>
          <a:ext cx="0" cy="0"/>
          <a:chOff x="0" y="0"/>
          <a:chExt cx="0" cy="0"/>
        </a:xfrm>
      </p:grpSpPr>
      <p:sp>
        <p:nvSpPr>
          <p:cNvPr id="232" name="Title Text"/>
          <p:cNvSpPr txBox="1">
            <a:spLocks noGrp="1"/>
          </p:cNvSpPr>
          <p:nvPr>
            <p:ph type="title"/>
          </p:nvPr>
        </p:nvSpPr>
        <p:spPr>
          <a:prstGeom prst="rect">
            <a:avLst/>
          </a:prstGeom>
        </p:spPr>
        <p:txBody>
          <a:bodyPr/>
          <a:lstStyle/>
          <a:p>
            <a:r>
              <a:t>Title Text</a:t>
            </a:r>
          </a:p>
        </p:txBody>
      </p:sp>
      <p:sp>
        <p:nvSpPr>
          <p:cNvPr id="233"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985504668"/>
      </p:ext>
    </p:extLst>
  </p:cSld>
  <p:clrMapOvr>
    <a:masterClrMapping/>
  </p:clrMapOvr>
  <p:transition spd="med"/>
</p:sldLayout>
</file>

<file path=ppt/slideLayouts/slideLayout251.xml><?xml version="1.0" encoding="utf-8"?>
<p:sldLayout xmlns:a="http://schemas.openxmlformats.org/drawingml/2006/main" xmlns:r="http://schemas.openxmlformats.org/officeDocument/2006/relationships" xmlns:p="http://schemas.openxmlformats.org/presentationml/2006/main" type="tx">
  <p:cSld name="2_Content with Caption">
    <p:bg>
      <p:bgPr>
        <a:solidFill>
          <a:srgbClr val="FFFFFF"/>
        </a:solidFill>
        <a:effectLst/>
      </p:bgPr>
    </p:bg>
    <p:spTree>
      <p:nvGrpSpPr>
        <p:cNvPr id="1" name=""/>
        <p:cNvGrpSpPr/>
        <p:nvPr/>
      </p:nvGrpSpPr>
      <p:grpSpPr>
        <a:xfrm>
          <a:off x="0" y="0"/>
          <a:ext cx="0" cy="0"/>
          <a:chOff x="0" y="0"/>
          <a:chExt cx="0" cy="0"/>
        </a:xfrm>
      </p:grpSpPr>
      <p:sp>
        <p:nvSpPr>
          <p:cNvPr id="240"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241"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242"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243"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749990947"/>
      </p:ext>
    </p:extLst>
  </p:cSld>
  <p:clrMapOvr>
    <a:masterClrMapping/>
  </p:clrMapOvr>
  <p:transition spd="med"/>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2_Picture with Caption">
    <p:bg>
      <p:bgPr>
        <a:solidFill>
          <a:srgbClr val="FFFFFF"/>
        </a:solidFill>
        <a:effectLst/>
      </p:bgPr>
    </p:bg>
    <p:spTree>
      <p:nvGrpSpPr>
        <p:cNvPr id="1" name=""/>
        <p:cNvGrpSpPr/>
        <p:nvPr/>
      </p:nvGrpSpPr>
      <p:grpSpPr>
        <a:xfrm>
          <a:off x="0" y="0"/>
          <a:ext cx="0" cy="0"/>
          <a:chOff x="0" y="0"/>
          <a:chExt cx="0" cy="0"/>
        </a:xfrm>
      </p:grpSpPr>
      <p:sp>
        <p:nvSpPr>
          <p:cNvPr id="250"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251"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252"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53"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791103226"/>
      </p:ext>
    </p:extLst>
  </p:cSld>
  <p:clrMapOvr>
    <a:masterClrMapping/>
  </p:clrMapOvr>
  <p:transition spd="med"/>
</p:sldLayout>
</file>

<file path=ppt/slideLayouts/slideLayout253.xml><?xml version="1.0" encoding="utf-8"?>
<p:sldLayout xmlns:a="http://schemas.openxmlformats.org/drawingml/2006/main" xmlns:r="http://schemas.openxmlformats.org/officeDocument/2006/relationships" xmlns:p="http://schemas.openxmlformats.org/presentationml/2006/main" type="tx">
  <p:cSld name="4_Title Slide">
    <p:spTree>
      <p:nvGrpSpPr>
        <p:cNvPr id="1" name=""/>
        <p:cNvGrpSpPr/>
        <p:nvPr/>
      </p:nvGrpSpPr>
      <p:grpSpPr>
        <a:xfrm>
          <a:off x="0" y="0"/>
          <a:ext cx="0" cy="0"/>
          <a:chOff x="0" y="0"/>
          <a:chExt cx="0" cy="0"/>
        </a:xfrm>
      </p:grpSpPr>
      <p:sp>
        <p:nvSpPr>
          <p:cNvPr id="260"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261" name="Body Level One…"/>
          <p:cNvSpPr txBox="1">
            <a:spLocks noGrp="1"/>
          </p:cNvSpPr>
          <p:nvPr>
            <p:ph type="body" sz="quarter" idx="1"/>
          </p:nvPr>
        </p:nvSpPr>
        <p:spPr>
          <a:xfrm>
            <a:off x="1524000" y="3602037"/>
            <a:ext cx="9144000" cy="1655772"/>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45109011"/>
      </p:ext>
    </p:extLst>
  </p:cSld>
  <p:clrMapOvr>
    <a:masterClrMapping/>
  </p:clrMapOvr>
  <p:transition spd="med"/>
</p:sldLayout>
</file>

<file path=ppt/slideLayouts/slideLayout254.xml><?xml version="1.0" encoding="utf-8"?>
<p:sldLayout xmlns:a="http://schemas.openxmlformats.org/drawingml/2006/main" xmlns:r="http://schemas.openxmlformats.org/officeDocument/2006/relationships" xmlns:p="http://schemas.openxmlformats.org/presentationml/2006/main" type="tx">
  <p:cSld name="3_Section Header">
    <p:spTree>
      <p:nvGrpSpPr>
        <p:cNvPr id="1" name=""/>
        <p:cNvGrpSpPr/>
        <p:nvPr/>
      </p:nvGrpSpPr>
      <p:grpSpPr>
        <a:xfrm>
          <a:off x="0" y="0"/>
          <a:ext cx="0" cy="0"/>
          <a:chOff x="0" y="0"/>
          <a:chExt cx="0" cy="0"/>
        </a:xfrm>
      </p:grpSpPr>
      <p:sp>
        <p:nvSpPr>
          <p:cNvPr id="26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270" name="Body Level One…"/>
          <p:cNvSpPr txBox="1">
            <a:spLocks noGrp="1"/>
          </p:cNvSpPr>
          <p:nvPr>
            <p:ph type="body" sz="quarter" idx="1"/>
          </p:nvPr>
        </p:nvSpPr>
        <p:spPr>
          <a:xfrm>
            <a:off x="831850" y="4589462"/>
            <a:ext cx="10515600" cy="1500197"/>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26829295"/>
      </p:ext>
    </p:extLst>
  </p:cSld>
  <p:clrMapOvr>
    <a:masterClrMapping/>
  </p:clrMapOvr>
  <p:transition spd="med"/>
</p:sldLayout>
</file>

<file path=ppt/slideLayouts/slideLayout255.xml><?xml version="1.0" encoding="utf-8"?>
<p:sldLayout xmlns:a="http://schemas.openxmlformats.org/drawingml/2006/main" xmlns:r="http://schemas.openxmlformats.org/officeDocument/2006/relationships" xmlns:p="http://schemas.openxmlformats.org/presentationml/2006/main" type="tx">
  <p:cSld name="2_Two Content">
    <p:spTree>
      <p:nvGrpSpPr>
        <p:cNvPr id="1" name=""/>
        <p:cNvGrpSpPr/>
        <p:nvPr/>
      </p:nvGrpSpPr>
      <p:grpSpPr>
        <a:xfrm>
          <a:off x="0" y="0"/>
          <a:ext cx="0" cy="0"/>
          <a:chOff x="0" y="0"/>
          <a:chExt cx="0" cy="0"/>
        </a:xfrm>
      </p:grpSpPr>
      <p:sp>
        <p:nvSpPr>
          <p:cNvPr id="278" name="Title Text"/>
          <p:cNvSpPr txBox="1">
            <a:spLocks noGrp="1"/>
          </p:cNvSpPr>
          <p:nvPr>
            <p:ph type="title"/>
          </p:nvPr>
        </p:nvSpPr>
        <p:spPr>
          <a:prstGeom prst="rect">
            <a:avLst/>
          </a:prstGeom>
        </p:spPr>
        <p:txBody>
          <a:bodyPr/>
          <a:lstStyle/>
          <a:p>
            <a:r>
              <a:t>Title Text</a:t>
            </a:r>
          </a:p>
        </p:txBody>
      </p:sp>
      <p:sp>
        <p:nvSpPr>
          <p:cNvPr id="27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1024427"/>
      </p:ext>
    </p:extLst>
  </p:cSld>
  <p:clrMapOvr>
    <a:masterClrMapping/>
  </p:clrMapOvr>
  <p:transition spd="med"/>
</p:sldLayout>
</file>

<file path=ppt/slideLayouts/slideLayout256.xml><?xml version="1.0" encoding="utf-8"?>
<p:sldLayout xmlns:a="http://schemas.openxmlformats.org/drawingml/2006/main" xmlns:r="http://schemas.openxmlformats.org/officeDocument/2006/relationships" xmlns:p="http://schemas.openxmlformats.org/presentationml/2006/main" type="tx">
  <p:cSld name="3_Comparison">
    <p:spTree>
      <p:nvGrpSpPr>
        <p:cNvPr id="1" name=""/>
        <p:cNvGrpSpPr/>
        <p:nvPr/>
      </p:nvGrpSpPr>
      <p:grpSpPr>
        <a:xfrm>
          <a:off x="0" y="0"/>
          <a:ext cx="0" cy="0"/>
          <a:chOff x="0" y="0"/>
          <a:chExt cx="0" cy="0"/>
        </a:xfrm>
      </p:grpSpPr>
      <p:sp>
        <p:nvSpPr>
          <p:cNvPr id="28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288" name="Body Level One…"/>
          <p:cNvSpPr txBox="1">
            <a:spLocks noGrp="1"/>
          </p:cNvSpPr>
          <p:nvPr>
            <p:ph type="body" sz="quarter" idx="1"/>
          </p:nvPr>
        </p:nvSpPr>
        <p:spPr>
          <a:xfrm>
            <a:off x="839787" y="1681163"/>
            <a:ext cx="5157790" cy="823922"/>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89"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2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15395484"/>
      </p:ext>
    </p:extLst>
  </p:cSld>
  <p:clrMapOvr>
    <a:masterClrMapping/>
  </p:clrMapOvr>
  <p:transition spd="med"/>
</p:sldLayout>
</file>

<file path=ppt/slideLayouts/slideLayout257.xml><?xml version="1.0" encoding="utf-8"?>
<p:sldLayout xmlns:a="http://schemas.openxmlformats.org/drawingml/2006/main" xmlns:r="http://schemas.openxmlformats.org/officeDocument/2006/relationships" xmlns:p="http://schemas.openxmlformats.org/presentationml/2006/main" type="tx">
  <p:cSld name="2_Title Only">
    <p:spTree>
      <p:nvGrpSpPr>
        <p:cNvPr id="1" name=""/>
        <p:cNvGrpSpPr/>
        <p:nvPr/>
      </p:nvGrpSpPr>
      <p:grpSpPr>
        <a:xfrm>
          <a:off x="0" y="0"/>
          <a:ext cx="0" cy="0"/>
          <a:chOff x="0" y="0"/>
          <a:chExt cx="0" cy="0"/>
        </a:xfrm>
      </p:grpSpPr>
      <p:sp>
        <p:nvSpPr>
          <p:cNvPr id="297" name="Title Text"/>
          <p:cNvSpPr txBox="1">
            <a:spLocks noGrp="1"/>
          </p:cNvSpPr>
          <p:nvPr>
            <p:ph type="title"/>
          </p:nvPr>
        </p:nvSpPr>
        <p:spPr>
          <a:prstGeom prst="rect">
            <a:avLst/>
          </a:prstGeom>
        </p:spPr>
        <p:txBody>
          <a:bodyPr/>
          <a:lstStyle/>
          <a:p>
            <a:r>
              <a:t>Title Text</a:t>
            </a:r>
          </a:p>
        </p:txBody>
      </p:sp>
      <p:sp>
        <p:nvSpPr>
          <p:cNvPr id="2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35936889"/>
      </p:ext>
    </p:extLst>
  </p:cSld>
  <p:clrMapOvr>
    <a:masterClrMapping/>
  </p:clrMapOvr>
  <p:transition spd="med"/>
</p:sldLayout>
</file>

<file path=ppt/slideLayouts/slideLayout258.xml><?xml version="1.0" encoding="utf-8"?>
<p:sldLayout xmlns:a="http://schemas.openxmlformats.org/drawingml/2006/main" xmlns:r="http://schemas.openxmlformats.org/officeDocument/2006/relationships" xmlns:p="http://schemas.openxmlformats.org/presentationml/2006/main" type="tx">
  <p:cSld name="3_Content with Caption">
    <p:spTree>
      <p:nvGrpSpPr>
        <p:cNvPr id="1" name=""/>
        <p:cNvGrpSpPr/>
        <p:nvPr/>
      </p:nvGrpSpPr>
      <p:grpSpPr>
        <a:xfrm>
          <a:off x="0" y="0"/>
          <a:ext cx="0" cy="0"/>
          <a:chOff x="0" y="0"/>
          <a:chExt cx="0" cy="0"/>
        </a:xfrm>
      </p:grpSpPr>
      <p:sp>
        <p:nvSpPr>
          <p:cNvPr id="30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306"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307"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3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94864126"/>
      </p:ext>
    </p:extLst>
  </p:cSld>
  <p:clrMapOvr>
    <a:masterClrMapping/>
  </p:clrMapOvr>
  <p:transition spd="med"/>
</p:sldLayout>
</file>

<file path=ppt/slideLayouts/slideLayout259.xml><?xml version="1.0" encoding="utf-8"?>
<p:sldLayout xmlns:a="http://schemas.openxmlformats.org/drawingml/2006/main" xmlns:r="http://schemas.openxmlformats.org/officeDocument/2006/relationships" xmlns:p="http://schemas.openxmlformats.org/presentationml/2006/main" type="tx">
  <p:cSld name="3_Picture with Caption">
    <p:spTree>
      <p:nvGrpSpPr>
        <p:cNvPr id="1" name=""/>
        <p:cNvGrpSpPr/>
        <p:nvPr/>
      </p:nvGrpSpPr>
      <p:grpSpPr>
        <a:xfrm>
          <a:off x="0" y="0"/>
          <a:ext cx="0" cy="0"/>
          <a:chOff x="0" y="0"/>
          <a:chExt cx="0" cy="0"/>
        </a:xfrm>
      </p:grpSpPr>
      <p:sp>
        <p:nvSpPr>
          <p:cNvPr id="31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316"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317"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3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72993542"/>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37" name="Title Text"/>
          <p:cNvSpPr txBox="1">
            <a:spLocks noGrp="1"/>
          </p:cNvSpPr>
          <p:nvPr>
            <p:ph type="title" hasCustomPrompt="1"/>
          </p:nvPr>
        </p:nvSpPr>
        <p:spPr>
          <a:prstGeom prst="rect">
            <a:avLst/>
          </a:prstGeom>
        </p:spPr>
        <p:txBody>
          <a:bodyPr lIns="45718" tIns="45718" rIns="45718" bIns="45718"/>
          <a:lstStyle/>
          <a:p>
            <a:r>
              <a:t>Title Text</a:t>
            </a:r>
          </a:p>
        </p:txBody>
      </p:sp>
      <p:sp>
        <p:nvSpPr>
          <p:cNvPr id="238" name="Body Level One…"/>
          <p:cNvSpPr txBox="1">
            <a:spLocks noGrp="1"/>
          </p:cNvSpPr>
          <p:nvPr>
            <p:ph type="body" idx="1" hasCustomPrompt="1"/>
          </p:nvPr>
        </p:nvSpPr>
        <p:spPr>
          <a:prstGeom prst="rect">
            <a:avLst/>
          </a:prstGeom>
        </p:spPr>
        <p:txBody>
          <a:bodyPr lIns="45718" tIns="45718" rIns="45718" bIns="45718"/>
          <a:lstStyle/>
          <a:p>
            <a:r>
              <a:t>Body Level One</a:t>
            </a:r>
          </a:p>
          <a:p>
            <a:pPr lvl="1"/>
            <a:endParaRPr/>
          </a:p>
          <a:p>
            <a:pPr lvl="2"/>
            <a:endParaRPr/>
          </a:p>
          <a:p>
            <a:pPr lvl="3"/>
            <a:endParaRPr/>
          </a:p>
          <a:p>
            <a:pPr lvl="4"/>
            <a:endParaRPr/>
          </a:p>
        </p:txBody>
      </p:sp>
      <p:sp>
        <p:nvSpPr>
          <p:cNvPr id="239" name="Slide Number"/>
          <p:cNvSpPr txBox="1">
            <a:spLocks noGrp="1"/>
          </p:cNvSpPr>
          <p:nvPr>
            <p:ph type="sldNum" sz="quarter" idx="2"/>
          </p:nvPr>
        </p:nvSpPr>
        <p:spPr>
          <a:xfrm>
            <a:off x="11095178" y="6414761"/>
            <a:ext cx="258623" cy="248303"/>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260.xml><?xml version="1.0" encoding="utf-8"?>
<p:sldLayout xmlns:a="http://schemas.openxmlformats.org/drawingml/2006/main" xmlns:r="http://schemas.openxmlformats.org/officeDocument/2006/relationships" xmlns:p="http://schemas.openxmlformats.org/presentationml/2006/main" type="tx">
  <p:cSld name="1_Title and Vertical Text">
    <p:spTree>
      <p:nvGrpSpPr>
        <p:cNvPr id="1" name=""/>
        <p:cNvGrpSpPr/>
        <p:nvPr/>
      </p:nvGrpSpPr>
      <p:grpSpPr>
        <a:xfrm>
          <a:off x="0" y="0"/>
          <a:ext cx="0" cy="0"/>
          <a:chOff x="0" y="0"/>
          <a:chExt cx="0" cy="0"/>
        </a:xfrm>
      </p:grpSpPr>
      <p:sp>
        <p:nvSpPr>
          <p:cNvPr id="325" name="Title Text"/>
          <p:cNvSpPr txBox="1">
            <a:spLocks noGrp="1"/>
          </p:cNvSpPr>
          <p:nvPr>
            <p:ph type="title"/>
          </p:nvPr>
        </p:nvSpPr>
        <p:spPr>
          <a:prstGeom prst="rect">
            <a:avLst/>
          </a:prstGeom>
        </p:spPr>
        <p:txBody>
          <a:bodyPr/>
          <a:lstStyle/>
          <a:p>
            <a:r>
              <a:t>Title Text</a:t>
            </a:r>
          </a:p>
        </p:txBody>
      </p:sp>
      <p:sp>
        <p:nvSpPr>
          <p:cNvPr id="32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17296505"/>
      </p:ext>
    </p:extLst>
  </p:cSld>
  <p:clrMapOvr>
    <a:masterClrMapping/>
  </p:clrMapOvr>
  <p:transition spd="med"/>
</p:sldLayout>
</file>

<file path=ppt/slideLayouts/slideLayout261.xml><?xml version="1.0" encoding="utf-8"?>
<p:sldLayout xmlns:a="http://schemas.openxmlformats.org/drawingml/2006/main" xmlns:r="http://schemas.openxmlformats.org/officeDocument/2006/relationships" xmlns:p="http://schemas.openxmlformats.org/presentationml/2006/main" type="tx">
  <p:cSld name="1_Vertical Title and Text">
    <p:spTree>
      <p:nvGrpSpPr>
        <p:cNvPr id="1" name=""/>
        <p:cNvGrpSpPr/>
        <p:nvPr/>
      </p:nvGrpSpPr>
      <p:grpSpPr>
        <a:xfrm>
          <a:off x="0" y="0"/>
          <a:ext cx="0" cy="0"/>
          <a:chOff x="0" y="0"/>
          <a:chExt cx="0" cy="0"/>
        </a:xfrm>
      </p:grpSpPr>
      <p:sp>
        <p:nvSpPr>
          <p:cNvPr id="334"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335"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34594758"/>
      </p:ext>
    </p:extLst>
  </p:cSld>
  <p:clrMapOvr>
    <a:masterClrMapping/>
  </p:clrMapOvr>
  <p:transition spd="med"/>
</p:sldLayout>
</file>

<file path=ppt/slideLayouts/slideLayout262.xml><?xml version="1.0" encoding="utf-8"?>
<p:sldLayout xmlns:a="http://schemas.openxmlformats.org/drawingml/2006/main" xmlns:r="http://schemas.openxmlformats.org/officeDocument/2006/relationships" xmlns:p="http://schemas.openxmlformats.org/presentationml/2006/main" type="tx">
  <p:cSld name="5_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43"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344" name="Body Level One…"/>
          <p:cNvSpPr txBox="1">
            <a:spLocks noGrp="1"/>
          </p:cNvSpPr>
          <p:nvPr>
            <p:ph type="body" sz="quarter" idx="1"/>
          </p:nvPr>
        </p:nvSpPr>
        <p:spPr>
          <a:xfrm>
            <a:off x="1524000" y="3602037"/>
            <a:ext cx="9144000" cy="165577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5"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42634802"/>
      </p:ext>
    </p:extLst>
  </p:cSld>
  <p:clrMapOvr>
    <a:masterClrMapping/>
  </p:clrMapOvr>
  <p:transition spd="med"/>
</p:sldLayout>
</file>

<file path=ppt/slideLayouts/slideLayout263.xml><?xml version="1.0" encoding="utf-8"?>
<p:sldLayout xmlns:a="http://schemas.openxmlformats.org/drawingml/2006/main" xmlns:r="http://schemas.openxmlformats.org/officeDocument/2006/relationships" xmlns:p="http://schemas.openxmlformats.org/presentationml/2006/main" type="tx">
  <p:cSld name="3_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52" name="Title Text"/>
          <p:cNvSpPr txBox="1">
            <a:spLocks noGrp="1"/>
          </p:cNvSpPr>
          <p:nvPr>
            <p:ph type="title"/>
          </p:nvPr>
        </p:nvSpPr>
        <p:spPr>
          <a:prstGeom prst="rect">
            <a:avLst/>
          </a:prstGeom>
        </p:spPr>
        <p:txBody>
          <a:bodyPr/>
          <a:lstStyle/>
          <a:p>
            <a:r>
              <a:t>Title Text</a:t>
            </a:r>
          </a:p>
        </p:txBody>
      </p:sp>
      <p:sp>
        <p:nvSpPr>
          <p:cNvPr id="35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54"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9740125"/>
      </p:ext>
    </p:extLst>
  </p:cSld>
  <p:clrMapOvr>
    <a:masterClrMapping/>
  </p:clrMapOvr>
  <p:transition spd="med"/>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sp>
        <p:nvSpPr>
          <p:cNvPr id="36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362" name="Body Level One…"/>
          <p:cNvSpPr txBox="1">
            <a:spLocks noGrp="1"/>
          </p:cNvSpPr>
          <p:nvPr>
            <p:ph type="body" sz="quarter" idx="1"/>
          </p:nvPr>
        </p:nvSpPr>
        <p:spPr>
          <a:xfrm>
            <a:off x="1524000" y="3602037"/>
            <a:ext cx="9144000" cy="165577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63"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35781836"/>
      </p:ext>
    </p:extLst>
  </p:cSld>
  <p:clrMapOvr>
    <a:masterClrMapping/>
  </p:clrMapOvr>
  <p:transition spd="med"/>
</p:sldLayout>
</file>

<file path=ppt/slideLayouts/slideLayout265.xml><?xml version="1.0" encoding="utf-8"?>
<p:sldLayout xmlns:a="http://schemas.openxmlformats.org/drawingml/2006/main" xmlns:r="http://schemas.openxmlformats.org/officeDocument/2006/relationships" xmlns:p="http://schemas.openxmlformats.org/presentationml/2006/main" type="tx">
  <p:cSld name="7_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70"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371" name="Body Level One…"/>
          <p:cNvSpPr txBox="1">
            <a:spLocks noGrp="1"/>
          </p:cNvSpPr>
          <p:nvPr>
            <p:ph type="body" sz="quarter" idx="1"/>
          </p:nvPr>
        </p:nvSpPr>
        <p:spPr>
          <a:xfrm>
            <a:off x="1524000" y="3602037"/>
            <a:ext cx="9144000" cy="165577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72"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19827978"/>
      </p:ext>
    </p:extLst>
  </p:cSld>
  <p:clrMapOvr>
    <a:masterClrMapping/>
  </p:clrMapOvr>
  <p:transition spd="med"/>
</p:sldLayout>
</file>

<file path=ppt/slideLayouts/slideLayout266.xml><?xml version="1.0" encoding="utf-8"?>
<p:sldLayout xmlns:a="http://schemas.openxmlformats.org/drawingml/2006/main" xmlns:r="http://schemas.openxmlformats.org/officeDocument/2006/relationships" xmlns:p="http://schemas.openxmlformats.org/presentationml/2006/main" type="tx">
  <p:cSld name="4_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79" name="Title Text"/>
          <p:cNvSpPr txBox="1">
            <a:spLocks noGrp="1"/>
          </p:cNvSpPr>
          <p:nvPr>
            <p:ph type="title"/>
          </p:nvPr>
        </p:nvSpPr>
        <p:spPr>
          <a:prstGeom prst="rect">
            <a:avLst/>
          </a:prstGeom>
        </p:spPr>
        <p:txBody>
          <a:bodyPr/>
          <a:lstStyle/>
          <a:p>
            <a:r>
              <a:t>Title Text</a:t>
            </a:r>
          </a:p>
        </p:txBody>
      </p:sp>
      <p:sp>
        <p:nvSpPr>
          <p:cNvPr id="38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1"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26027323"/>
      </p:ext>
    </p:extLst>
  </p:cSld>
  <p:clrMapOvr>
    <a:masterClrMapping/>
  </p:clrMapOvr>
  <p:transition spd="med"/>
</p:sldLayout>
</file>

<file path=ppt/slideLayouts/slideLayout267.xml><?xml version="1.0" encoding="utf-8"?>
<p:sldLayout xmlns:a="http://schemas.openxmlformats.org/drawingml/2006/main" xmlns:r="http://schemas.openxmlformats.org/officeDocument/2006/relationships" xmlns:p="http://schemas.openxmlformats.org/presentationml/2006/main" type="tx">
  <p:cSld name="3_Default Slide">
    <p:bg>
      <p:bgPr>
        <a:solidFill>
          <a:srgbClr val="FFFFFF"/>
        </a:solidFill>
        <a:effectLst/>
      </p:bgPr>
    </p:bg>
    <p:spTree>
      <p:nvGrpSpPr>
        <p:cNvPr id="1" name=""/>
        <p:cNvGrpSpPr/>
        <p:nvPr/>
      </p:nvGrpSpPr>
      <p:grpSpPr>
        <a:xfrm>
          <a:off x="0" y="0"/>
          <a:ext cx="0" cy="0"/>
          <a:chOff x="0" y="0"/>
          <a:chExt cx="0" cy="0"/>
        </a:xfrm>
      </p:grpSpPr>
      <p:sp>
        <p:nvSpPr>
          <p:cNvPr id="388" name="Circle"/>
          <p:cNvSpPr/>
          <p:nvPr/>
        </p:nvSpPr>
        <p:spPr>
          <a:xfrm>
            <a:off x="11157156" y="381000"/>
            <a:ext cx="277229" cy="277068"/>
          </a:xfrm>
          <a:prstGeom prst="ellipse">
            <a:avLst/>
          </a:prstGeom>
          <a:solidFill>
            <a:srgbClr val="6D706D"/>
          </a:solidFill>
          <a:ln w="12700">
            <a:miter lim="400000"/>
          </a:ln>
        </p:spPr>
        <p:txBody>
          <a:bodyPr lIns="45718" tIns="45718" rIns="45718" bIns="45718" anchor="ctr"/>
          <a:lstStyle/>
          <a:p>
            <a:pPr algn="ctr">
              <a:defRPr sz="900">
                <a:solidFill>
                  <a:srgbClr val="FFFFFF"/>
                </a:solidFill>
              </a:defRPr>
            </a:pPr>
            <a:endParaRPr/>
          </a:p>
        </p:txBody>
      </p:sp>
      <p:sp>
        <p:nvSpPr>
          <p:cNvPr id="389" name="Slide Number"/>
          <p:cNvSpPr txBox="1">
            <a:spLocks noGrp="1"/>
          </p:cNvSpPr>
          <p:nvPr>
            <p:ph type="sldNum" sz="quarter" idx="2"/>
          </p:nvPr>
        </p:nvSpPr>
        <p:spPr>
          <a:xfrm>
            <a:off x="11218781" y="443335"/>
            <a:ext cx="153963" cy="152401"/>
          </a:xfrm>
          <a:prstGeom prst="rect">
            <a:avLst/>
          </a:prstGeom>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157256081"/>
      </p:ext>
    </p:extLst>
  </p:cSld>
  <p:clrMapOvr>
    <a:masterClrMapping/>
  </p:clrMapOvr>
  <p:transition spd="med"/>
</p:sldLayout>
</file>

<file path=ppt/slideLayouts/slideLayout268.xml><?xml version="1.0" encoding="utf-8"?>
<p:sldLayout xmlns:a="http://schemas.openxmlformats.org/drawingml/2006/main" xmlns:r="http://schemas.openxmlformats.org/officeDocument/2006/relationships" xmlns:p="http://schemas.openxmlformats.org/presentationml/2006/main" type="tx">
  <p:cSld name="4_Default Slide">
    <p:bg>
      <p:bgPr>
        <a:solidFill>
          <a:srgbClr val="FFFFFF"/>
        </a:solidFill>
        <a:effectLst/>
      </p:bgPr>
    </p:bg>
    <p:spTree>
      <p:nvGrpSpPr>
        <p:cNvPr id="1" name=""/>
        <p:cNvGrpSpPr/>
        <p:nvPr/>
      </p:nvGrpSpPr>
      <p:grpSpPr>
        <a:xfrm>
          <a:off x="0" y="0"/>
          <a:ext cx="0" cy="0"/>
          <a:chOff x="0" y="0"/>
          <a:chExt cx="0" cy="0"/>
        </a:xfrm>
      </p:grpSpPr>
      <p:sp>
        <p:nvSpPr>
          <p:cNvPr id="396" name="Circle"/>
          <p:cNvSpPr/>
          <p:nvPr/>
        </p:nvSpPr>
        <p:spPr>
          <a:xfrm>
            <a:off x="11157156" y="381000"/>
            <a:ext cx="277229" cy="277068"/>
          </a:xfrm>
          <a:prstGeom prst="ellipse">
            <a:avLst/>
          </a:prstGeom>
          <a:solidFill>
            <a:srgbClr val="6D706D"/>
          </a:solidFill>
          <a:ln w="12700">
            <a:miter lim="400000"/>
          </a:ln>
        </p:spPr>
        <p:txBody>
          <a:bodyPr lIns="45718" tIns="45718" rIns="45718" bIns="45718" anchor="ctr"/>
          <a:lstStyle/>
          <a:p>
            <a:pPr algn="ctr">
              <a:defRPr sz="900">
                <a:solidFill>
                  <a:srgbClr val="FFFFFF"/>
                </a:solidFill>
              </a:defRPr>
            </a:pPr>
            <a:endParaRPr/>
          </a:p>
        </p:txBody>
      </p:sp>
      <p:sp>
        <p:nvSpPr>
          <p:cNvPr id="397" name="Slide Number"/>
          <p:cNvSpPr txBox="1">
            <a:spLocks noGrp="1"/>
          </p:cNvSpPr>
          <p:nvPr>
            <p:ph type="sldNum" sz="quarter" idx="2"/>
          </p:nvPr>
        </p:nvSpPr>
        <p:spPr>
          <a:xfrm>
            <a:off x="11229419" y="453967"/>
            <a:ext cx="153964" cy="152401"/>
          </a:xfrm>
          <a:prstGeom prst="rect">
            <a:avLst/>
          </a:prstGeom>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3683614124"/>
      </p:ext>
    </p:extLst>
  </p:cSld>
  <p:clrMapOvr>
    <a:masterClrMapping/>
  </p:clrMapOvr>
  <p:transition spd="med"/>
</p:sldLayout>
</file>

<file path=ppt/slideLayouts/slideLayout269.xml><?xml version="1.0" encoding="utf-8"?>
<p:sldLayout xmlns:a="http://schemas.openxmlformats.org/drawingml/2006/main" xmlns:r="http://schemas.openxmlformats.org/officeDocument/2006/relationships" xmlns:p="http://schemas.openxmlformats.org/presentationml/2006/main" type="tx">
  <p:cSld name="8_Title Slide">
    <p:bg>
      <p:bgPr>
        <a:solidFill>
          <a:srgbClr val="FFFFFF"/>
        </a:solidFill>
        <a:effectLst/>
      </p:bgPr>
    </p:bg>
    <p:spTree>
      <p:nvGrpSpPr>
        <p:cNvPr id="1" name=""/>
        <p:cNvGrpSpPr/>
        <p:nvPr/>
      </p:nvGrpSpPr>
      <p:grpSpPr>
        <a:xfrm>
          <a:off x="0" y="0"/>
          <a:ext cx="0" cy="0"/>
          <a:chOff x="0" y="0"/>
          <a:chExt cx="0" cy="0"/>
        </a:xfrm>
      </p:grpSpPr>
      <p:sp>
        <p:nvSpPr>
          <p:cNvPr id="404"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405" name="Body Level One…"/>
          <p:cNvSpPr txBox="1">
            <a:spLocks noGrp="1"/>
          </p:cNvSpPr>
          <p:nvPr>
            <p:ph type="body" sz="quarter" idx="1"/>
          </p:nvPr>
        </p:nvSpPr>
        <p:spPr>
          <a:xfrm>
            <a:off x="1524000" y="3602037"/>
            <a:ext cx="9144000" cy="1655771"/>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406"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832269423"/>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nd Content 0">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46" name="Body Level One…"/>
          <p:cNvSpPr txBox="1">
            <a:spLocks noGrp="1"/>
          </p:cNvSpPr>
          <p:nvPr>
            <p:ph type="body" idx="1" hasCustomPrompt="1"/>
          </p:nvPr>
        </p:nvSpPr>
        <p:spPr>
          <a:prstGeom prst="rect">
            <a:avLst/>
          </a:prstGeom>
        </p:spPr>
        <p:txBody>
          <a:bodyPr lIns="45718" tIns="45718" rIns="45718" bIns="45718"/>
          <a:lstStyle>
            <a:lvl1pPr>
              <a:defRPr>
                <a:latin typeface="Source Sans Pro"/>
                <a:ea typeface="Source Sans Pro"/>
                <a:cs typeface="Source Sans Pro"/>
                <a:sym typeface="Source Sans Pro"/>
              </a:defRPr>
            </a:lvl1pPr>
            <a:lvl2pPr>
              <a:defRPr>
                <a:latin typeface="Source Sans Pro"/>
                <a:ea typeface="Source Sans Pro"/>
                <a:cs typeface="Source Sans Pro"/>
                <a:sym typeface="Source Sans Pro"/>
              </a:defRPr>
            </a:lvl2pPr>
            <a:lvl3pPr>
              <a:defRPr>
                <a:latin typeface="Source Sans Pro"/>
                <a:ea typeface="Source Sans Pro"/>
                <a:cs typeface="Source Sans Pro"/>
                <a:sym typeface="Source Sans Pro"/>
              </a:defRPr>
            </a:lvl3pPr>
            <a:lvl4pPr>
              <a:defRPr>
                <a:latin typeface="Source Sans Pro"/>
                <a:ea typeface="Source Sans Pro"/>
                <a:cs typeface="Source Sans Pro"/>
                <a:sym typeface="Source Sans Pro"/>
              </a:defRPr>
            </a:lvl4pPr>
            <a:lvl5pPr>
              <a:defRPr>
                <a:latin typeface="Source Sans Pro"/>
                <a:ea typeface="Source Sans Pro"/>
                <a:cs typeface="Source Sans Pro"/>
                <a:sym typeface="Source Sans Pro"/>
              </a:defRPr>
            </a:lvl5pPr>
          </a:lstStyle>
          <a:p>
            <a:r>
              <a:t>Body Level One</a:t>
            </a:r>
          </a:p>
          <a:p>
            <a:pPr lvl="1"/>
            <a:endParaRPr/>
          </a:p>
          <a:p>
            <a:pPr lvl="2"/>
            <a:endParaRPr/>
          </a:p>
          <a:p>
            <a:pPr lvl="3"/>
            <a:endParaRPr/>
          </a:p>
          <a:p>
            <a:pPr lvl="4"/>
            <a:endParaRPr/>
          </a:p>
        </p:txBody>
      </p:sp>
      <p:pic>
        <p:nvPicPr>
          <p:cNvPr id="247" name="image.png" descr="image.png"/>
          <p:cNvPicPr>
            <a:picLocks noChangeAspect="1"/>
          </p:cNvPicPr>
          <p:nvPr/>
        </p:nvPicPr>
        <p:blipFill>
          <a:blip r:embed="rId3"/>
          <a:srcRect b="30269"/>
          <a:stretch>
            <a:fillRect/>
          </a:stretch>
        </p:blipFill>
        <p:spPr>
          <a:xfrm>
            <a:off x="9221010" y="6017216"/>
            <a:ext cx="3068131" cy="620432"/>
          </a:xfrm>
          <a:prstGeom prst="rect">
            <a:avLst/>
          </a:prstGeom>
          <a:ln w="12700">
            <a:miter lim="400000"/>
          </a:ln>
        </p:spPr>
      </p:pic>
      <p:sp>
        <p:nvSpPr>
          <p:cNvPr id="248" name="Slide Number"/>
          <p:cNvSpPr txBox="1">
            <a:spLocks noGrp="1"/>
          </p:cNvSpPr>
          <p:nvPr>
            <p:ph type="sldNum" sz="quarter" idx="2"/>
          </p:nvPr>
        </p:nvSpPr>
        <p:spPr>
          <a:xfrm>
            <a:off x="11080150" y="6404294"/>
            <a:ext cx="273652" cy="269237"/>
          </a:xfrm>
          <a:prstGeom prst="rect">
            <a:avLst/>
          </a:prstGeom>
        </p:spPr>
        <p:txBody>
          <a:bodyPr lIns="45718" tIns="45718" rIns="45718" bIns="45718"/>
          <a:lstStyle>
            <a:lvl1pPr>
              <a:defRPr>
                <a:latin typeface="Bahnschrift"/>
                <a:ea typeface="Bahnschrift"/>
                <a:cs typeface="Bahnschrift"/>
                <a:sym typeface="Bahnschrift"/>
              </a:defRPr>
            </a:lvl1pPr>
          </a:lstStyle>
          <a:p>
            <a:fld id="{86CB4B4D-7CA3-9044-876B-883B54F8677D}" type="slidenum">
              <a:t>‹#›</a:t>
            </a:fld>
            <a:endParaRPr/>
          </a:p>
        </p:txBody>
      </p:sp>
    </p:spTree>
  </p:cSld>
  <p:clrMapOvr>
    <a:masterClrMapping/>
  </p:clrMapOvr>
  <p:transition spd="med"/>
</p:sldLayout>
</file>

<file path=ppt/slideLayouts/slideLayout270.xml><?xml version="1.0" encoding="utf-8"?>
<p:sldLayout xmlns:a="http://schemas.openxmlformats.org/drawingml/2006/main" xmlns:r="http://schemas.openxmlformats.org/officeDocument/2006/relationships" xmlns:p="http://schemas.openxmlformats.org/presentationml/2006/main" type="tx">
  <p:cSld name="4_Section Header">
    <p:bg>
      <p:bgPr>
        <a:solidFill>
          <a:srgbClr val="FFFFFF"/>
        </a:solidFill>
        <a:effectLst/>
      </p:bgPr>
    </p:bg>
    <p:spTree>
      <p:nvGrpSpPr>
        <p:cNvPr id="1" name=""/>
        <p:cNvGrpSpPr/>
        <p:nvPr/>
      </p:nvGrpSpPr>
      <p:grpSpPr>
        <a:xfrm>
          <a:off x="0" y="0"/>
          <a:ext cx="0" cy="0"/>
          <a:chOff x="0" y="0"/>
          <a:chExt cx="0" cy="0"/>
        </a:xfrm>
      </p:grpSpPr>
      <p:sp>
        <p:nvSpPr>
          <p:cNvPr id="413"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414" name="Body Level One…"/>
          <p:cNvSpPr txBox="1">
            <a:spLocks noGrp="1"/>
          </p:cNvSpPr>
          <p:nvPr>
            <p:ph type="body" sz="quarter" idx="1"/>
          </p:nvPr>
        </p:nvSpPr>
        <p:spPr>
          <a:xfrm>
            <a:off x="831850" y="4589462"/>
            <a:ext cx="10515600" cy="1500196"/>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15"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490260247"/>
      </p:ext>
    </p:extLst>
  </p:cSld>
  <p:clrMapOvr>
    <a:masterClrMapping/>
  </p:clrMapOvr>
  <p:transition spd="med"/>
</p:sldLayout>
</file>

<file path=ppt/slideLayouts/slideLayout271.xml><?xml version="1.0" encoding="utf-8"?>
<p:sldLayout xmlns:a="http://schemas.openxmlformats.org/drawingml/2006/main" xmlns:r="http://schemas.openxmlformats.org/officeDocument/2006/relationships" xmlns:p="http://schemas.openxmlformats.org/presentationml/2006/main" type="tx">
  <p:cSld name="3_Two Content">
    <p:bg>
      <p:bgPr>
        <a:solidFill>
          <a:srgbClr val="FFFFFF"/>
        </a:solidFill>
        <a:effectLst/>
      </p:bgPr>
    </p:bg>
    <p:spTree>
      <p:nvGrpSpPr>
        <p:cNvPr id="1" name=""/>
        <p:cNvGrpSpPr/>
        <p:nvPr/>
      </p:nvGrpSpPr>
      <p:grpSpPr>
        <a:xfrm>
          <a:off x="0" y="0"/>
          <a:ext cx="0" cy="0"/>
          <a:chOff x="0" y="0"/>
          <a:chExt cx="0" cy="0"/>
        </a:xfrm>
      </p:grpSpPr>
      <p:sp>
        <p:nvSpPr>
          <p:cNvPr id="422" name="Title Text"/>
          <p:cNvSpPr txBox="1">
            <a:spLocks noGrp="1"/>
          </p:cNvSpPr>
          <p:nvPr>
            <p:ph type="title"/>
          </p:nvPr>
        </p:nvSpPr>
        <p:spPr>
          <a:prstGeom prst="rect">
            <a:avLst/>
          </a:prstGeom>
        </p:spPr>
        <p:txBody>
          <a:bodyPr/>
          <a:lstStyle/>
          <a:p>
            <a:r>
              <a:t>Title Text</a:t>
            </a:r>
          </a:p>
        </p:txBody>
      </p:sp>
      <p:sp>
        <p:nvSpPr>
          <p:cNvPr id="423"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4"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878025716"/>
      </p:ext>
    </p:extLst>
  </p:cSld>
  <p:clrMapOvr>
    <a:masterClrMapping/>
  </p:clrMapOvr>
  <p:transition spd="med"/>
</p:sldLayout>
</file>

<file path=ppt/slideLayouts/slideLayout272.xml><?xml version="1.0" encoding="utf-8"?>
<p:sldLayout xmlns:a="http://schemas.openxmlformats.org/drawingml/2006/main" xmlns:r="http://schemas.openxmlformats.org/officeDocument/2006/relationships" xmlns:p="http://schemas.openxmlformats.org/presentationml/2006/main" type="tx">
  <p:cSld name="4_Comparison">
    <p:bg>
      <p:bgPr>
        <a:solidFill>
          <a:srgbClr val="FFFFFF"/>
        </a:solidFill>
        <a:effectLst/>
      </p:bgPr>
    </p:bg>
    <p:spTree>
      <p:nvGrpSpPr>
        <p:cNvPr id="1" name=""/>
        <p:cNvGrpSpPr/>
        <p:nvPr/>
      </p:nvGrpSpPr>
      <p:grpSpPr>
        <a:xfrm>
          <a:off x="0" y="0"/>
          <a:ext cx="0" cy="0"/>
          <a:chOff x="0" y="0"/>
          <a:chExt cx="0" cy="0"/>
        </a:xfrm>
      </p:grpSpPr>
      <p:sp>
        <p:nvSpPr>
          <p:cNvPr id="431"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32" name="Body Level One…"/>
          <p:cNvSpPr txBox="1">
            <a:spLocks noGrp="1"/>
          </p:cNvSpPr>
          <p:nvPr>
            <p:ph type="body" sz="quarter" idx="1"/>
          </p:nvPr>
        </p:nvSpPr>
        <p:spPr>
          <a:xfrm>
            <a:off x="839787" y="1681163"/>
            <a:ext cx="5157790" cy="823921"/>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33"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434"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834564195"/>
      </p:ext>
    </p:extLst>
  </p:cSld>
  <p:clrMapOvr>
    <a:masterClrMapping/>
  </p:clrMapOvr>
  <p:transition spd="med"/>
</p:sldLayout>
</file>

<file path=ppt/slideLayouts/slideLayout273.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441"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454972596"/>
      </p:ext>
    </p:extLst>
  </p:cSld>
  <p:clrMapOvr>
    <a:masterClrMapping/>
  </p:clrMapOvr>
  <p:transition spd="med"/>
</p:sldLayout>
</file>

<file path=ppt/slideLayouts/slideLayout274.xml><?xml version="1.0" encoding="utf-8"?>
<p:sldLayout xmlns:a="http://schemas.openxmlformats.org/drawingml/2006/main" xmlns:r="http://schemas.openxmlformats.org/officeDocument/2006/relationships" xmlns:p="http://schemas.openxmlformats.org/presentationml/2006/main" type="tx">
  <p:cSld name="4_Content with Caption">
    <p:bg>
      <p:bgPr>
        <a:solidFill>
          <a:srgbClr val="FFFFFF"/>
        </a:solidFill>
        <a:effectLst/>
      </p:bgPr>
    </p:bg>
    <p:spTree>
      <p:nvGrpSpPr>
        <p:cNvPr id="1" name=""/>
        <p:cNvGrpSpPr/>
        <p:nvPr/>
      </p:nvGrpSpPr>
      <p:grpSpPr>
        <a:xfrm>
          <a:off x="0" y="0"/>
          <a:ext cx="0" cy="0"/>
          <a:chOff x="0" y="0"/>
          <a:chExt cx="0" cy="0"/>
        </a:xfrm>
      </p:grpSpPr>
      <p:sp>
        <p:nvSpPr>
          <p:cNvPr id="448"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449"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450"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451"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803649580"/>
      </p:ext>
    </p:extLst>
  </p:cSld>
  <p:clrMapOvr>
    <a:masterClrMapping/>
  </p:clrMapOvr>
  <p:transition spd="med"/>
</p:sldLayout>
</file>

<file path=ppt/slideLayouts/slideLayout275.xml><?xml version="1.0" encoding="utf-8"?>
<p:sldLayout xmlns:a="http://schemas.openxmlformats.org/drawingml/2006/main" xmlns:r="http://schemas.openxmlformats.org/officeDocument/2006/relationships" xmlns:p="http://schemas.openxmlformats.org/presentationml/2006/main" type="tx">
  <p:cSld name="4_Picture with Caption">
    <p:bg>
      <p:bgPr>
        <a:solidFill>
          <a:srgbClr val="FFFFFF"/>
        </a:solidFill>
        <a:effectLst/>
      </p:bgPr>
    </p:bg>
    <p:spTree>
      <p:nvGrpSpPr>
        <p:cNvPr id="1" name=""/>
        <p:cNvGrpSpPr/>
        <p:nvPr/>
      </p:nvGrpSpPr>
      <p:grpSpPr>
        <a:xfrm>
          <a:off x="0" y="0"/>
          <a:ext cx="0" cy="0"/>
          <a:chOff x="0" y="0"/>
          <a:chExt cx="0" cy="0"/>
        </a:xfrm>
      </p:grpSpPr>
      <p:sp>
        <p:nvSpPr>
          <p:cNvPr id="458"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459"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460"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461"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46507321"/>
      </p:ext>
    </p:extLst>
  </p:cSld>
  <p:clrMapOvr>
    <a:masterClrMapping/>
  </p:clrMapOvr>
  <p:transition spd="med"/>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9_Title Slide">
    <p:bg>
      <p:bgPr>
        <a:solidFill>
          <a:srgbClr val="FFFFFF"/>
        </a:solidFill>
        <a:effectLst/>
      </p:bgPr>
    </p:bg>
    <p:spTree>
      <p:nvGrpSpPr>
        <p:cNvPr id="1" name=""/>
        <p:cNvGrpSpPr/>
        <p:nvPr/>
      </p:nvGrpSpPr>
      <p:grpSpPr>
        <a:xfrm>
          <a:off x="0" y="0"/>
          <a:ext cx="0" cy="0"/>
          <a:chOff x="0" y="0"/>
          <a:chExt cx="0" cy="0"/>
        </a:xfrm>
      </p:grpSpPr>
      <p:sp>
        <p:nvSpPr>
          <p:cNvPr id="468"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469" name="Body Level One…"/>
          <p:cNvSpPr txBox="1">
            <a:spLocks noGrp="1"/>
          </p:cNvSpPr>
          <p:nvPr>
            <p:ph type="body" sz="quarter" idx="1"/>
          </p:nvPr>
        </p:nvSpPr>
        <p:spPr>
          <a:xfrm>
            <a:off x="1524000" y="3602037"/>
            <a:ext cx="9144000" cy="1655771"/>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470"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182776587"/>
      </p:ext>
    </p:extLst>
  </p:cSld>
  <p:clrMapOvr>
    <a:masterClrMapping/>
  </p:clrMapOvr>
  <p:transition spd="med"/>
</p:sldLayout>
</file>

<file path=ppt/slideLayouts/slideLayout277.xml><?xml version="1.0" encoding="utf-8"?>
<p:sldLayout xmlns:a="http://schemas.openxmlformats.org/drawingml/2006/main" xmlns:r="http://schemas.openxmlformats.org/officeDocument/2006/relationships" xmlns:p="http://schemas.openxmlformats.org/presentationml/2006/main" type="tx">
  <p:cSld name="5_Title and Content">
    <p:bg>
      <p:bgPr>
        <a:solidFill>
          <a:srgbClr val="FFFFFF"/>
        </a:solidFill>
        <a:effectLst/>
      </p:bgPr>
    </p:bg>
    <p:spTree>
      <p:nvGrpSpPr>
        <p:cNvPr id="1" name=""/>
        <p:cNvGrpSpPr/>
        <p:nvPr/>
      </p:nvGrpSpPr>
      <p:grpSpPr>
        <a:xfrm>
          <a:off x="0" y="0"/>
          <a:ext cx="0" cy="0"/>
          <a:chOff x="0" y="0"/>
          <a:chExt cx="0" cy="0"/>
        </a:xfrm>
      </p:grpSpPr>
      <p:sp>
        <p:nvSpPr>
          <p:cNvPr id="477" name="Title Text"/>
          <p:cNvSpPr txBox="1">
            <a:spLocks noGrp="1"/>
          </p:cNvSpPr>
          <p:nvPr>
            <p:ph type="title"/>
          </p:nvPr>
        </p:nvSpPr>
        <p:spPr>
          <a:prstGeom prst="rect">
            <a:avLst/>
          </a:prstGeom>
        </p:spPr>
        <p:txBody>
          <a:bodyPr/>
          <a:lstStyle/>
          <a:p>
            <a:r>
              <a:t>Title Text</a:t>
            </a:r>
          </a:p>
        </p:txBody>
      </p:sp>
      <p:sp>
        <p:nvSpPr>
          <p:cNvPr id="47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79"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822308784"/>
      </p:ext>
    </p:extLst>
  </p:cSld>
  <p:clrMapOvr>
    <a:masterClrMapping/>
  </p:clrMapOvr>
  <p:transition spd="med"/>
</p:sldLayout>
</file>

<file path=ppt/slideLayouts/slideLayout278.xml><?xml version="1.0" encoding="utf-8"?>
<p:sldLayout xmlns:a="http://schemas.openxmlformats.org/drawingml/2006/main" xmlns:r="http://schemas.openxmlformats.org/officeDocument/2006/relationships" xmlns:p="http://schemas.openxmlformats.org/presentationml/2006/main" type="tx">
  <p:cSld name="5_Section Header">
    <p:bg>
      <p:bgPr>
        <a:solidFill>
          <a:srgbClr val="FFFFFF"/>
        </a:solidFill>
        <a:effectLst/>
      </p:bgPr>
    </p:bg>
    <p:spTree>
      <p:nvGrpSpPr>
        <p:cNvPr id="1" name=""/>
        <p:cNvGrpSpPr/>
        <p:nvPr/>
      </p:nvGrpSpPr>
      <p:grpSpPr>
        <a:xfrm>
          <a:off x="0" y="0"/>
          <a:ext cx="0" cy="0"/>
          <a:chOff x="0" y="0"/>
          <a:chExt cx="0" cy="0"/>
        </a:xfrm>
      </p:grpSpPr>
      <p:sp>
        <p:nvSpPr>
          <p:cNvPr id="486"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487" name="Body Level One…"/>
          <p:cNvSpPr txBox="1">
            <a:spLocks noGrp="1"/>
          </p:cNvSpPr>
          <p:nvPr>
            <p:ph type="body" sz="quarter" idx="1"/>
          </p:nvPr>
        </p:nvSpPr>
        <p:spPr>
          <a:xfrm>
            <a:off x="831850" y="4589462"/>
            <a:ext cx="10515600" cy="1500196"/>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88"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637023780"/>
      </p:ext>
    </p:extLst>
  </p:cSld>
  <p:clrMapOvr>
    <a:masterClrMapping/>
  </p:clrMapOvr>
  <p:transition spd="med"/>
</p:sldLayout>
</file>

<file path=ppt/slideLayouts/slideLayout279.xml><?xml version="1.0" encoding="utf-8"?>
<p:sldLayout xmlns:a="http://schemas.openxmlformats.org/drawingml/2006/main" xmlns:r="http://schemas.openxmlformats.org/officeDocument/2006/relationships" xmlns:p="http://schemas.openxmlformats.org/presentationml/2006/main" type="tx">
  <p:cSld name="4_Two Content">
    <p:bg>
      <p:bgPr>
        <a:solidFill>
          <a:srgbClr val="FFFFFF"/>
        </a:solidFill>
        <a:effectLst/>
      </p:bgPr>
    </p:bg>
    <p:spTree>
      <p:nvGrpSpPr>
        <p:cNvPr id="1" name=""/>
        <p:cNvGrpSpPr/>
        <p:nvPr/>
      </p:nvGrpSpPr>
      <p:grpSpPr>
        <a:xfrm>
          <a:off x="0" y="0"/>
          <a:ext cx="0" cy="0"/>
          <a:chOff x="0" y="0"/>
          <a:chExt cx="0" cy="0"/>
        </a:xfrm>
      </p:grpSpPr>
      <p:sp>
        <p:nvSpPr>
          <p:cNvPr id="495" name="Title Text"/>
          <p:cNvSpPr txBox="1">
            <a:spLocks noGrp="1"/>
          </p:cNvSpPr>
          <p:nvPr>
            <p:ph type="title"/>
          </p:nvPr>
        </p:nvSpPr>
        <p:spPr>
          <a:prstGeom prst="rect">
            <a:avLst/>
          </a:prstGeom>
        </p:spPr>
        <p:txBody>
          <a:bodyPr/>
          <a:lstStyle/>
          <a:p>
            <a:r>
              <a:t>Title Text</a:t>
            </a:r>
          </a:p>
        </p:txBody>
      </p:sp>
      <p:sp>
        <p:nvSpPr>
          <p:cNvPr id="496"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7"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759429926"/>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Section Header">
    <p:spTree>
      <p:nvGrpSpPr>
        <p:cNvPr id="1" name=""/>
        <p:cNvGrpSpPr/>
        <p:nvPr/>
      </p:nvGrpSpPr>
      <p:grpSpPr>
        <a:xfrm>
          <a:off x="0" y="0"/>
          <a:ext cx="0" cy="0"/>
          <a:chOff x="0" y="0"/>
          <a:chExt cx="0" cy="0"/>
        </a:xfrm>
      </p:grpSpPr>
      <p:sp>
        <p:nvSpPr>
          <p:cNvPr id="1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12" name="Body Level One…"/>
          <p:cNvSpPr txBox="1">
            <a:spLocks noGrp="1"/>
          </p:cNvSpPr>
          <p:nvPr>
            <p:ph type="body" sz="quarter" idx="1"/>
          </p:nvPr>
        </p:nvSpPr>
        <p:spPr>
          <a:xfrm>
            <a:off x="831850" y="4589462"/>
            <a:ext cx="10515600" cy="1500197"/>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49250023"/>
      </p:ext>
    </p:extLst>
  </p:cSld>
  <p:clrMapOvr>
    <a:masterClrMapping/>
  </p:clrMapOvr>
  <p:transition spd="med"/>
</p:sldLayout>
</file>

<file path=ppt/slideLayouts/slideLayout280.xml><?xml version="1.0" encoding="utf-8"?>
<p:sldLayout xmlns:a="http://schemas.openxmlformats.org/drawingml/2006/main" xmlns:r="http://schemas.openxmlformats.org/officeDocument/2006/relationships" xmlns:p="http://schemas.openxmlformats.org/presentationml/2006/main" type="tx">
  <p:cSld name="5_Comparison">
    <p:bg>
      <p:bgPr>
        <a:solidFill>
          <a:srgbClr val="FFFFFF"/>
        </a:solidFill>
        <a:effectLst/>
      </p:bgPr>
    </p:bg>
    <p:spTree>
      <p:nvGrpSpPr>
        <p:cNvPr id="1" name=""/>
        <p:cNvGrpSpPr/>
        <p:nvPr/>
      </p:nvGrpSpPr>
      <p:grpSpPr>
        <a:xfrm>
          <a:off x="0" y="0"/>
          <a:ext cx="0" cy="0"/>
          <a:chOff x="0" y="0"/>
          <a:chExt cx="0" cy="0"/>
        </a:xfrm>
      </p:grpSpPr>
      <p:sp>
        <p:nvSpPr>
          <p:cNvPr id="504"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05" name="Body Level One…"/>
          <p:cNvSpPr txBox="1">
            <a:spLocks noGrp="1"/>
          </p:cNvSpPr>
          <p:nvPr>
            <p:ph type="body" sz="quarter" idx="1"/>
          </p:nvPr>
        </p:nvSpPr>
        <p:spPr>
          <a:xfrm>
            <a:off x="839787" y="1681163"/>
            <a:ext cx="5157790" cy="823921"/>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06"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507"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696449461"/>
      </p:ext>
    </p:extLst>
  </p:cSld>
  <p:clrMapOvr>
    <a:masterClrMapping/>
  </p:clrMapOvr>
  <p:transition spd="med"/>
</p:sldLayout>
</file>

<file path=ppt/slideLayouts/slideLayout281.xml><?xml version="1.0" encoding="utf-8"?>
<p:sldLayout xmlns:a="http://schemas.openxmlformats.org/drawingml/2006/main" xmlns:r="http://schemas.openxmlformats.org/officeDocument/2006/relationships" xmlns:p="http://schemas.openxmlformats.org/presentationml/2006/main" type="tx">
  <p:cSld name="3_Title Only">
    <p:bg>
      <p:bgPr>
        <a:solidFill>
          <a:srgbClr val="FFFFFF"/>
        </a:solidFill>
        <a:effectLst/>
      </p:bgPr>
    </p:bg>
    <p:spTree>
      <p:nvGrpSpPr>
        <p:cNvPr id="1" name=""/>
        <p:cNvGrpSpPr/>
        <p:nvPr/>
      </p:nvGrpSpPr>
      <p:grpSpPr>
        <a:xfrm>
          <a:off x="0" y="0"/>
          <a:ext cx="0" cy="0"/>
          <a:chOff x="0" y="0"/>
          <a:chExt cx="0" cy="0"/>
        </a:xfrm>
      </p:grpSpPr>
      <p:sp>
        <p:nvSpPr>
          <p:cNvPr id="514" name="Title Text"/>
          <p:cNvSpPr txBox="1">
            <a:spLocks noGrp="1"/>
          </p:cNvSpPr>
          <p:nvPr>
            <p:ph type="title"/>
          </p:nvPr>
        </p:nvSpPr>
        <p:spPr>
          <a:prstGeom prst="rect">
            <a:avLst/>
          </a:prstGeom>
        </p:spPr>
        <p:txBody>
          <a:bodyPr/>
          <a:lstStyle/>
          <a:p>
            <a:r>
              <a:t>Title Text</a:t>
            </a:r>
          </a:p>
        </p:txBody>
      </p:sp>
      <p:sp>
        <p:nvSpPr>
          <p:cNvPr id="515"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984589298"/>
      </p:ext>
    </p:extLst>
  </p:cSld>
  <p:clrMapOvr>
    <a:masterClrMapping/>
  </p:clrMapOvr>
  <p:transition spd="med"/>
</p:sldLayout>
</file>

<file path=ppt/slideLayouts/slideLayout282.xml><?xml version="1.0" encoding="utf-8"?>
<p:sldLayout xmlns:a="http://schemas.openxmlformats.org/drawingml/2006/main" xmlns:r="http://schemas.openxmlformats.org/officeDocument/2006/relationships" xmlns:p="http://schemas.openxmlformats.org/presentationml/2006/main" type="tx">
  <p:cSld name="1_Blank">
    <p:bg>
      <p:bgPr>
        <a:solidFill>
          <a:srgbClr val="FFFFFF"/>
        </a:solidFill>
        <a:effectLst/>
      </p:bgPr>
    </p:bg>
    <p:spTree>
      <p:nvGrpSpPr>
        <p:cNvPr id="1" name=""/>
        <p:cNvGrpSpPr/>
        <p:nvPr/>
      </p:nvGrpSpPr>
      <p:grpSpPr>
        <a:xfrm>
          <a:off x="0" y="0"/>
          <a:ext cx="0" cy="0"/>
          <a:chOff x="0" y="0"/>
          <a:chExt cx="0" cy="0"/>
        </a:xfrm>
      </p:grpSpPr>
      <p:sp>
        <p:nvSpPr>
          <p:cNvPr id="522"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666226131"/>
      </p:ext>
    </p:extLst>
  </p:cSld>
  <p:clrMapOvr>
    <a:masterClrMapping/>
  </p:clrMapOvr>
  <p:transition spd="med"/>
</p:sldLayout>
</file>

<file path=ppt/slideLayouts/slideLayout283.xml><?xml version="1.0" encoding="utf-8"?>
<p:sldLayout xmlns:a="http://schemas.openxmlformats.org/drawingml/2006/main" xmlns:r="http://schemas.openxmlformats.org/officeDocument/2006/relationships" xmlns:p="http://schemas.openxmlformats.org/presentationml/2006/main" type="tx">
  <p:cSld name="5_Content with Caption">
    <p:bg>
      <p:bgPr>
        <a:solidFill>
          <a:srgbClr val="FFFFFF"/>
        </a:solidFill>
        <a:effectLst/>
      </p:bgPr>
    </p:bg>
    <p:spTree>
      <p:nvGrpSpPr>
        <p:cNvPr id="1" name=""/>
        <p:cNvGrpSpPr/>
        <p:nvPr/>
      </p:nvGrpSpPr>
      <p:grpSpPr>
        <a:xfrm>
          <a:off x="0" y="0"/>
          <a:ext cx="0" cy="0"/>
          <a:chOff x="0" y="0"/>
          <a:chExt cx="0" cy="0"/>
        </a:xfrm>
      </p:grpSpPr>
      <p:sp>
        <p:nvSpPr>
          <p:cNvPr id="529"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530"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531"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532"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181281050"/>
      </p:ext>
    </p:extLst>
  </p:cSld>
  <p:clrMapOvr>
    <a:masterClrMapping/>
  </p:clrMapOvr>
  <p:transition spd="med"/>
</p:sldLayout>
</file>

<file path=ppt/slideLayouts/slideLayout284.xml><?xml version="1.0" encoding="utf-8"?>
<p:sldLayout xmlns:a="http://schemas.openxmlformats.org/drawingml/2006/main" xmlns:r="http://schemas.openxmlformats.org/officeDocument/2006/relationships" xmlns:p="http://schemas.openxmlformats.org/presentationml/2006/main" type="tx">
  <p:cSld name="5_Picture with Caption">
    <p:bg>
      <p:bgPr>
        <a:solidFill>
          <a:srgbClr val="FFFFFF"/>
        </a:solidFill>
        <a:effectLst/>
      </p:bgPr>
    </p:bg>
    <p:spTree>
      <p:nvGrpSpPr>
        <p:cNvPr id="1" name=""/>
        <p:cNvGrpSpPr/>
        <p:nvPr/>
      </p:nvGrpSpPr>
      <p:grpSpPr>
        <a:xfrm>
          <a:off x="0" y="0"/>
          <a:ext cx="0" cy="0"/>
          <a:chOff x="0" y="0"/>
          <a:chExt cx="0" cy="0"/>
        </a:xfrm>
      </p:grpSpPr>
      <p:sp>
        <p:nvSpPr>
          <p:cNvPr id="539"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540"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541"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542"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061082658"/>
      </p:ext>
    </p:extLst>
  </p:cSld>
  <p:clrMapOvr>
    <a:masterClrMapping/>
  </p:clrMapOvr>
  <p:transition spd="med"/>
</p:sldLayout>
</file>

<file path=ppt/slideLayouts/slideLayout285.xml><?xml version="1.0" encoding="utf-8"?>
<p:sldLayout xmlns:a="http://schemas.openxmlformats.org/drawingml/2006/main" xmlns:r="http://schemas.openxmlformats.org/officeDocument/2006/relationships" xmlns:p="http://schemas.openxmlformats.org/presentationml/2006/main" type="tx">
  <p:cSld name="10_Title Slide">
    <p:bg>
      <p:bgPr>
        <a:solidFill>
          <a:srgbClr val="FFFFFF"/>
        </a:solidFill>
        <a:effectLst/>
      </p:bgPr>
    </p:bg>
    <p:spTree>
      <p:nvGrpSpPr>
        <p:cNvPr id="1" name=""/>
        <p:cNvGrpSpPr/>
        <p:nvPr/>
      </p:nvGrpSpPr>
      <p:grpSpPr>
        <a:xfrm>
          <a:off x="0" y="0"/>
          <a:ext cx="0" cy="0"/>
          <a:chOff x="0" y="0"/>
          <a:chExt cx="0" cy="0"/>
        </a:xfrm>
      </p:grpSpPr>
      <p:sp>
        <p:nvSpPr>
          <p:cNvPr id="549"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550" name="Body Level One…"/>
          <p:cNvSpPr txBox="1">
            <a:spLocks noGrp="1"/>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1"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0851354"/>
      </p:ext>
    </p:extLst>
  </p:cSld>
  <p:clrMapOvr>
    <a:masterClrMapping/>
  </p:clrMapOvr>
  <p:transition spd="med"/>
</p:sldLayout>
</file>

<file path=ppt/slideLayouts/slideLayout286.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558" name="Title Text"/>
          <p:cNvSpPr txBox="1">
            <a:spLocks noGrp="1"/>
          </p:cNvSpPr>
          <p:nvPr>
            <p:ph type="title" hasCustomPrompt="1"/>
          </p:nvPr>
        </p:nvSpPr>
        <p:spPr>
          <a:prstGeom prst="rect">
            <a:avLst/>
          </a:prstGeom>
        </p:spPr>
        <p:txBody>
          <a:bodyPr/>
          <a:lstStyle/>
          <a:p>
            <a:r>
              <a:t>Title Text</a:t>
            </a:r>
          </a:p>
        </p:txBody>
      </p:sp>
      <p:sp>
        <p:nvSpPr>
          <p:cNvPr id="559" name="Body Level One…"/>
          <p:cNvSpPr txBox="1">
            <a:spLocks noGrp="1"/>
          </p:cNvSpPr>
          <p:nvPr>
            <p:ph type="body" idx="1" hasCustomPrompt="1"/>
          </p:nvPr>
        </p:nvSpPr>
        <p:spPr>
          <a:prstGeom prst="rect">
            <a:avLst/>
          </a:prstGeom>
        </p:spPr>
        <p:txBody>
          <a:bodyPr/>
          <a:lstStyle/>
          <a:p>
            <a:r>
              <a:t>Body Level One</a:t>
            </a:r>
          </a:p>
          <a:p>
            <a:pPr lvl="1"/>
            <a:endParaRPr/>
          </a:p>
          <a:p>
            <a:pPr lvl="2"/>
            <a:endParaRPr/>
          </a:p>
          <a:p>
            <a:pPr lvl="3"/>
            <a:endParaRPr/>
          </a:p>
          <a:p>
            <a:pPr lvl="4"/>
            <a:endParaRPr/>
          </a:p>
        </p:txBody>
      </p:sp>
      <p:sp>
        <p:nvSpPr>
          <p:cNvPr id="560" name="Slide Number"/>
          <p:cNvSpPr txBox="1">
            <a:spLocks noGrp="1"/>
          </p:cNvSpPr>
          <p:nvPr>
            <p:ph type="sldNum" sz="quarter" idx="2"/>
          </p:nvPr>
        </p:nvSpPr>
        <p:spPr>
          <a:xfrm>
            <a:off x="11095181"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39619618"/>
      </p:ext>
    </p:extLst>
  </p:cSld>
  <p:clrMapOvr>
    <a:masterClrMapping/>
  </p:clrMapOvr>
  <p:transition spd="med"/>
</p:sldLayout>
</file>

<file path=ppt/slideLayouts/slideLayout287.xml><?xml version="1.0" encoding="utf-8"?>
<p:sldLayout xmlns:a="http://schemas.openxmlformats.org/drawingml/2006/main" xmlns:r="http://schemas.openxmlformats.org/officeDocument/2006/relationships" xmlns:p="http://schemas.openxmlformats.org/presentationml/2006/main" type="tx">
  <p:cSld name="Default">
    <p:bg>
      <p:bgPr>
        <a:solidFill>
          <a:srgbClr val="FFFFFF"/>
        </a:solidFill>
        <a:effectLst/>
      </p:bgPr>
    </p:bg>
    <p:spTree>
      <p:nvGrpSpPr>
        <p:cNvPr id="1" name=""/>
        <p:cNvGrpSpPr/>
        <p:nvPr/>
      </p:nvGrpSpPr>
      <p:grpSpPr>
        <a:xfrm>
          <a:off x="0" y="0"/>
          <a:ext cx="0" cy="0"/>
          <a:chOff x="0" y="0"/>
          <a:chExt cx="0" cy="0"/>
        </a:xfrm>
      </p:grpSpPr>
      <p:pic>
        <p:nvPicPr>
          <p:cNvPr id="567" name="image.png" descr="image.png"/>
          <p:cNvPicPr>
            <a:picLocks noChangeAspect="1"/>
          </p:cNvPicPr>
          <p:nvPr/>
        </p:nvPicPr>
        <p:blipFill>
          <a:blip r:embed="rId2"/>
          <a:stretch>
            <a:fillRect/>
          </a:stretch>
        </p:blipFill>
        <p:spPr>
          <a:xfrm>
            <a:off x="9033867" y="6331148"/>
            <a:ext cx="1366245" cy="258964"/>
          </a:xfrm>
          <a:prstGeom prst="rect">
            <a:avLst/>
          </a:prstGeom>
          <a:ln w="12700">
            <a:miter lim="400000"/>
          </a:ln>
        </p:spPr>
      </p:pic>
      <p:sp>
        <p:nvSpPr>
          <p:cNvPr id="568" name="Title Text"/>
          <p:cNvSpPr txBox="1">
            <a:spLocks noGrp="1"/>
          </p:cNvSpPr>
          <p:nvPr>
            <p:ph type="title"/>
          </p:nvPr>
        </p:nvSpPr>
        <p:spPr>
          <a:xfrm>
            <a:off x="1981200" y="274635"/>
            <a:ext cx="8229600" cy="1143004"/>
          </a:xfrm>
          <a:prstGeom prst="rect">
            <a:avLst/>
          </a:prstGeom>
        </p:spPr>
        <p:txBody>
          <a:bodyPr lIns="32145" tIns="32145" rIns="32145" bIns="32145" anchor="t"/>
          <a:lstStyle>
            <a:lvl1pPr algn="ctr" defTabSz="642937">
              <a:lnSpc>
                <a:spcPct val="100000"/>
              </a:lnSpc>
              <a:defRPr sz="5600">
                <a:latin typeface="Lucida Grande"/>
                <a:ea typeface="Lucida Grande"/>
                <a:cs typeface="Lucida Grande"/>
                <a:sym typeface="Lucida Grande"/>
              </a:defRPr>
            </a:lvl1pPr>
          </a:lstStyle>
          <a:p>
            <a:r>
              <a:t>Title Text</a:t>
            </a:r>
          </a:p>
        </p:txBody>
      </p:sp>
      <p:sp>
        <p:nvSpPr>
          <p:cNvPr id="569" name="Body Level One…"/>
          <p:cNvSpPr txBox="1">
            <a:spLocks noGrp="1"/>
          </p:cNvSpPr>
          <p:nvPr>
            <p:ph type="body" idx="1"/>
          </p:nvPr>
        </p:nvSpPr>
        <p:spPr>
          <a:xfrm>
            <a:off x="2175866" y="884037"/>
            <a:ext cx="7840268" cy="5080996"/>
          </a:xfrm>
          <a:prstGeom prst="rect">
            <a:avLst/>
          </a:prstGeom>
        </p:spPr>
        <p:txBody>
          <a:bodyPr lIns="35716" tIns="35716" rIns="35716" bIns="35716" anchor="ctr"/>
          <a:lstStyle>
            <a:lvl1pPr marL="530056" indent="-364957"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1pPr>
            <a:lvl2pPr marL="822156" indent="-364956"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2pPr>
            <a:lvl3pPr marL="1114256" indent="-364956"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3pPr>
            <a:lvl4pPr marL="1419056" indent="-364956"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4pPr>
            <a:lvl5pPr marL="1711156" indent="-364956"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sp>
        <p:nvSpPr>
          <p:cNvPr id="570" name="Slide Number"/>
          <p:cNvSpPr txBox="1">
            <a:spLocks noGrp="1"/>
          </p:cNvSpPr>
          <p:nvPr>
            <p:ph type="sldNum" sz="quarter" idx="2"/>
          </p:nvPr>
        </p:nvSpPr>
        <p:spPr>
          <a:xfrm>
            <a:off x="7871723"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1246357658"/>
      </p:ext>
    </p:extLst>
  </p:cSld>
  <p:clrMapOvr>
    <a:masterClrMapping/>
  </p:clrMapOvr>
  <p:transition spd="med"/>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1_Default">
    <p:bg>
      <p:bgPr>
        <a:solidFill>
          <a:srgbClr val="FFFFFF"/>
        </a:solidFill>
        <a:effectLst/>
      </p:bgPr>
    </p:bg>
    <p:spTree>
      <p:nvGrpSpPr>
        <p:cNvPr id="1" name=""/>
        <p:cNvGrpSpPr/>
        <p:nvPr/>
      </p:nvGrpSpPr>
      <p:grpSpPr>
        <a:xfrm>
          <a:off x="0" y="0"/>
          <a:ext cx="0" cy="0"/>
          <a:chOff x="0" y="0"/>
          <a:chExt cx="0" cy="0"/>
        </a:xfrm>
      </p:grpSpPr>
      <p:pic>
        <p:nvPicPr>
          <p:cNvPr id="577" name="image.png" descr="image.png"/>
          <p:cNvPicPr>
            <a:picLocks noChangeAspect="1"/>
          </p:cNvPicPr>
          <p:nvPr/>
        </p:nvPicPr>
        <p:blipFill>
          <a:blip r:embed="rId2"/>
          <a:stretch>
            <a:fillRect/>
          </a:stretch>
        </p:blipFill>
        <p:spPr>
          <a:xfrm>
            <a:off x="1524000" y="0"/>
            <a:ext cx="9144000" cy="6858000"/>
          </a:xfrm>
          <a:prstGeom prst="rect">
            <a:avLst/>
          </a:prstGeom>
          <a:ln w="12700">
            <a:miter lim="400000"/>
          </a:ln>
        </p:spPr>
      </p:pic>
      <p:pic>
        <p:nvPicPr>
          <p:cNvPr id="578" name="image.png" descr="image.png"/>
          <p:cNvPicPr>
            <a:picLocks noChangeAspect="1"/>
          </p:cNvPicPr>
          <p:nvPr/>
        </p:nvPicPr>
        <p:blipFill>
          <a:blip r:embed="rId3"/>
          <a:stretch>
            <a:fillRect/>
          </a:stretch>
        </p:blipFill>
        <p:spPr>
          <a:xfrm>
            <a:off x="5199681" y="5956101"/>
            <a:ext cx="1785941" cy="517925"/>
          </a:xfrm>
          <a:prstGeom prst="rect">
            <a:avLst/>
          </a:prstGeom>
          <a:ln w="12700">
            <a:miter lim="400000"/>
          </a:ln>
        </p:spPr>
      </p:pic>
      <p:sp>
        <p:nvSpPr>
          <p:cNvPr id="579" name="Title Text"/>
          <p:cNvSpPr txBox="1">
            <a:spLocks noGrp="1"/>
          </p:cNvSpPr>
          <p:nvPr>
            <p:ph type="title"/>
          </p:nvPr>
        </p:nvSpPr>
        <p:spPr>
          <a:xfrm>
            <a:off x="2175866" y="2089544"/>
            <a:ext cx="7840268" cy="2678910"/>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580" name="Body Level One…"/>
          <p:cNvSpPr txBox="1">
            <a:spLocks noGrp="1"/>
          </p:cNvSpPr>
          <p:nvPr>
            <p:ph type="body" idx="1"/>
          </p:nvPr>
        </p:nvSpPr>
        <p:spPr>
          <a:xfrm>
            <a:off x="1981200" y="1600199"/>
            <a:ext cx="8229600" cy="4525965"/>
          </a:xfrm>
          <a:prstGeom prst="rect">
            <a:avLst/>
          </a:prstGeom>
        </p:spPr>
        <p:txBody>
          <a:bodyPr lIns="32145" tIns="32145" rIns="32145" bIns="32145"/>
          <a:lstStyle>
            <a:lvl1pPr marL="0" indent="0" algn="ctr" defTabSz="642937">
              <a:lnSpc>
                <a:spcPct val="100000"/>
              </a:lnSpc>
              <a:spcBef>
                <a:spcPts val="0"/>
              </a:spcBef>
              <a:buSzTx/>
              <a:buFontTx/>
              <a:buNone/>
              <a:defRPr sz="2200">
                <a:latin typeface="Lucida Grande"/>
                <a:ea typeface="Lucida Grande"/>
                <a:cs typeface="Lucida Grande"/>
                <a:sym typeface="Lucida Grande"/>
              </a:defRPr>
            </a:lvl1pPr>
            <a:lvl2pPr marL="0" indent="0" algn="ctr" defTabSz="642937">
              <a:lnSpc>
                <a:spcPct val="100000"/>
              </a:lnSpc>
              <a:spcBef>
                <a:spcPts val="0"/>
              </a:spcBef>
              <a:buSzTx/>
              <a:buFontTx/>
              <a:buNone/>
              <a:defRPr sz="2200">
                <a:latin typeface="Lucida Grande"/>
                <a:ea typeface="Lucida Grande"/>
                <a:cs typeface="Lucida Grande"/>
                <a:sym typeface="Lucida Grande"/>
              </a:defRPr>
            </a:lvl2pPr>
            <a:lvl3pPr marL="0" indent="0" algn="ctr" defTabSz="642937">
              <a:lnSpc>
                <a:spcPct val="100000"/>
              </a:lnSpc>
              <a:spcBef>
                <a:spcPts val="0"/>
              </a:spcBef>
              <a:buSzTx/>
              <a:buFontTx/>
              <a:buNone/>
              <a:defRPr sz="2200">
                <a:latin typeface="Lucida Grande"/>
                <a:ea typeface="Lucida Grande"/>
                <a:cs typeface="Lucida Grande"/>
                <a:sym typeface="Lucida Grande"/>
              </a:defRPr>
            </a:lvl3pPr>
            <a:lvl4pPr marL="0" indent="0" algn="ctr" defTabSz="642937">
              <a:lnSpc>
                <a:spcPct val="100000"/>
              </a:lnSpc>
              <a:spcBef>
                <a:spcPts val="0"/>
              </a:spcBef>
              <a:buSzTx/>
              <a:buFontTx/>
              <a:buNone/>
              <a:defRPr sz="2200">
                <a:latin typeface="Lucida Grande"/>
                <a:ea typeface="Lucida Grande"/>
                <a:cs typeface="Lucida Grande"/>
                <a:sym typeface="Lucida Grande"/>
              </a:defRPr>
            </a:lvl4pPr>
            <a:lvl5pPr marL="0" indent="0" algn="ctr" defTabSz="642937">
              <a:lnSpc>
                <a:spcPct val="100000"/>
              </a:lnSpc>
              <a:spcBef>
                <a:spcPts val="0"/>
              </a:spcBef>
              <a:buSzTx/>
              <a:buFontTx/>
              <a:buNone/>
              <a:defRPr sz="2200">
                <a:latin typeface="Lucida Grande"/>
                <a:ea typeface="Lucida Grande"/>
                <a:cs typeface="Lucida Grande"/>
                <a:sym typeface="Lucida Grande"/>
              </a:defRPr>
            </a:lvl5pPr>
          </a:lstStyle>
          <a:p>
            <a:r>
              <a:t>Body Level One</a:t>
            </a:r>
          </a:p>
          <a:p>
            <a:pPr lvl="1"/>
            <a:r>
              <a:t>Body Level Two</a:t>
            </a:r>
          </a:p>
          <a:p>
            <a:pPr lvl="2"/>
            <a:r>
              <a:t>Body Level Three</a:t>
            </a:r>
          </a:p>
          <a:p>
            <a:pPr lvl="3"/>
            <a:r>
              <a:t>Body Level Four</a:t>
            </a:r>
          </a:p>
          <a:p>
            <a:pPr lvl="4"/>
            <a:r>
              <a:t>Body Level Five</a:t>
            </a:r>
          </a:p>
        </p:txBody>
      </p:sp>
      <p:sp>
        <p:nvSpPr>
          <p:cNvPr id="581" name="Slide Number"/>
          <p:cNvSpPr txBox="1">
            <a:spLocks noGrp="1"/>
          </p:cNvSpPr>
          <p:nvPr>
            <p:ph type="sldNum" sz="quarter" idx="2"/>
          </p:nvPr>
        </p:nvSpPr>
        <p:spPr>
          <a:xfrm>
            <a:off x="7871723"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1108120687"/>
      </p:ext>
    </p:extLst>
  </p:cSld>
  <p:clrMapOvr>
    <a:masterClrMapping/>
  </p:clrMapOvr>
  <p:transition spd="med"/>
</p:sldLayout>
</file>

<file path=ppt/slideLayouts/slideLayout289.xml><?xml version="1.0" encoding="utf-8"?>
<p:sldLayout xmlns:a="http://schemas.openxmlformats.org/drawingml/2006/main" xmlns:r="http://schemas.openxmlformats.org/officeDocument/2006/relationships" xmlns:p="http://schemas.openxmlformats.org/presentationml/2006/main" type="tx">
  <p:cSld name="2_Default">
    <p:bg>
      <p:bgPr>
        <a:solidFill>
          <a:srgbClr val="FFFFFF"/>
        </a:solidFill>
        <a:effectLst/>
      </p:bgPr>
    </p:bg>
    <p:spTree>
      <p:nvGrpSpPr>
        <p:cNvPr id="1" name=""/>
        <p:cNvGrpSpPr/>
        <p:nvPr/>
      </p:nvGrpSpPr>
      <p:grpSpPr>
        <a:xfrm>
          <a:off x="0" y="0"/>
          <a:ext cx="0" cy="0"/>
          <a:chOff x="0" y="0"/>
          <a:chExt cx="0" cy="0"/>
        </a:xfrm>
      </p:grpSpPr>
      <p:pic>
        <p:nvPicPr>
          <p:cNvPr id="588" name="image.png" descr="image.png"/>
          <p:cNvPicPr>
            <a:picLocks noChangeAspect="1"/>
          </p:cNvPicPr>
          <p:nvPr/>
        </p:nvPicPr>
        <p:blipFill>
          <a:blip r:embed="rId2"/>
          <a:srcRect b="72265"/>
          <a:stretch>
            <a:fillRect/>
          </a:stretch>
        </p:blipFill>
        <p:spPr>
          <a:xfrm>
            <a:off x="-12518" y="-320137"/>
            <a:ext cx="12217142" cy="2542298"/>
          </a:xfrm>
          <a:prstGeom prst="rect">
            <a:avLst/>
          </a:prstGeom>
          <a:ln w="12700">
            <a:miter lim="400000"/>
          </a:ln>
        </p:spPr>
      </p:pic>
      <p:sp>
        <p:nvSpPr>
          <p:cNvPr id="589" name="Title Text"/>
          <p:cNvSpPr txBox="1">
            <a:spLocks noGrp="1"/>
          </p:cNvSpPr>
          <p:nvPr>
            <p:ph type="title"/>
          </p:nvPr>
        </p:nvSpPr>
        <p:spPr>
          <a:xfrm>
            <a:off x="2175866" y="178592"/>
            <a:ext cx="7840268" cy="1723433"/>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590" name="Body Level One…"/>
          <p:cNvSpPr txBox="1">
            <a:spLocks noGrp="1"/>
          </p:cNvSpPr>
          <p:nvPr>
            <p:ph type="body" idx="1"/>
          </p:nvPr>
        </p:nvSpPr>
        <p:spPr>
          <a:xfrm>
            <a:off x="2175866" y="1955600"/>
            <a:ext cx="7840268" cy="4277324"/>
          </a:xfrm>
          <a:prstGeom prst="rect">
            <a:avLst/>
          </a:prstGeom>
        </p:spPr>
        <p:txBody>
          <a:bodyPr lIns="35716" tIns="35716" rIns="35716" bIns="35716" anchor="ctr"/>
          <a:lstStyle>
            <a:lvl1pPr marL="530056" indent="-364957"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1pPr>
            <a:lvl2pPr marL="822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2pPr>
            <a:lvl3pPr marL="11142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3pPr>
            <a:lvl4pPr marL="14190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4pPr>
            <a:lvl5pPr marL="1711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pic>
        <p:nvPicPr>
          <p:cNvPr id="591" name="legend.png" descr="legend.png"/>
          <p:cNvPicPr>
            <a:picLocks noChangeAspect="1"/>
          </p:cNvPicPr>
          <p:nvPr/>
        </p:nvPicPr>
        <p:blipFill>
          <a:blip r:embed="rId3"/>
          <a:stretch>
            <a:fillRect/>
          </a:stretch>
        </p:blipFill>
        <p:spPr>
          <a:xfrm>
            <a:off x="8861066" y="5979941"/>
            <a:ext cx="3330345" cy="860341"/>
          </a:xfrm>
          <a:prstGeom prst="rect">
            <a:avLst/>
          </a:prstGeom>
          <a:ln w="12700">
            <a:miter lim="400000"/>
          </a:ln>
        </p:spPr>
      </p:pic>
      <p:sp>
        <p:nvSpPr>
          <p:cNvPr id="592" name="Slide Number"/>
          <p:cNvSpPr txBox="1">
            <a:spLocks noGrp="1"/>
          </p:cNvSpPr>
          <p:nvPr>
            <p:ph type="sldNum" sz="quarter" idx="2"/>
          </p:nvPr>
        </p:nvSpPr>
        <p:spPr>
          <a:xfrm>
            <a:off x="7871723"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1555604666"/>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0"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21" name="Body Level One…"/>
          <p:cNvSpPr txBox="1">
            <a:spLocks noGrp="1"/>
          </p:cNvSpPr>
          <p:nvPr>
            <p:ph type="body" sz="quarter" idx="1"/>
          </p:nvPr>
        </p:nvSpPr>
        <p:spPr>
          <a:xfrm>
            <a:off x="839787" y="1681163"/>
            <a:ext cx="5157790" cy="823922"/>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2"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17450098"/>
      </p:ext>
    </p:extLst>
  </p:cSld>
  <p:clrMapOvr>
    <a:masterClrMapping/>
  </p:clrMapOvr>
  <p:transition spd="med"/>
</p:sldLayout>
</file>

<file path=ppt/slideLayouts/slideLayout290.xml><?xml version="1.0" encoding="utf-8"?>
<p:sldLayout xmlns:a="http://schemas.openxmlformats.org/drawingml/2006/main" xmlns:r="http://schemas.openxmlformats.org/officeDocument/2006/relationships" xmlns:p="http://schemas.openxmlformats.org/presentationml/2006/main" type="tx">
  <p:cSld name="Blank 0">
    <p:spTree>
      <p:nvGrpSpPr>
        <p:cNvPr id="1" name=""/>
        <p:cNvGrpSpPr/>
        <p:nvPr/>
      </p:nvGrpSpPr>
      <p:grpSpPr>
        <a:xfrm>
          <a:off x="0" y="0"/>
          <a:ext cx="0" cy="0"/>
          <a:chOff x="0" y="0"/>
          <a:chExt cx="0" cy="0"/>
        </a:xfrm>
      </p:grpSpPr>
      <p:sp>
        <p:nvSpPr>
          <p:cNvPr id="599" name="Slide Number"/>
          <p:cNvSpPr txBox="1">
            <a:spLocks noGrp="1"/>
          </p:cNvSpPr>
          <p:nvPr>
            <p:ph type="sldNum" sz="quarter" idx="2"/>
          </p:nvPr>
        </p:nvSpPr>
        <p:spPr>
          <a:xfrm>
            <a:off x="11095181"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15884116"/>
      </p:ext>
    </p:extLst>
  </p:cSld>
  <p:clrMapOvr>
    <a:masterClrMapping/>
  </p:clrMapOvr>
  <p:transition spd="med"/>
</p:sldLayout>
</file>

<file path=ppt/slideLayouts/slideLayout291.xml><?xml version="1.0" encoding="utf-8"?>
<p:sldLayout xmlns:a="http://schemas.openxmlformats.org/drawingml/2006/main" xmlns:r="http://schemas.openxmlformats.org/officeDocument/2006/relationships" xmlns:p="http://schemas.openxmlformats.org/presentationml/2006/main" type="tx">
  <p:cSld name="1_Title and Content 0">
    <p:spTree>
      <p:nvGrpSpPr>
        <p:cNvPr id="1" name=""/>
        <p:cNvGrpSpPr/>
        <p:nvPr/>
      </p:nvGrpSpPr>
      <p:grpSpPr>
        <a:xfrm>
          <a:off x="0" y="0"/>
          <a:ext cx="0" cy="0"/>
          <a:chOff x="0" y="0"/>
          <a:chExt cx="0" cy="0"/>
        </a:xfrm>
      </p:grpSpPr>
      <p:sp>
        <p:nvSpPr>
          <p:cNvPr id="606" name="Title Text"/>
          <p:cNvSpPr txBox="1">
            <a:spLocks noGrp="1"/>
          </p:cNvSpPr>
          <p:nvPr>
            <p:ph type="title" hasCustomPrompt="1"/>
          </p:nvPr>
        </p:nvSpPr>
        <p:spPr>
          <a:prstGeom prst="rect">
            <a:avLst/>
          </a:prstGeom>
        </p:spPr>
        <p:txBody>
          <a:bodyPr/>
          <a:lstStyle>
            <a:lvl1pPr>
              <a:defRPr>
                <a:latin typeface="Source Sans Pro Regular"/>
                <a:ea typeface="Source Sans Pro Regular"/>
                <a:cs typeface="Source Sans Pro Regular"/>
                <a:sym typeface="Source Sans Pro Regular"/>
              </a:defRPr>
            </a:lvl1pPr>
          </a:lstStyle>
          <a:p>
            <a:r>
              <a:t>Title Text</a:t>
            </a:r>
          </a:p>
        </p:txBody>
      </p:sp>
      <p:sp>
        <p:nvSpPr>
          <p:cNvPr id="607" name="Body Level One…"/>
          <p:cNvSpPr txBox="1">
            <a:spLocks noGrp="1"/>
          </p:cNvSpPr>
          <p:nvPr>
            <p:ph type="body" idx="1" hasCustomPrompt="1"/>
          </p:nvPr>
        </p:nvSpPr>
        <p:spPr>
          <a:prstGeom prst="rect">
            <a:avLst/>
          </a:prstGeom>
        </p:spPr>
        <p:txBody>
          <a:bodyPr/>
          <a:lstStyle>
            <a:lvl1pPr>
              <a:defRPr>
                <a:latin typeface="Source Sans Pro Regular"/>
                <a:ea typeface="Source Sans Pro Regular"/>
                <a:cs typeface="Source Sans Pro Regular"/>
                <a:sym typeface="Source Sans Pro Regular"/>
              </a:defRPr>
            </a:lvl1pPr>
            <a:lvl2pPr>
              <a:defRPr>
                <a:latin typeface="Source Sans Pro Regular"/>
                <a:ea typeface="Source Sans Pro Regular"/>
                <a:cs typeface="Source Sans Pro Regular"/>
                <a:sym typeface="Source Sans Pro Regular"/>
              </a:defRPr>
            </a:lvl2pPr>
            <a:lvl3pPr>
              <a:defRPr>
                <a:latin typeface="Source Sans Pro Regular"/>
                <a:ea typeface="Source Sans Pro Regular"/>
                <a:cs typeface="Source Sans Pro Regular"/>
                <a:sym typeface="Source Sans Pro Regular"/>
              </a:defRPr>
            </a:lvl3pPr>
            <a:lvl4pPr>
              <a:defRPr>
                <a:latin typeface="Source Sans Pro Regular"/>
                <a:ea typeface="Source Sans Pro Regular"/>
                <a:cs typeface="Source Sans Pro Regular"/>
                <a:sym typeface="Source Sans Pro Regular"/>
              </a:defRPr>
            </a:lvl4pPr>
            <a:lvl5pPr>
              <a:defRPr>
                <a:latin typeface="Source Sans Pro Regular"/>
                <a:ea typeface="Source Sans Pro Regular"/>
                <a:cs typeface="Source Sans Pro Regular"/>
                <a:sym typeface="Source Sans Pro Regular"/>
              </a:defRPr>
            </a:lvl5pPr>
          </a:lstStyle>
          <a:p>
            <a:r>
              <a:t>Body Level One</a:t>
            </a:r>
          </a:p>
          <a:p>
            <a:pPr lvl="1"/>
            <a:endParaRPr/>
          </a:p>
          <a:p>
            <a:pPr lvl="2"/>
            <a:endParaRPr/>
          </a:p>
          <a:p>
            <a:pPr lvl="3"/>
            <a:endParaRPr/>
          </a:p>
          <a:p>
            <a:pPr lvl="4"/>
            <a:endParaRPr/>
          </a:p>
        </p:txBody>
      </p:sp>
      <p:pic>
        <p:nvPicPr>
          <p:cNvPr id="608" name="image.png" descr="image.png"/>
          <p:cNvPicPr>
            <a:picLocks noChangeAspect="1"/>
          </p:cNvPicPr>
          <p:nvPr/>
        </p:nvPicPr>
        <p:blipFill>
          <a:blip r:embed="rId2"/>
          <a:srcRect b="30269"/>
          <a:stretch>
            <a:fillRect/>
          </a:stretch>
        </p:blipFill>
        <p:spPr>
          <a:xfrm>
            <a:off x="9221010" y="6017216"/>
            <a:ext cx="3068131" cy="620432"/>
          </a:xfrm>
          <a:prstGeom prst="rect">
            <a:avLst/>
          </a:prstGeom>
          <a:ln w="12700">
            <a:miter lim="400000"/>
          </a:ln>
        </p:spPr>
      </p:pic>
      <p:sp>
        <p:nvSpPr>
          <p:cNvPr id="609" name="Slide Number"/>
          <p:cNvSpPr txBox="1">
            <a:spLocks noGrp="1"/>
          </p:cNvSpPr>
          <p:nvPr>
            <p:ph type="sldNum" sz="quarter" idx="2"/>
          </p:nvPr>
        </p:nvSpPr>
        <p:spPr>
          <a:xfrm>
            <a:off x="11095181"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80643457"/>
      </p:ext>
    </p:extLst>
  </p:cSld>
  <p:clrMapOvr>
    <a:masterClrMapping/>
  </p:clrMapOvr>
  <p:transition spd="med"/>
</p:sldLayout>
</file>

<file path=ppt/slideLayouts/slideLayout292.xml><?xml version="1.0" encoding="utf-8"?>
<p:sldLayout xmlns:a="http://schemas.openxmlformats.org/drawingml/2006/main" xmlns:r="http://schemas.openxmlformats.org/officeDocument/2006/relationships" xmlns:p="http://schemas.openxmlformats.org/presentationml/2006/main" type="tx">
  <p:cSld name="11_Title Slide">
    <p:spTree>
      <p:nvGrpSpPr>
        <p:cNvPr id="1" name=""/>
        <p:cNvGrpSpPr/>
        <p:nvPr/>
      </p:nvGrpSpPr>
      <p:grpSpPr>
        <a:xfrm>
          <a:off x="0" y="0"/>
          <a:ext cx="0" cy="0"/>
          <a:chOff x="0" y="0"/>
          <a:chExt cx="0" cy="0"/>
        </a:xfrm>
      </p:grpSpPr>
      <p:sp>
        <p:nvSpPr>
          <p:cNvPr id="616" name="Title Text"/>
          <p:cNvSpPr txBox="1">
            <a:spLocks noGrp="1"/>
          </p:cNvSpPr>
          <p:nvPr>
            <p:ph type="title"/>
          </p:nvPr>
        </p:nvSpPr>
        <p:spPr>
          <a:xfrm>
            <a:off x="1524000" y="1122362"/>
            <a:ext cx="9144000" cy="2387601"/>
          </a:xfrm>
          <a:prstGeom prst="rect">
            <a:avLst/>
          </a:prstGeom>
        </p:spPr>
        <p:txBody>
          <a:bodyPr anchor="b"/>
          <a:lstStyle>
            <a:lvl1pPr algn="ctr">
              <a:defRPr sz="6000">
                <a:latin typeface="Source Sans Pro Regular"/>
                <a:ea typeface="Source Sans Pro Regular"/>
                <a:cs typeface="Source Sans Pro Regular"/>
                <a:sym typeface="Source Sans Pro Regular"/>
              </a:defRPr>
            </a:lvl1pPr>
          </a:lstStyle>
          <a:p>
            <a:r>
              <a:t>Title Text</a:t>
            </a:r>
          </a:p>
        </p:txBody>
      </p:sp>
      <p:sp>
        <p:nvSpPr>
          <p:cNvPr id="617" name="Body Level One…"/>
          <p:cNvSpPr txBox="1">
            <a:spLocks noGrp="1"/>
          </p:cNvSpPr>
          <p:nvPr>
            <p:ph type="body" sz="quarter" idx="1"/>
          </p:nvPr>
        </p:nvSpPr>
        <p:spPr>
          <a:xfrm>
            <a:off x="1524000" y="3602037"/>
            <a:ext cx="9144000" cy="1655770"/>
          </a:xfrm>
          <a:prstGeom prst="rect">
            <a:avLst/>
          </a:prstGeom>
        </p:spPr>
        <p:txBody>
          <a:bodyPr/>
          <a:lstStyle>
            <a:lvl1pPr marL="0" indent="0" algn="ctr">
              <a:buSzTx/>
              <a:buFontTx/>
              <a:buNone/>
              <a:defRPr sz="2400">
                <a:latin typeface="Source Sans Pro Regular"/>
                <a:ea typeface="Source Sans Pro Regular"/>
                <a:cs typeface="Source Sans Pro Regular"/>
                <a:sym typeface="Source Sans Pro Regular"/>
              </a:defRPr>
            </a:lvl1pPr>
            <a:lvl2pPr marL="0" indent="0" algn="ctr">
              <a:buSzTx/>
              <a:buFontTx/>
              <a:buNone/>
              <a:defRPr sz="2400">
                <a:latin typeface="Source Sans Pro Regular"/>
                <a:ea typeface="Source Sans Pro Regular"/>
                <a:cs typeface="Source Sans Pro Regular"/>
                <a:sym typeface="Source Sans Pro Regular"/>
              </a:defRPr>
            </a:lvl2pPr>
            <a:lvl3pPr marL="0" indent="0" algn="ctr">
              <a:buSzTx/>
              <a:buFontTx/>
              <a:buNone/>
              <a:defRPr sz="2400">
                <a:latin typeface="Source Sans Pro Regular"/>
                <a:ea typeface="Source Sans Pro Regular"/>
                <a:cs typeface="Source Sans Pro Regular"/>
                <a:sym typeface="Source Sans Pro Regular"/>
              </a:defRPr>
            </a:lvl3pPr>
            <a:lvl4pPr marL="0" indent="0" algn="ctr">
              <a:buSzTx/>
              <a:buFontTx/>
              <a:buNone/>
              <a:defRPr sz="2400">
                <a:latin typeface="Source Sans Pro Regular"/>
                <a:ea typeface="Source Sans Pro Regular"/>
                <a:cs typeface="Source Sans Pro Regular"/>
                <a:sym typeface="Source Sans Pro Regular"/>
              </a:defRPr>
            </a:lvl4pPr>
            <a:lvl5pPr marL="0" indent="0" algn="ctr">
              <a:buSzTx/>
              <a:buFontTx/>
              <a:buNone/>
              <a:defRPr sz="2400">
                <a:latin typeface="Source Sans Pro Regular"/>
                <a:ea typeface="Source Sans Pro Regular"/>
                <a:cs typeface="Source Sans Pro Regular"/>
                <a:sym typeface="Source Sans Pro Regular"/>
              </a:defRPr>
            </a:lvl5pPr>
          </a:lstStyle>
          <a:p>
            <a:r>
              <a:t>Body Level One</a:t>
            </a:r>
          </a:p>
          <a:p>
            <a:pPr lvl="1"/>
            <a:r>
              <a:t>Body Level Two</a:t>
            </a:r>
          </a:p>
          <a:p>
            <a:pPr lvl="2"/>
            <a:r>
              <a:t>Body Level Three</a:t>
            </a:r>
          </a:p>
          <a:p>
            <a:pPr lvl="3"/>
            <a:r>
              <a:t>Body Level Four</a:t>
            </a:r>
          </a:p>
          <a:p>
            <a:pPr lvl="4"/>
            <a:r>
              <a:t>Body Level Five</a:t>
            </a:r>
          </a:p>
        </p:txBody>
      </p:sp>
      <p:pic>
        <p:nvPicPr>
          <p:cNvPr id="618" name="image.png" descr="image.png"/>
          <p:cNvPicPr>
            <a:picLocks noChangeAspect="1"/>
          </p:cNvPicPr>
          <p:nvPr/>
        </p:nvPicPr>
        <p:blipFill>
          <a:blip r:embed="rId2"/>
          <a:srcRect b="30269"/>
          <a:stretch>
            <a:fillRect/>
          </a:stretch>
        </p:blipFill>
        <p:spPr>
          <a:xfrm>
            <a:off x="9221010" y="6017216"/>
            <a:ext cx="3068131" cy="620432"/>
          </a:xfrm>
          <a:prstGeom prst="rect">
            <a:avLst/>
          </a:prstGeom>
          <a:ln w="12700">
            <a:miter lim="400000"/>
          </a:ln>
        </p:spPr>
      </p:pic>
      <p:sp>
        <p:nvSpPr>
          <p:cNvPr id="6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60580199"/>
      </p:ext>
    </p:extLst>
  </p:cSld>
  <p:clrMapOvr>
    <a:masterClrMapping/>
  </p:clrMapOvr>
  <p:transition spd="med"/>
</p:sldLayout>
</file>

<file path=ppt/slideLayouts/slideLayout293.xml><?xml version="1.0" encoding="utf-8"?>
<p:sldLayout xmlns:a="http://schemas.openxmlformats.org/drawingml/2006/main" xmlns:r="http://schemas.openxmlformats.org/officeDocument/2006/relationships" xmlns:p="http://schemas.openxmlformats.org/presentationml/2006/main" type="tx">
  <p:cSld name="1_Blank 0">
    <p:spTree>
      <p:nvGrpSpPr>
        <p:cNvPr id="1" name=""/>
        <p:cNvGrpSpPr/>
        <p:nvPr/>
      </p:nvGrpSpPr>
      <p:grpSpPr>
        <a:xfrm>
          <a:off x="0" y="0"/>
          <a:ext cx="0" cy="0"/>
          <a:chOff x="0" y="0"/>
          <a:chExt cx="0" cy="0"/>
        </a:xfrm>
      </p:grpSpPr>
      <p:pic>
        <p:nvPicPr>
          <p:cNvPr id="626" name="image.png" descr="image.png"/>
          <p:cNvPicPr>
            <a:picLocks noChangeAspect="1"/>
          </p:cNvPicPr>
          <p:nvPr/>
        </p:nvPicPr>
        <p:blipFill>
          <a:blip r:embed="rId2"/>
          <a:srcRect b="30269"/>
          <a:stretch>
            <a:fillRect/>
          </a:stretch>
        </p:blipFill>
        <p:spPr>
          <a:xfrm>
            <a:off x="9221010" y="6017216"/>
            <a:ext cx="3068131" cy="620432"/>
          </a:xfrm>
          <a:prstGeom prst="rect">
            <a:avLst/>
          </a:prstGeom>
          <a:ln w="12700">
            <a:miter lim="400000"/>
          </a:ln>
        </p:spPr>
      </p:pic>
      <p:sp>
        <p:nvSpPr>
          <p:cNvPr id="627" name="Slide Number"/>
          <p:cNvSpPr txBox="1">
            <a:spLocks noGrp="1"/>
          </p:cNvSpPr>
          <p:nvPr>
            <p:ph type="sldNum" sz="quarter" idx="2"/>
          </p:nvPr>
        </p:nvSpPr>
        <p:spPr>
          <a:xfrm>
            <a:off x="11095181"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32825770"/>
      </p:ext>
    </p:extLst>
  </p:cSld>
  <p:clrMapOvr>
    <a:masterClrMapping/>
  </p:clrMapOvr>
  <p:transition spd="med"/>
</p:sldLayout>
</file>

<file path=ppt/slideLayouts/slideLayout294.xml><?xml version="1.0" encoding="utf-8"?>
<p:sldLayout xmlns:a="http://schemas.openxmlformats.org/drawingml/2006/main" xmlns:r="http://schemas.openxmlformats.org/officeDocument/2006/relationships" xmlns:p="http://schemas.openxmlformats.org/presentationml/2006/main" type="tx">
  <p:cSld name="6_Title and Content">
    <p:bg>
      <p:bgPr>
        <a:solidFill>
          <a:srgbClr val="FFFFFF"/>
        </a:solidFill>
        <a:effectLst/>
      </p:bgPr>
    </p:bg>
    <p:spTree>
      <p:nvGrpSpPr>
        <p:cNvPr id="1" name=""/>
        <p:cNvGrpSpPr/>
        <p:nvPr/>
      </p:nvGrpSpPr>
      <p:grpSpPr>
        <a:xfrm>
          <a:off x="0" y="0"/>
          <a:ext cx="0" cy="0"/>
          <a:chOff x="0" y="0"/>
          <a:chExt cx="0" cy="0"/>
        </a:xfrm>
      </p:grpSpPr>
      <p:sp>
        <p:nvSpPr>
          <p:cNvPr id="634" name="Title Text"/>
          <p:cNvSpPr txBox="1">
            <a:spLocks noGrp="1"/>
          </p:cNvSpPr>
          <p:nvPr>
            <p:ph type="title"/>
          </p:nvPr>
        </p:nvSpPr>
        <p:spPr>
          <a:prstGeom prst="rect">
            <a:avLst/>
          </a:prstGeom>
        </p:spPr>
        <p:txBody>
          <a:bodyPr/>
          <a:lstStyle/>
          <a:p>
            <a:r>
              <a:t>Title Text</a:t>
            </a:r>
          </a:p>
        </p:txBody>
      </p:sp>
      <p:sp>
        <p:nvSpPr>
          <p:cNvPr id="6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636" name="legend.png" descr="legend.png"/>
          <p:cNvPicPr>
            <a:picLocks noChangeAspect="1"/>
          </p:cNvPicPr>
          <p:nvPr/>
        </p:nvPicPr>
        <p:blipFill>
          <a:blip r:embed="rId2"/>
          <a:stretch>
            <a:fillRect/>
          </a:stretch>
        </p:blipFill>
        <p:spPr>
          <a:xfrm>
            <a:off x="8861066" y="5979941"/>
            <a:ext cx="3330345" cy="860341"/>
          </a:xfrm>
          <a:prstGeom prst="rect">
            <a:avLst/>
          </a:prstGeom>
          <a:ln w="12700">
            <a:miter lim="400000"/>
          </a:ln>
        </p:spPr>
      </p:pic>
      <p:sp>
        <p:nvSpPr>
          <p:cNvPr id="637"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94252618"/>
      </p:ext>
    </p:extLst>
  </p:cSld>
  <p:clrMapOvr>
    <a:masterClrMapping/>
  </p:clrMapOvr>
  <p:transition spd="med"/>
</p:sldLayout>
</file>

<file path=ppt/slideLayouts/slideLayout295.xml><?xml version="1.0" encoding="utf-8"?>
<p:sldLayout xmlns:a="http://schemas.openxmlformats.org/drawingml/2006/main" xmlns:r="http://schemas.openxmlformats.org/officeDocument/2006/relationships" xmlns:p="http://schemas.openxmlformats.org/presentationml/2006/main" type="tx">
  <p:cSld name="3_Default">
    <p:bg>
      <p:bgPr>
        <a:solidFill>
          <a:srgbClr val="FFFFFF"/>
        </a:solidFill>
        <a:effectLst/>
      </p:bgPr>
    </p:bg>
    <p:spTree>
      <p:nvGrpSpPr>
        <p:cNvPr id="1" name=""/>
        <p:cNvGrpSpPr/>
        <p:nvPr/>
      </p:nvGrpSpPr>
      <p:grpSpPr>
        <a:xfrm>
          <a:off x="0" y="0"/>
          <a:ext cx="0" cy="0"/>
          <a:chOff x="0" y="0"/>
          <a:chExt cx="0" cy="0"/>
        </a:xfrm>
      </p:grpSpPr>
      <p:pic>
        <p:nvPicPr>
          <p:cNvPr id="644" name="image.png" descr="image.png"/>
          <p:cNvPicPr>
            <a:picLocks noChangeAspect="1"/>
          </p:cNvPicPr>
          <p:nvPr/>
        </p:nvPicPr>
        <p:blipFill>
          <a:blip r:embed="rId2"/>
          <a:stretch>
            <a:fillRect/>
          </a:stretch>
        </p:blipFill>
        <p:spPr>
          <a:xfrm>
            <a:off x="-293538" y="-1204445"/>
            <a:ext cx="12567465" cy="9425600"/>
          </a:xfrm>
          <a:prstGeom prst="rect">
            <a:avLst/>
          </a:prstGeom>
          <a:ln w="12700">
            <a:miter lim="400000"/>
          </a:ln>
        </p:spPr>
      </p:pic>
      <p:pic>
        <p:nvPicPr>
          <p:cNvPr id="645" name="image.png" descr="image.png"/>
          <p:cNvPicPr>
            <a:picLocks noChangeAspect="1"/>
          </p:cNvPicPr>
          <p:nvPr/>
        </p:nvPicPr>
        <p:blipFill>
          <a:blip r:embed="rId3"/>
          <a:srcRect b="30269"/>
          <a:stretch>
            <a:fillRect/>
          </a:stretch>
        </p:blipFill>
        <p:spPr>
          <a:xfrm>
            <a:off x="4791307" y="5872171"/>
            <a:ext cx="2609364" cy="527660"/>
          </a:xfrm>
          <a:prstGeom prst="rect">
            <a:avLst/>
          </a:prstGeom>
          <a:ln w="12700">
            <a:miter lim="400000"/>
          </a:ln>
        </p:spPr>
      </p:pic>
      <p:sp>
        <p:nvSpPr>
          <p:cNvPr id="646" name="Title Text"/>
          <p:cNvSpPr txBox="1">
            <a:spLocks noGrp="1"/>
          </p:cNvSpPr>
          <p:nvPr>
            <p:ph type="title"/>
          </p:nvPr>
        </p:nvSpPr>
        <p:spPr>
          <a:xfrm>
            <a:off x="2175866" y="2089544"/>
            <a:ext cx="7840268" cy="2678910"/>
          </a:xfrm>
          <a:prstGeom prst="rect">
            <a:avLst/>
          </a:prstGeom>
        </p:spPr>
        <p:txBody>
          <a:bodyPr lIns="35716" tIns="35716" rIns="35716" bIns="35716"/>
          <a:lstStyle>
            <a:lvl1pPr algn="ctr" defTabSz="642937">
              <a:lnSpc>
                <a:spcPct val="100000"/>
              </a:lnSpc>
              <a:defRPr sz="5600">
                <a:solidFill>
                  <a:srgbClr val="FFFFFF"/>
                </a:solidFill>
                <a:latin typeface="Source Sans Pro Regular"/>
                <a:ea typeface="Source Sans Pro Regular"/>
                <a:cs typeface="Source Sans Pro Regular"/>
                <a:sym typeface="Source Sans Pro Regular"/>
              </a:defRPr>
            </a:lvl1pPr>
          </a:lstStyle>
          <a:p>
            <a:r>
              <a:t>Title Text</a:t>
            </a:r>
          </a:p>
        </p:txBody>
      </p:sp>
      <p:sp>
        <p:nvSpPr>
          <p:cNvPr id="647" name="Slide Number"/>
          <p:cNvSpPr txBox="1">
            <a:spLocks noGrp="1"/>
          </p:cNvSpPr>
          <p:nvPr>
            <p:ph type="sldNum" sz="quarter" idx="2"/>
          </p:nvPr>
        </p:nvSpPr>
        <p:spPr>
          <a:xfrm>
            <a:off x="7871723"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739387842"/>
      </p:ext>
    </p:extLst>
  </p:cSld>
  <p:clrMapOvr>
    <a:masterClrMapping/>
  </p:clrMapOvr>
  <p:transition spd="med"/>
</p:sldLayout>
</file>

<file path=ppt/slideLayouts/slideLayout296.xml><?xml version="1.0" encoding="utf-8"?>
<p:sldLayout xmlns:a="http://schemas.openxmlformats.org/drawingml/2006/main" xmlns:r="http://schemas.openxmlformats.org/officeDocument/2006/relationships" xmlns:p="http://schemas.openxmlformats.org/presentationml/2006/main" type="tx">
  <p:cSld name="Default Slide">
    <p:bg>
      <p:bgPr>
        <a:solidFill>
          <a:srgbClr val="FFFFFF"/>
        </a:solidFill>
        <a:effectLst/>
      </p:bgPr>
    </p:bg>
    <p:spTree>
      <p:nvGrpSpPr>
        <p:cNvPr id="1" name=""/>
        <p:cNvGrpSpPr/>
        <p:nvPr/>
      </p:nvGrpSpPr>
      <p:grpSpPr>
        <a:xfrm>
          <a:off x="0" y="0"/>
          <a:ext cx="0" cy="0"/>
          <a:chOff x="0" y="0"/>
          <a:chExt cx="0" cy="0"/>
        </a:xfrm>
      </p:grpSpPr>
      <p:pic>
        <p:nvPicPr>
          <p:cNvPr id="654" name="legend.png" descr="legend.png"/>
          <p:cNvPicPr>
            <a:picLocks noChangeAspect="1"/>
          </p:cNvPicPr>
          <p:nvPr/>
        </p:nvPicPr>
        <p:blipFill>
          <a:blip r:embed="rId2"/>
          <a:stretch>
            <a:fillRect/>
          </a:stretch>
        </p:blipFill>
        <p:spPr>
          <a:xfrm>
            <a:off x="8861066" y="5979941"/>
            <a:ext cx="3330345" cy="860341"/>
          </a:xfrm>
          <a:prstGeom prst="rect">
            <a:avLst/>
          </a:prstGeom>
          <a:ln w="12700">
            <a:miter lim="400000"/>
          </a:ln>
        </p:spPr>
      </p:pic>
      <p:sp>
        <p:nvSpPr>
          <p:cNvPr id="655" name="Slide Number"/>
          <p:cNvSpPr txBox="1">
            <a:spLocks noGrp="1"/>
          </p:cNvSpPr>
          <p:nvPr>
            <p:ph type="sldNum" sz="quarter" idx="2"/>
          </p:nvPr>
        </p:nvSpPr>
        <p:spPr>
          <a:xfrm>
            <a:off x="11216072" y="443333"/>
            <a:ext cx="153964" cy="152401"/>
          </a:xfrm>
          <a:prstGeom prst="rect">
            <a:avLst/>
          </a:prstGeom>
        </p:spPr>
        <p:txBody>
          <a:bodyPr lIns="0" tIns="0" rIns="0" bIns="0"/>
          <a:lstStyle>
            <a:lvl1pPr algn="ctr" defTabSz="914215">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207972885"/>
      </p:ext>
    </p:extLst>
  </p:cSld>
  <p:clrMapOvr>
    <a:masterClrMapping/>
  </p:clrMapOvr>
  <p:transition spd="med"/>
</p:sldLayout>
</file>

<file path=ppt/slideLayouts/slideLayout297.xml><?xml version="1.0" encoding="utf-8"?>
<p:sldLayout xmlns:a="http://schemas.openxmlformats.org/drawingml/2006/main" xmlns:r="http://schemas.openxmlformats.org/officeDocument/2006/relationships" xmlns:p="http://schemas.openxmlformats.org/presentationml/2006/main" type="tx">
  <p:cSld name="4_Default">
    <p:bg>
      <p:bgPr>
        <a:solidFill>
          <a:srgbClr val="FFFFFF"/>
        </a:solidFill>
        <a:effectLst/>
      </p:bgPr>
    </p:bg>
    <p:spTree>
      <p:nvGrpSpPr>
        <p:cNvPr id="1" name=""/>
        <p:cNvGrpSpPr/>
        <p:nvPr/>
      </p:nvGrpSpPr>
      <p:grpSpPr>
        <a:xfrm>
          <a:off x="0" y="0"/>
          <a:ext cx="0" cy="0"/>
          <a:chOff x="0" y="0"/>
          <a:chExt cx="0" cy="0"/>
        </a:xfrm>
      </p:grpSpPr>
      <p:pic>
        <p:nvPicPr>
          <p:cNvPr id="662" name="image1.png" descr="image1.png"/>
          <p:cNvPicPr>
            <a:picLocks noChangeAspect="1"/>
          </p:cNvPicPr>
          <p:nvPr/>
        </p:nvPicPr>
        <p:blipFill>
          <a:blip r:embed="rId2"/>
          <a:srcRect b="72265"/>
          <a:stretch>
            <a:fillRect/>
          </a:stretch>
        </p:blipFill>
        <p:spPr>
          <a:xfrm>
            <a:off x="1443632" y="-13397"/>
            <a:ext cx="9269018" cy="1928817"/>
          </a:xfrm>
          <a:prstGeom prst="rect">
            <a:avLst/>
          </a:prstGeom>
          <a:ln w="12700">
            <a:miter lim="400000"/>
          </a:ln>
        </p:spPr>
      </p:pic>
      <p:pic>
        <p:nvPicPr>
          <p:cNvPr id="663" name="image3.png" descr="image3.png"/>
          <p:cNvPicPr>
            <a:picLocks noChangeAspect="1"/>
          </p:cNvPicPr>
          <p:nvPr/>
        </p:nvPicPr>
        <p:blipFill>
          <a:blip r:embed="rId3"/>
          <a:stretch>
            <a:fillRect/>
          </a:stretch>
        </p:blipFill>
        <p:spPr>
          <a:xfrm>
            <a:off x="9033867" y="6331148"/>
            <a:ext cx="1366245" cy="258964"/>
          </a:xfrm>
          <a:prstGeom prst="rect">
            <a:avLst/>
          </a:prstGeom>
          <a:ln w="12700">
            <a:miter lim="400000"/>
          </a:ln>
        </p:spPr>
      </p:pic>
      <p:sp>
        <p:nvSpPr>
          <p:cNvPr id="664" name="Title Text"/>
          <p:cNvSpPr txBox="1">
            <a:spLocks noGrp="1"/>
          </p:cNvSpPr>
          <p:nvPr>
            <p:ph type="title"/>
          </p:nvPr>
        </p:nvSpPr>
        <p:spPr>
          <a:xfrm>
            <a:off x="2175866" y="178592"/>
            <a:ext cx="7840268" cy="1723433"/>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665" name="Body Level One…"/>
          <p:cNvSpPr txBox="1">
            <a:spLocks noGrp="1"/>
          </p:cNvSpPr>
          <p:nvPr>
            <p:ph type="body" idx="1"/>
          </p:nvPr>
        </p:nvSpPr>
        <p:spPr>
          <a:xfrm>
            <a:off x="2175866" y="1955600"/>
            <a:ext cx="7840268" cy="4277324"/>
          </a:xfrm>
          <a:prstGeom prst="rect">
            <a:avLst/>
          </a:prstGeom>
        </p:spPr>
        <p:txBody>
          <a:bodyPr lIns="35716" tIns="35716" rIns="35716" bIns="35716" anchor="ctr"/>
          <a:lstStyle>
            <a:lvl1pPr marL="530056" indent="-364957"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1pPr>
            <a:lvl2pPr marL="822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2pPr>
            <a:lvl3pPr marL="11142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3pPr>
            <a:lvl4pPr marL="14190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4pPr>
            <a:lvl5pPr marL="1711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sp>
        <p:nvSpPr>
          <p:cNvPr id="666" name="Slide Number"/>
          <p:cNvSpPr txBox="1">
            <a:spLocks noGrp="1"/>
          </p:cNvSpPr>
          <p:nvPr>
            <p:ph type="sldNum" sz="quarter" idx="2"/>
          </p:nvPr>
        </p:nvSpPr>
        <p:spPr>
          <a:xfrm>
            <a:off x="7871721" y="6260704"/>
            <a:ext cx="205480"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2182425981"/>
      </p:ext>
    </p:extLst>
  </p:cSld>
  <p:clrMapOvr>
    <a:masterClrMapping/>
  </p:clrMapOvr>
  <p:transition spd="med"/>
</p:sldLayout>
</file>

<file path=ppt/slideLayouts/slideLayout298.xml><?xml version="1.0" encoding="utf-8"?>
<p:sldLayout xmlns:a="http://schemas.openxmlformats.org/drawingml/2006/main" xmlns:r="http://schemas.openxmlformats.org/officeDocument/2006/relationships" xmlns:p="http://schemas.openxmlformats.org/presentationml/2006/main" type="tx">
  <p:cSld name="5_Default">
    <p:bg>
      <p:bgPr>
        <a:solidFill>
          <a:srgbClr val="FFFFFF"/>
        </a:solidFill>
        <a:effectLst/>
      </p:bgPr>
    </p:bg>
    <p:spTree>
      <p:nvGrpSpPr>
        <p:cNvPr id="1" name=""/>
        <p:cNvGrpSpPr/>
        <p:nvPr/>
      </p:nvGrpSpPr>
      <p:grpSpPr>
        <a:xfrm>
          <a:off x="0" y="0"/>
          <a:ext cx="0" cy="0"/>
          <a:chOff x="0" y="0"/>
          <a:chExt cx="0" cy="0"/>
        </a:xfrm>
      </p:grpSpPr>
      <p:pic>
        <p:nvPicPr>
          <p:cNvPr id="673" name="image1.png" descr="image1.png"/>
          <p:cNvPicPr>
            <a:picLocks noChangeAspect="1"/>
          </p:cNvPicPr>
          <p:nvPr/>
        </p:nvPicPr>
        <p:blipFill>
          <a:blip r:embed="rId2"/>
          <a:stretch>
            <a:fillRect/>
          </a:stretch>
        </p:blipFill>
        <p:spPr>
          <a:xfrm>
            <a:off x="1524000" y="0"/>
            <a:ext cx="9144000" cy="6858000"/>
          </a:xfrm>
          <a:prstGeom prst="rect">
            <a:avLst/>
          </a:prstGeom>
          <a:ln w="12700">
            <a:miter lim="400000"/>
          </a:ln>
        </p:spPr>
      </p:pic>
      <p:pic>
        <p:nvPicPr>
          <p:cNvPr id="674" name="image2.png" descr="image2.png"/>
          <p:cNvPicPr>
            <a:picLocks noChangeAspect="1"/>
          </p:cNvPicPr>
          <p:nvPr/>
        </p:nvPicPr>
        <p:blipFill>
          <a:blip r:embed="rId3"/>
          <a:stretch>
            <a:fillRect/>
          </a:stretch>
        </p:blipFill>
        <p:spPr>
          <a:xfrm>
            <a:off x="5199681" y="5956101"/>
            <a:ext cx="1785941" cy="517925"/>
          </a:xfrm>
          <a:prstGeom prst="rect">
            <a:avLst/>
          </a:prstGeom>
          <a:ln w="12700">
            <a:miter lim="400000"/>
          </a:ln>
        </p:spPr>
      </p:pic>
      <p:sp>
        <p:nvSpPr>
          <p:cNvPr id="675" name="Title Text"/>
          <p:cNvSpPr txBox="1">
            <a:spLocks noGrp="1"/>
          </p:cNvSpPr>
          <p:nvPr>
            <p:ph type="title"/>
          </p:nvPr>
        </p:nvSpPr>
        <p:spPr>
          <a:xfrm>
            <a:off x="2175866" y="2089544"/>
            <a:ext cx="7840268" cy="2678910"/>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676" name="Body Level One…"/>
          <p:cNvSpPr txBox="1">
            <a:spLocks noGrp="1"/>
          </p:cNvSpPr>
          <p:nvPr>
            <p:ph type="body" idx="1"/>
          </p:nvPr>
        </p:nvSpPr>
        <p:spPr>
          <a:xfrm>
            <a:off x="1981200" y="1600200"/>
            <a:ext cx="8229601" cy="4525963"/>
          </a:xfrm>
          <a:prstGeom prst="rect">
            <a:avLst/>
          </a:prstGeom>
        </p:spPr>
        <p:txBody>
          <a:bodyPr lIns="32145" tIns="32145" rIns="32145" bIns="32145"/>
          <a:lstStyle>
            <a:lvl1pPr marL="0" indent="0" algn="ctr" defTabSz="642937">
              <a:lnSpc>
                <a:spcPct val="100000"/>
              </a:lnSpc>
              <a:spcBef>
                <a:spcPts val="0"/>
              </a:spcBef>
              <a:buSzTx/>
              <a:buFontTx/>
              <a:buNone/>
              <a:defRPr sz="2200">
                <a:latin typeface="Lucida Grande"/>
                <a:ea typeface="Lucida Grande"/>
                <a:cs typeface="Lucida Grande"/>
                <a:sym typeface="Lucida Grande"/>
              </a:defRPr>
            </a:lvl1pPr>
            <a:lvl2pPr marL="0" indent="0" algn="ctr" defTabSz="642937">
              <a:lnSpc>
                <a:spcPct val="100000"/>
              </a:lnSpc>
              <a:spcBef>
                <a:spcPts val="0"/>
              </a:spcBef>
              <a:buSzTx/>
              <a:buFontTx/>
              <a:buNone/>
              <a:defRPr sz="2200">
                <a:latin typeface="Lucida Grande"/>
                <a:ea typeface="Lucida Grande"/>
                <a:cs typeface="Lucida Grande"/>
                <a:sym typeface="Lucida Grande"/>
              </a:defRPr>
            </a:lvl2pPr>
            <a:lvl3pPr marL="0" indent="0" algn="ctr" defTabSz="642937">
              <a:lnSpc>
                <a:spcPct val="100000"/>
              </a:lnSpc>
              <a:spcBef>
                <a:spcPts val="0"/>
              </a:spcBef>
              <a:buSzTx/>
              <a:buFontTx/>
              <a:buNone/>
              <a:defRPr sz="2200">
                <a:latin typeface="Lucida Grande"/>
                <a:ea typeface="Lucida Grande"/>
                <a:cs typeface="Lucida Grande"/>
                <a:sym typeface="Lucida Grande"/>
              </a:defRPr>
            </a:lvl3pPr>
            <a:lvl4pPr marL="0" indent="0" algn="ctr" defTabSz="642937">
              <a:lnSpc>
                <a:spcPct val="100000"/>
              </a:lnSpc>
              <a:spcBef>
                <a:spcPts val="0"/>
              </a:spcBef>
              <a:buSzTx/>
              <a:buFontTx/>
              <a:buNone/>
              <a:defRPr sz="2200">
                <a:latin typeface="Lucida Grande"/>
                <a:ea typeface="Lucida Grande"/>
                <a:cs typeface="Lucida Grande"/>
                <a:sym typeface="Lucida Grande"/>
              </a:defRPr>
            </a:lvl4pPr>
            <a:lvl5pPr marL="0" indent="0" algn="ctr" defTabSz="642937">
              <a:lnSpc>
                <a:spcPct val="100000"/>
              </a:lnSpc>
              <a:spcBef>
                <a:spcPts val="0"/>
              </a:spcBef>
              <a:buSzTx/>
              <a:buFontTx/>
              <a:buNone/>
              <a:defRPr sz="2200">
                <a:latin typeface="Lucida Grande"/>
                <a:ea typeface="Lucida Grande"/>
                <a:cs typeface="Lucida Grande"/>
                <a:sym typeface="Lucida Grande"/>
              </a:defRPr>
            </a:lvl5pPr>
          </a:lstStyle>
          <a:p>
            <a:r>
              <a:t>Body Level One</a:t>
            </a:r>
          </a:p>
          <a:p>
            <a:pPr lvl="1"/>
            <a:r>
              <a:t>Body Level Two</a:t>
            </a:r>
          </a:p>
          <a:p>
            <a:pPr lvl="2"/>
            <a:r>
              <a:t>Body Level Three</a:t>
            </a:r>
          </a:p>
          <a:p>
            <a:pPr lvl="3"/>
            <a:r>
              <a:t>Body Level Four</a:t>
            </a:r>
          </a:p>
          <a:p>
            <a:pPr lvl="4"/>
            <a:r>
              <a:t>Body Level Five</a:t>
            </a:r>
          </a:p>
        </p:txBody>
      </p:sp>
      <p:sp>
        <p:nvSpPr>
          <p:cNvPr id="677" name="Slide Number"/>
          <p:cNvSpPr txBox="1">
            <a:spLocks noGrp="1"/>
          </p:cNvSpPr>
          <p:nvPr>
            <p:ph type="sldNum" sz="quarter" idx="2"/>
          </p:nvPr>
        </p:nvSpPr>
        <p:spPr>
          <a:xfrm>
            <a:off x="7871721" y="6260704"/>
            <a:ext cx="205480"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1090299061"/>
      </p:ext>
    </p:extLst>
  </p:cSld>
  <p:clrMapOvr>
    <a:masterClrMapping/>
  </p:clrMapOvr>
  <p:transition spd="med"/>
</p:sldLayout>
</file>

<file path=ppt/slideLayouts/slideLayout299.xml><?xml version="1.0" encoding="utf-8"?>
<p:sldLayout xmlns:a="http://schemas.openxmlformats.org/drawingml/2006/main" xmlns:r="http://schemas.openxmlformats.org/officeDocument/2006/relationships" xmlns:p="http://schemas.openxmlformats.org/presentationml/2006/main" type="tx">
  <p:cSld name="5_Default Slide">
    <p:bg>
      <p:bgPr>
        <a:solidFill>
          <a:srgbClr val="FFFFFF"/>
        </a:solidFill>
        <a:effectLst/>
      </p:bgPr>
    </p:bg>
    <p:spTree>
      <p:nvGrpSpPr>
        <p:cNvPr id="1" name=""/>
        <p:cNvGrpSpPr/>
        <p:nvPr/>
      </p:nvGrpSpPr>
      <p:grpSpPr>
        <a:xfrm>
          <a:off x="0" y="0"/>
          <a:ext cx="0" cy="0"/>
          <a:chOff x="0" y="0"/>
          <a:chExt cx="0" cy="0"/>
        </a:xfrm>
      </p:grpSpPr>
      <p:sp>
        <p:nvSpPr>
          <p:cNvPr id="684" name="Circle"/>
          <p:cNvSpPr/>
          <p:nvPr/>
        </p:nvSpPr>
        <p:spPr>
          <a:xfrm>
            <a:off x="11154519" y="381000"/>
            <a:ext cx="277075" cy="277068"/>
          </a:xfrm>
          <a:prstGeom prst="ellipse">
            <a:avLst/>
          </a:prstGeom>
          <a:solidFill>
            <a:srgbClr val="6D706D"/>
          </a:solidFill>
          <a:ln w="12700">
            <a:miter lim="400000"/>
          </a:ln>
        </p:spPr>
        <p:txBody>
          <a:bodyPr lIns="45718" tIns="45718" rIns="45718" bIns="45718" anchor="ctr"/>
          <a:lstStyle/>
          <a:p>
            <a:pPr algn="ctr" defTabSz="914215">
              <a:defRPr>
                <a:solidFill>
                  <a:srgbClr val="FFFFFF"/>
                </a:solidFill>
              </a:defRPr>
            </a:pPr>
            <a:endParaRPr/>
          </a:p>
        </p:txBody>
      </p:sp>
      <p:pic>
        <p:nvPicPr>
          <p:cNvPr id="685" name="legend.png" descr="legend.png"/>
          <p:cNvPicPr>
            <a:picLocks noChangeAspect="1"/>
          </p:cNvPicPr>
          <p:nvPr/>
        </p:nvPicPr>
        <p:blipFill>
          <a:blip r:embed="rId2"/>
          <a:stretch>
            <a:fillRect/>
          </a:stretch>
        </p:blipFill>
        <p:spPr>
          <a:xfrm>
            <a:off x="8861066" y="5979941"/>
            <a:ext cx="3330345" cy="860341"/>
          </a:xfrm>
          <a:prstGeom prst="rect">
            <a:avLst/>
          </a:prstGeom>
          <a:ln w="12700">
            <a:miter lim="400000"/>
          </a:ln>
        </p:spPr>
      </p:pic>
      <p:sp>
        <p:nvSpPr>
          <p:cNvPr id="686" name="Slide Number"/>
          <p:cNvSpPr txBox="1">
            <a:spLocks noGrp="1"/>
          </p:cNvSpPr>
          <p:nvPr>
            <p:ph type="sldNum" sz="quarter" idx="2"/>
          </p:nvPr>
        </p:nvSpPr>
        <p:spPr>
          <a:xfrm>
            <a:off x="11216072" y="443333"/>
            <a:ext cx="153964" cy="152401"/>
          </a:xfrm>
          <a:prstGeom prst="rect">
            <a:avLst/>
          </a:prstGeom>
        </p:spPr>
        <p:txBody>
          <a:bodyPr lIns="0" tIns="0" rIns="0" bIns="0"/>
          <a:lstStyle>
            <a:lvl1pPr algn="ctr" defTabSz="914215">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307551942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0"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31"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32"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34732163"/>
      </p:ext>
    </p:extLst>
  </p:cSld>
  <p:clrMapOvr>
    <a:masterClrMapping/>
  </p:clrMapOvr>
  <p:transition spd="med"/>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Chart and Table">
    <p:spTree>
      <p:nvGrpSpPr>
        <p:cNvPr id="1" name=""/>
        <p:cNvGrpSpPr/>
        <p:nvPr/>
      </p:nvGrpSpPr>
      <p:grpSpPr>
        <a:xfrm>
          <a:off x="0" y="0"/>
          <a:ext cx="0" cy="0"/>
          <a:chOff x="0" y="0"/>
          <a:chExt cx="0" cy="0"/>
        </a:xfrm>
      </p:grpSpPr>
      <p:sp>
        <p:nvSpPr>
          <p:cNvPr id="693" name="Body Level One…"/>
          <p:cNvSpPr txBox="1">
            <a:spLocks noGrp="1"/>
          </p:cNvSpPr>
          <p:nvPr>
            <p:ph type="body" idx="1"/>
          </p:nvPr>
        </p:nvSpPr>
        <p:spPr>
          <a:xfrm>
            <a:off x="838200" y="2039391"/>
            <a:ext cx="10515600" cy="41148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94" name="Title Text"/>
          <p:cNvSpPr txBox="1">
            <a:spLocks noGrp="1"/>
          </p:cNvSpPr>
          <p:nvPr>
            <p:ph type="title"/>
          </p:nvPr>
        </p:nvSpPr>
        <p:spPr>
          <a:xfrm>
            <a:off x="838200" y="635000"/>
            <a:ext cx="10515600" cy="700116"/>
          </a:xfrm>
          <a:prstGeom prst="rect">
            <a:avLst/>
          </a:prstGeom>
        </p:spPr>
        <p:txBody>
          <a:bodyPr/>
          <a:lstStyle>
            <a:lvl1pPr algn="ctr">
              <a:defRPr sz="4800"/>
            </a:lvl1pPr>
          </a:lstStyle>
          <a:p>
            <a:r>
              <a:t>Title Text</a:t>
            </a:r>
          </a:p>
        </p:txBody>
      </p:sp>
      <p:sp>
        <p:nvSpPr>
          <p:cNvPr id="695" name="Slide Number"/>
          <p:cNvSpPr txBox="1">
            <a:spLocks noGrp="1"/>
          </p:cNvSpPr>
          <p:nvPr>
            <p:ph type="sldNum" sz="quarter" idx="2"/>
          </p:nvPr>
        </p:nvSpPr>
        <p:spPr>
          <a:xfrm>
            <a:off x="8478980" y="6232199"/>
            <a:ext cx="258620" cy="24830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49742861"/>
      </p:ext>
    </p:extLst>
  </p:cSld>
  <p:clrMapOvr>
    <a:masterClrMapping/>
  </p:clrMapOvr>
  <p:transition spd="med"/>
</p:sldLayout>
</file>

<file path=ppt/slideLayouts/slideLayout301.xml><?xml version="1.0" encoding="utf-8"?>
<p:sldLayout xmlns:a="http://schemas.openxmlformats.org/drawingml/2006/main" xmlns:r="http://schemas.openxmlformats.org/officeDocument/2006/relationships" xmlns:p="http://schemas.openxmlformats.org/presentationml/2006/main" type="tx">
  <p:cSld name="2_Title and Content 0">
    <p:spTree>
      <p:nvGrpSpPr>
        <p:cNvPr id="1" name=""/>
        <p:cNvGrpSpPr/>
        <p:nvPr/>
      </p:nvGrpSpPr>
      <p:grpSpPr>
        <a:xfrm>
          <a:off x="0" y="0"/>
          <a:ext cx="0" cy="0"/>
          <a:chOff x="0" y="0"/>
          <a:chExt cx="0" cy="0"/>
        </a:xfrm>
      </p:grpSpPr>
      <p:sp>
        <p:nvSpPr>
          <p:cNvPr id="702" name="Title Text"/>
          <p:cNvSpPr txBox="1">
            <a:spLocks noGrp="1"/>
          </p:cNvSpPr>
          <p:nvPr>
            <p:ph type="title" hasCustomPrompt="1"/>
          </p:nvPr>
        </p:nvSpPr>
        <p:spPr>
          <a:prstGeom prst="rect">
            <a:avLst/>
          </a:prstGeom>
        </p:spPr>
        <p:txBody>
          <a:bodyPr/>
          <a:lstStyle>
            <a:lvl1pPr>
              <a:defRPr>
                <a:latin typeface="Source Sans Pro Regular"/>
                <a:ea typeface="Source Sans Pro Regular"/>
                <a:cs typeface="Source Sans Pro Regular"/>
                <a:sym typeface="Source Sans Pro Regular"/>
              </a:defRPr>
            </a:lvl1pPr>
          </a:lstStyle>
          <a:p>
            <a:r>
              <a:t>Title Text</a:t>
            </a:r>
          </a:p>
        </p:txBody>
      </p:sp>
      <p:sp>
        <p:nvSpPr>
          <p:cNvPr id="703" name="Body Level One…"/>
          <p:cNvSpPr txBox="1">
            <a:spLocks noGrp="1"/>
          </p:cNvSpPr>
          <p:nvPr>
            <p:ph type="body" idx="1" hasCustomPrompt="1"/>
          </p:nvPr>
        </p:nvSpPr>
        <p:spPr>
          <a:prstGeom prst="rect">
            <a:avLst/>
          </a:prstGeom>
        </p:spPr>
        <p:txBody>
          <a:bodyPr/>
          <a:lstStyle>
            <a:lvl1pPr>
              <a:defRPr>
                <a:latin typeface="Source Sans Pro Regular"/>
                <a:ea typeface="Source Sans Pro Regular"/>
                <a:cs typeface="Source Sans Pro Regular"/>
                <a:sym typeface="Source Sans Pro Regular"/>
              </a:defRPr>
            </a:lvl1pPr>
            <a:lvl2pPr>
              <a:defRPr>
                <a:latin typeface="Source Sans Pro Regular"/>
                <a:ea typeface="Source Sans Pro Regular"/>
                <a:cs typeface="Source Sans Pro Regular"/>
                <a:sym typeface="Source Sans Pro Regular"/>
              </a:defRPr>
            </a:lvl2pPr>
            <a:lvl3pPr>
              <a:defRPr>
                <a:latin typeface="Source Sans Pro Regular"/>
                <a:ea typeface="Source Sans Pro Regular"/>
                <a:cs typeface="Source Sans Pro Regular"/>
                <a:sym typeface="Source Sans Pro Regular"/>
              </a:defRPr>
            </a:lvl3pPr>
            <a:lvl4pPr>
              <a:defRPr>
                <a:latin typeface="Source Sans Pro Regular"/>
                <a:ea typeface="Source Sans Pro Regular"/>
                <a:cs typeface="Source Sans Pro Regular"/>
                <a:sym typeface="Source Sans Pro Regular"/>
              </a:defRPr>
            </a:lvl4pPr>
            <a:lvl5pPr>
              <a:defRPr>
                <a:latin typeface="Source Sans Pro Regular"/>
                <a:ea typeface="Source Sans Pro Regular"/>
                <a:cs typeface="Source Sans Pro Regular"/>
                <a:sym typeface="Source Sans Pro Regular"/>
              </a:defRPr>
            </a:lvl5pPr>
          </a:lstStyle>
          <a:p>
            <a:r>
              <a:t>Body Level One</a:t>
            </a:r>
          </a:p>
          <a:p>
            <a:pPr lvl="1"/>
            <a:endParaRPr/>
          </a:p>
          <a:p>
            <a:pPr lvl="2"/>
            <a:endParaRPr/>
          </a:p>
          <a:p>
            <a:pPr lvl="3"/>
            <a:endParaRPr/>
          </a:p>
          <a:p>
            <a:pPr lvl="4"/>
            <a:endParaRPr/>
          </a:p>
        </p:txBody>
      </p:sp>
      <p:pic>
        <p:nvPicPr>
          <p:cNvPr id="704" name="image.png" descr="image.png"/>
          <p:cNvPicPr>
            <a:picLocks noChangeAspect="1"/>
          </p:cNvPicPr>
          <p:nvPr/>
        </p:nvPicPr>
        <p:blipFill>
          <a:blip r:embed="rId2"/>
          <a:srcRect b="30269"/>
          <a:stretch>
            <a:fillRect/>
          </a:stretch>
        </p:blipFill>
        <p:spPr>
          <a:xfrm>
            <a:off x="9221010" y="6017216"/>
            <a:ext cx="3068131" cy="620432"/>
          </a:xfrm>
          <a:prstGeom prst="rect">
            <a:avLst/>
          </a:prstGeom>
          <a:ln w="12700">
            <a:miter lim="400000"/>
          </a:ln>
        </p:spPr>
      </p:pic>
      <p:sp>
        <p:nvSpPr>
          <p:cNvPr id="705" name="Slide Number"/>
          <p:cNvSpPr txBox="1">
            <a:spLocks noGrp="1"/>
          </p:cNvSpPr>
          <p:nvPr>
            <p:ph type="sldNum" sz="quarter" idx="2"/>
          </p:nvPr>
        </p:nvSpPr>
        <p:spPr>
          <a:xfrm>
            <a:off x="11095182"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60678330"/>
      </p:ext>
    </p:extLst>
  </p:cSld>
  <p:clrMapOvr>
    <a:masterClrMapping/>
  </p:clrMapOvr>
  <p:transition spd="med"/>
</p:sldLayout>
</file>

<file path=ppt/slideLayouts/slideLayout302.xml><?xml version="1.0" encoding="utf-8"?>
<p:sldLayout xmlns:a="http://schemas.openxmlformats.org/drawingml/2006/main" xmlns:r="http://schemas.openxmlformats.org/officeDocument/2006/relationships" xmlns:p="http://schemas.openxmlformats.org/presentationml/2006/main" type="tx">
  <p:cSld name="6_Default">
    <p:bg>
      <p:bgPr>
        <a:solidFill>
          <a:srgbClr val="FFFFFF"/>
        </a:solidFill>
        <a:effectLst/>
      </p:bgPr>
    </p:bg>
    <p:spTree>
      <p:nvGrpSpPr>
        <p:cNvPr id="1" name=""/>
        <p:cNvGrpSpPr/>
        <p:nvPr/>
      </p:nvGrpSpPr>
      <p:grpSpPr>
        <a:xfrm>
          <a:off x="0" y="0"/>
          <a:ext cx="0" cy="0"/>
          <a:chOff x="0" y="0"/>
          <a:chExt cx="0" cy="0"/>
        </a:xfrm>
      </p:grpSpPr>
      <p:pic>
        <p:nvPicPr>
          <p:cNvPr id="712" name="image.png" descr="image.png"/>
          <p:cNvPicPr>
            <a:picLocks noChangeAspect="1"/>
          </p:cNvPicPr>
          <p:nvPr/>
        </p:nvPicPr>
        <p:blipFill>
          <a:blip r:embed="rId2"/>
          <a:srcRect b="72265"/>
          <a:stretch>
            <a:fillRect/>
          </a:stretch>
        </p:blipFill>
        <p:spPr>
          <a:xfrm>
            <a:off x="-12518" y="-320137"/>
            <a:ext cx="12217142" cy="2542298"/>
          </a:xfrm>
          <a:prstGeom prst="rect">
            <a:avLst/>
          </a:prstGeom>
          <a:ln w="12700">
            <a:miter lim="400000"/>
          </a:ln>
        </p:spPr>
      </p:pic>
      <p:sp>
        <p:nvSpPr>
          <p:cNvPr id="713" name="Title Text"/>
          <p:cNvSpPr txBox="1">
            <a:spLocks noGrp="1"/>
          </p:cNvSpPr>
          <p:nvPr>
            <p:ph type="title"/>
          </p:nvPr>
        </p:nvSpPr>
        <p:spPr>
          <a:xfrm>
            <a:off x="2175866" y="178592"/>
            <a:ext cx="7840268" cy="1723433"/>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714" name="Body Level One…"/>
          <p:cNvSpPr txBox="1">
            <a:spLocks noGrp="1"/>
          </p:cNvSpPr>
          <p:nvPr>
            <p:ph type="body" idx="1"/>
          </p:nvPr>
        </p:nvSpPr>
        <p:spPr>
          <a:xfrm>
            <a:off x="2175866" y="1955600"/>
            <a:ext cx="7840268" cy="4277324"/>
          </a:xfrm>
          <a:prstGeom prst="rect">
            <a:avLst/>
          </a:prstGeom>
        </p:spPr>
        <p:txBody>
          <a:bodyPr lIns="35716" tIns="35716" rIns="35716" bIns="35716" anchor="ctr"/>
          <a:lstStyle>
            <a:lvl1pPr marL="530056" indent="-364957"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1pPr>
            <a:lvl2pPr marL="822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2pPr>
            <a:lvl3pPr marL="11142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3pPr>
            <a:lvl4pPr marL="14190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4pPr>
            <a:lvl5pPr marL="1711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pic>
        <p:nvPicPr>
          <p:cNvPr id="715" name="legend.png" descr="legend.png"/>
          <p:cNvPicPr>
            <a:picLocks noChangeAspect="1"/>
          </p:cNvPicPr>
          <p:nvPr/>
        </p:nvPicPr>
        <p:blipFill>
          <a:blip r:embed="rId3"/>
          <a:stretch>
            <a:fillRect/>
          </a:stretch>
        </p:blipFill>
        <p:spPr>
          <a:xfrm>
            <a:off x="8861066" y="5979941"/>
            <a:ext cx="3330346" cy="860342"/>
          </a:xfrm>
          <a:prstGeom prst="rect">
            <a:avLst/>
          </a:prstGeom>
          <a:ln w="12700">
            <a:miter lim="400000"/>
          </a:ln>
        </p:spPr>
      </p:pic>
      <p:sp>
        <p:nvSpPr>
          <p:cNvPr id="716" name="Slide Number"/>
          <p:cNvSpPr txBox="1">
            <a:spLocks noGrp="1"/>
          </p:cNvSpPr>
          <p:nvPr>
            <p:ph type="sldNum" sz="quarter" idx="2"/>
          </p:nvPr>
        </p:nvSpPr>
        <p:spPr>
          <a:xfrm>
            <a:off x="7871722"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2782454989"/>
      </p:ext>
    </p:extLst>
  </p:cSld>
  <p:clrMapOvr>
    <a:masterClrMapping/>
  </p:clrMapOvr>
  <p:transition spd="med"/>
</p:sldLayout>
</file>

<file path=ppt/slideLayouts/slideLayout303.xml><?xml version="1.0" encoding="utf-8"?>
<p:sldLayout xmlns:a="http://schemas.openxmlformats.org/drawingml/2006/main" xmlns:r="http://schemas.openxmlformats.org/officeDocument/2006/relationships" xmlns:p="http://schemas.openxmlformats.org/presentationml/2006/main" type="tx">
  <p:cSld name="6_Default Slide">
    <p:bg>
      <p:bgPr>
        <a:solidFill>
          <a:srgbClr val="FFFFFF"/>
        </a:solidFill>
        <a:effectLst/>
      </p:bgPr>
    </p:bg>
    <p:spTree>
      <p:nvGrpSpPr>
        <p:cNvPr id="1" name=""/>
        <p:cNvGrpSpPr/>
        <p:nvPr/>
      </p:nvGrpSpPr>
      <p:grpSpPr>
        <a:xfrm>
          <a:off x="0" y="0"/>
          <a:ext cx="0" cy="0"/>
          <a:chOff x="0" y="0"/>
          <a:chExt cx="0" cy="0"/>
        </a:xfrm>
      </p:grpSpPr>
      <p:sp>
        <p:nvSpPr>
          <p:cNvPr id="723" name="Circle"/>
          <p:cNvSpPr/>
          <p:nvPr/>
        </p:nvSpPr>
        <p:spPr>
          <a:xfrm>
            <a:off x="11154519" y="381000"/>
            <a:ext cx="277073" cy="277068"/>
          </a:xfrm>
          <a:prstGeom prst="ellipse">
            <a:avLst/>
          </a:prstGeom>
          <a:solidFill>
            <a:srgbClr val="6D706D"/>
          </a:solidFill>
          <a:ln w="12700">
            <a:miter lim="400000"/>
          </a:ln>
        </p:spPr>
        <p:txBody>
          <a:bodyPr lIns="45718" tIns="45718" rIns="45718" bIns="45718" anchor="ctr"/>
          <a:lstStyle/>
          <a:p>
            <a:pPr algn="ctr" defTabSz="914215">
              <a:defRPr>
                <a:solidFill>
                  <a:srgbClr val="FFFFFF"/>
                </a:solidFill>
              </a:defRPr>
            </a:pPr>
            <a:endParaRPr/>
          </a:p>
        </p:txBody>
      </p:sp>
      <p:sp>
        <p:nvSpPr>
          <p:cNvPr id="724" name="Slide Number"/>
          <p:cNvSpPr txBox="1">
            <a:spLocks noGrp="1"/>
          </p:cNvSpPr>
          <p:nvPr>
            <p:ph type="sldNum" sz="quarter" idx="2"/>
          </p:nvPr>
        </p:nvSpPr>
        <p:spPr>
          <a:xfrm>
            <a:off x="11216072" y="443333"/>
            <a:ext cx="153964" cy="152401"/>
          </a:xfrm>
          <a:prstGeom prst="rect">
            <a:avLst/>
          </a:prstGeom>
        </p:spPr>
        <p:txBody>
          <a:bodyPr lIns="0" tIns="0" rIns="0" bIns="0"/>
          <a:lstStyle>
            <a:lvl1pPr algn="ctr" defTabSz="914215">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733465053"/>
      </p:ext>
    </p:extLst>
  </p:cSld>
  <p:clrMapOvr>
    <a:masterClrMapping/>
  </p:clrMapOvr>
  <p:transition spd="med"/>
</p:sldLayout>
</file>

<file path=ppt/slideLayouts/slideLayout304.xml><?xml version="1.0" encoding="utf-8"?>
<p:sldLayout xmlns:a="http://schemas.openxmlformats.org/drawingml/2006/main" xmlns:r="http://schemas.openxmlformats.org/officeDocument/2006/relationships" xmlns:p="http://schemas.openxmlformats.org/presentationml/2006/main" type="tx">
  <p:cSld name="3_Title and Content 0">
    <p:spTree>
      <p:nvGrpSpPr>
        <p:cNvPr id="1" name=""/>
        <p:cNvGrpSpPr/>
        <p:nvPr/>
      </p:nvGrpSpPr>
      <p:grpSpPr>
        <a:xfrm>
          <a:off x="0" y="0"/>
          <a:ext cx="0" cy="0"/>
          <a:chOff x="0" y="0"/>
          <a:chExt cx="0" cy="0"/>
        </a:xfrm>
      </p:grpSpPr>
      <p:sp>
        <p:nvSpPr>
          <p:cNvPr id="731" name="Title Text"/>
          <p:cNvSpPr txBox="1">
            <a:spLocks noGrp="1"/>
          </p:cNvSpPr>
          <p:nvPr>
            <p:ph type="title"/>
          </p:nvPr>
        </p:nvSpPr>
        <p:spPr>
          <a:prstGeom prst="rect">
            <a:avLst/>
          </a:prstGeom>
        </p:spPr>
        <p:txBody>
          <a:bodyPr lIns="34275" tIns="34275" rIns="34275" bIns="34275"/>
          <a:lstStyle>
            <a:lvl1pPr>
              <a:defRPr>
                <a:latin typeface="Source Sans Pro Regular"/>
                <a:ea typeface="Source Sans Pro Regular"/>
                <a:cs typeface="Source Sans Pro Regular"/>
                <a:sym typeface="Source Sans Pro Regular"/>
              </a:defRPr>
            </a:lvl1pPr>
          </a:lstStyle>
          <a:p>
            <a:r>
              <a:t>Title Text</a:t>
            </a:r>
          </a:p>
        </p:txBody>
      </p:sp>
      <p:sp>
        <p:nvSpPr>
          <p:cNvPr id="732" name="Body Level One…"/>
          <p:cNvSpPr txBox="1">
            <a:spLocks noGrp="1"/>
          </p:cNvSpPr>
          <p:nvPr>
            <p:ph type="body" idx="1"/>
          </p:nvPr>
        </p:nvSpPr>
        <p:spPr>
          <a:xfrm>
            <a:off x="838200" y="1825625"/>
            <a:ext cx="10515600" cy="4351340"/>
          </a:xfrm>
          <a:prstGeom prst="rect">
            <a:avLst/>
          </a:prstGeom>
        </p:spPr>
        <p:txBody>
          <a:bodyPr lIns="34275" tIns="34275" rIns="34275" bIns="34275"/>
          <a:lstStyle>
            <a:lvl1pPr marL="609584" indent="-482587">
              <a:buClr>
                <a:srgbClr val="000000"/>
              </a:buClr>
              <a:buSzPts val="2800"/>
              <a:defRPr>
                <a:latin typeface="Source Sans Pro Regular"/>
                <a:ea typeface="Source Sans Pro Regular"/>
                <a:cs typeface="Source Sans Pro Regular"/>
                <a:sym typeface="Source Sans Pro Regular"/>
              </a:defRPr>
            </a:lvl1pPr>
            <a:lvl2pPr marL="1219169" indent="-482587">
              <a:buClr>
                <a:srgbClr val="000000"/>
              </a:buClr>
              <a:buSzPts val="2800"/>
              <a:defRPr>
                <a:latin typeface="Source Sans Pro Regular"/>
                <a:ea typeface="Source Sans Pro Regular"/>
                <a:cs typeface="Source Sans Pro Regular"/>
                <a:sym typeface="Source Sans Pro Regular"/>
              </a:defRPr>
            </a:lvl2pPr>
            <a:lvl3pPr marL="1828754" indent="-482587">
              <a:buClr>
                <a:srgbClr val="000000"/>
              </a:buClr>
              <a:buSzPts val="2800"/>
              <a:defRPr>
                <a:latin typeface="Source Sans Pro Regular"/>
                <a:ea typeface="Source Sans Pro Regular"/>
                <a:cs typeface="Source Sans Pro Regular"/>
                <a:sym typeface="Source Sans Pro Regular"/>
              </a:defRPr>
            </a:lvl3pPr>
            <a:lvl4pPr marL="2438338" indent="-482587">
              <a:buClr>
                <a:srgbClr val="000000"/>
              </a:buClr>
              <a:buSzPts val="2800"/>
              <a:defRPr>
                <a:latin typeface="Source Sans Pro Regular"/>
                <a:ea typeface="Source Sans Pro Regular"/>
                <a:cs typeface="Source Sans Pro Regular"/>
                <a:sym typeface="Source Sans Pro Regular"/>
              </a:defRPr>
            </a:lvl4pPr>
            <a:lvl5pPr marL="3047924" indent="-482587">
              <a:buClr>
                <a:srgbClr val="000000"/>
              </a:buClr>
              <a:buSzPts val="2800"/>
              <a:defRPr>
                <a:latin typeface="Source Sans Pro Regular"/>
                <a:ea typeface="Source Sans Pro Regular"/>
                <a:cs typeface="Source Sans Pro Regular"/>
                <a:sym typeface="Source Sans Pro Regular"/>
              </a:defRPr>
            </a:lvl5pPr>
          </a:lstStyle>
          <a:p>
            <a:r>
              <a:t>Body Level One</a:t>
            </a:r>
          </a:p>
          <a:p>
            <a:pPr lvl="1"/>
            <a:r>
              <a:t>Body Level Two</a:t>
            </a:r>
          </a:p>
          <a:p>
            <a:pPr lvl="2"/>
            <a:r>
              <a:t>Body Level Three</a:t>
            </a:r>
          </a:p>
          <a:p>
            <a:pPr lvl="3"/>
            <a:r>
              <a:t>Body Level Four</a:t>
            </a:r>
          </a:p>
          <a:p>
            <a:pPr lvl="4"/>
            <a:r>
              <a:t>Body Level Five</a:t>
            </a:r>
          </a:p>
        </p:txBody>
      </p:sp>
      <p:pic>
        <p:nvPicPr>
          <p:cNvPr id="733" name="Google Shape;57;p14" descr="Google Shape;57;p14"/>
          <p:cNvPicPr>
            <a:picLocks noChangeAspect="1"/>
          </p:cNvPicPr>
          <p:nvPr/>
        </p:nvPicPr>
        <p:blipFill>
          <a:blip r:embed="rId2"/>
          <a:srcRect b="30269"/>
          <a:stretch>
            <a:fillRect/>
          </a:stretch>
        </p:blipFill>
        <p:spPr>
          <a:xfrm>
            <a:off x="9221010" y="6017217"/>
            <a:ext cx="3068132" cy="620430"/>
          </a:xfrm>
          <a:prstGeom prst="rect">
            <a:avLst/>
          </a:prstGeom>
          <a:ln w="12700">
            <a:miter lim="400000"/>
          </a:ln>
        </p:spPr>
      </p:pic>
      <p:sp>
        <p:nvSpPr>
          <p:cNvPr id="734" name="Slide Number"/>
          <p:cNvSpPr txBox="1">
            <a:spLocks noGrp="1"/>
          </p:cNvSpPr>
          <p:nvPr>
            <p:ph type="sldNum" sz="quarter" idx="2"/>
          </p:nvPr>
        </p:nvSpPr>
        <p:spPr>
          <a:xfrm>
            <a:off x="11118070" y="6426205"/>
            <a:ext cx="235734" cy="225415"/>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895090453"/>
      </p:ext>
    </p:extLst>
  </p:cSld>
  <p:clrMapOvr>
    <a:masterClrMapping/>
  </p:clrMapOvr>
  <p:transition spd="med"/>
</p:sldLayout>
</file>

<file path=ppt/slideLayouts/slideLayout305.xml><?xml version="1.0" encoding="utf-8"?>
<p:sldLayout xmlns:a="http://schemas.openxmlformats.org/drawingml/2006/main" xmlns:r="http://schemas.openxmlformats.org/officeDocument/2006/relationships" xmlns:p="http://schemas.openxmlformats.org/presentationml/2006/main" type="tx">
  <p:cSld name="7_Default">
    <p:bg>
      <p:bgPr>
        <a:solidFill>
          <a:srgbClr val="FFFFFF"/>
        </a:solidFill>
        <a:effectLst/>
      </p:bgPr>
    </p:bg>
    <p:spTree>
      <p:nvGrpSpPr>
        <p:cNvPr id="1" name=""/>
        <p:cNvGrpSpPr/>
        <p:nvPr/>
      </p:nvGrpSpPr>
      <p:grpSpPr>
        <a:xfrm>
          <a:off x="0" y="0"/>
          <a:ext cx="0" cy="0"/>
          <a:chOff x="0" y="0"/>
          <a:chExt cx="0" cy="0"/>
        </a:xfrm>
      </p:grpSpPr>
      <p:pic>
        <p:nvPicPr>
          <p:cNvPr id="741" name="Google Shape;60;p15" descr="Google Shape;60;p15"/>
          <p:cNvPicPr>
            <a:picLocks noChangeAspect="1"/>
          </p:cNvPicPr>
          <p:nvPr/>
        </p:nvPicPr>
        <p:blipFill>
          <a:blip r:embed="rId2"/>
          <a:srcRect b="72265"/>
          <a:stretch>
            <a:fillRect/>
          </a:stretch>
        </p:blipFill>
        <p:spPr>
          <a:xfrm>
            <a:off x="-12515" y="-320137"/>
            <a:ext cx="12217138" cy="2542297"/>
          </a:xfrm>
          <a:prstGeom prst="rect">
            <a:avLst/>
          </a:prstGeom>
          <a:ln w="12700">
            <a:miter lim="400000"/>
          </a:ln>
        </p:spPr>
      </p:pic>
      <p:sp>
        <p:nvSpPr>
          <p:cNvPr id="742" name="Title Text"/>
          <p:cNvSpPr txBox="1">
            <a:spLocks noGrp="1"/>
          </p:cNvSpPr>
          <p:nvPr>
            <p:ph type="title"/>
          </p:nvPr>
        </p:nvSpPr>
        <p:spPr>
          <a:xfrm>
            <a:off x="2175867" y="178594"/>
            <a:ext cx="7840266" cy="1723432"/>
          </a:xfrm>
          <a:prstGeom prst="rect">
            <a:avLst/>
          </a:prstGeom>
        </p:spPr>
        <p:txBody>
          <a:bodyPr lIns="26775" tIns="26775" rIns="26775" bIns="26775"/>
          <a:lstStyle>
            <a:lvl1pPr algn="ctr">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743" name="Body Level One…"/>
          <p:cNvSpPr txBox="1">
            <a:spLocks noGrp="1"/>
          </p:cNvSpPr>
          <p:nvPr>
            <p:ph type="body" idx="1"/>
          </p:nvPr>
        </p:nvSpPr>
        <p:spPr>
          <a:xfrm>
            <a:off x="2175867" y="1955600"/>
            <a:ext cx="7840266" cy="4277321"/>
          </a:xfrm>
          <a:prstGeom prst="rect">
            <a:avLst/>
          </a:prstGeom>
        </p:spPr>
        <p:txBody>
          <a:bodyPr lIns="26775" tIns="26775" rIns="26775" bIns="26775" anchor="ctr"/>
          <a:lstStyle>
            <a:lvl1pPr marL="609584" indent="-584184">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1pPr>
            <a:lvl2pPr marL="1219169" indent="-584184">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2pPr>
            <a:lvl3pPr marL="1828754" indent="-584184">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3pPr>
            <a:lvl4pPr marL="2438338" indent="-584185">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4pPr>
            <a:lvl5pPr marL="3047924" indent="-584184">
              <a:lnSpc>
                <a:spcPct val="100000"/>
              </a:lnSpc>
              <a:spcBef>
                <a:spcPts val="2600"/>
              </a:spcBef>
              <a:buClr>
                <a:srgbClr val="000000"/>
              </a:buClr>
              <a:buSzPts val="2600"/>
              <a:buFont typeface="Helvetica Neue"/>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pic>
        <p:nvPicPr>
          <p:cNvPr id="744" name="Google Shape;63;p15" descr="Google Shape;63;p15"/>
          <p:cNvPicPr>
            <a:picLocks noChangeAspect="1"/>
          </p:cNvPicPr>
          <p:nvPr/>
        </p:nvPicPr>
        <p:blipFill>
          <a:blip r:embed="rId3"/>
          <a:stretch>
            <a:fillRect/>
          </a:stretch>
        </p:blipFill>
        <p:spPr>
          <a:xfrm>
            <a:off x="8861069" y="5979941"/>
            <a:ext cx="3330344" cy="860340"/>
          </a:xfrm>
          <a:prstGeom prst="rect">
            <a:avLst/>
          </a:prstGeom>
          <a:ln w="12700">
            <a:miter lim="400000"/>
          </a:ln>
        </p:spPr>
      </p:pic>
      <p:sp>
        <p:nvSpPr>
          <p:cNvPr id="745" name="Slide Number"/>
          <p:cNvSpPr txBox="1">
            <a:spLocks noGrp="1"/>
          </p:cNvSpPr>
          <p:nvPr>
            <p:ph type="sldNum" sz="quarter" idx="2"/>
          </p:nvPr>
        </p:nvSpPr>
        <p:spPr>
          <a:xfrm>
            <a:off x="7903289" y="6268749"/>
            <a:ext cx="173912" cy="175201"/>
          </a:xfrm>
          <a:prstGeom prst="rect">
            <a:avLst/>
          </a:prstGeom>
        </p:spPr>
        <p:txBody>
          <a:bodyPr lIns="24100" tIns="24100" rIns="24100" bIns="24100"/>
          <a:lstStyle>
            <a:lvl1pPr>
              <a:defRPr sz="800">
                <a:solidFill>
                  <a:srgbClr val="000000"/>
                </a:solidFill>
                <a:latin typeface="Merriweather Sans"/>
                <a:ea typeface="Merriweather Sans"/>
                <a:cs typeface="Merriweather Sans"/>
                <a:sym typeface="Merriweather Sans"/>
              </a:defRPr>
            </a:lvl1pPr>
          </a:lstStyle>
          <a:p>
            <a:fld id="{86CB4B4D-7CA3-9044-876B-883B54F8677D}" type="slidenum">
              <a:t>‹#›</a:t>
            </a:fld>
            <a:endParaRPr/>
          </a:p>
        </p:txBody>
      </p:sp>
    </p:spTree>
    <p:extLst>
      <p:ext uri="{BB962C8B-B14F-4D97-AF65-F5344CB8AC3E}">
        <p14:creationId xmlns:p14="http://schemas.microsoft.com/office/powerpoint/2010/main" val="968401844"/>
      </p:ext>
    </p:extLst>
  </p:cSld>
  <p:clrMapOvr>
    <a:masterClrMapping/>
  </p:clrMapOvr>
  <p:transition spd="med"/>
</p:sldLayout>
</file>

<file path=ppt/slideLayouts/slideLayout306.xml><?xml version="1.0" encoding="utf-8"?>
<p:sldLayout xmlns:a="http://schemas.openxmlformats.org/drawingml/2006/main" xmlns:r="http://schemas.openxmlformats.org/officeDocument/2006/relationships" xmlns:p="http://schemas.openxmlformats.org/presentationml/2006/main" type="tx">
  <p:cSld name="2_Blank">
    <p:bg>
      <p:bgPr>
        <a:solidFill>
          <a:srgbClr val="FFFFFF"/>
        </a:solidFill>
        <a:effectLst/>
      </p:bgPr>
    </p:bg>
    <p:spTree>
      <p:nvGrpSpPr>
        <p:cNvPr id="1" name=""/>
        <p:cNvGrpSpPr/>
        <p:nvPr/>
      </p:nvGrpSpPr>
      <p:grpSpPr>
        <a:xfrm>
          <a:off x="0" y="0"/>
          <a:ext cx="0" cy="0"/>
          <a:chOff x="0" y="0"/>
          <a:chExt cx="0" cy="0"/>
        </a:xfrm>
      </p:grpSpPr>
      <p:pic>
        <p:nvPicPr>
          <p:cNvPr id="752" name="Google Shape;66;p16" descr="Google Shape;66;p16"/>
          <p:cNvPicPr>
            <a:picLocks noChangeAspect="1"/>
          </p:cNvPicPr>
          <p:nvPr/>
        </p:nvPicPr>
        <p:blipFill>
          <a:blip r:embed="rId2"/>
          <a:stretch>
            <a:fillRect/>
          </a:stretch>
        </p:blipFill>
        <p:spPr>
          <a:xfrm>
            <a:off x="8861069" y="5979941"/>
            <a:ext cx="3330344" cy="860340"/>
          </a:xfrm>
          <a:prstGeom prst="rect">
            <a:avLst/>
          </a:prstGeom>
          <a:ln w="12700">
            <a:miter lim="400000"/>
          </a:ln>
        </p:spPr>
      </p:pic>
      <p:sp>
        <p:nvSpPr>
          <p:cNvPr id="753" name="Slide Number"/>
          <p:cNvSpPr txBox="1">
            <a:spLocks noGrp="1"/>
          </p:cNvSpPr>
          <p:nvPr>
            <p:ph type="sldNum" sz="quarter" idx="2"/>
          </p:nvPr>
        </p:nvSpPr>
        <p:spPr>
          <a:xfrm>
            <a:off x="11118066" y="6426207"/>
            <a:ext cx="235735" cy="225416"/>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843304718"/>
      </p:ext>
    </p:extLst>
  </p:cSld>
  <p:clrMapOvr>
    <a:masterClrMapping/>
  </p:clrMapOvr>
  <p:transition spd="med"/>
</p:sldLayout>
</file>

<file path=ppt/slideLayouts/slideLayout307.xml><?xml version="1.0" encoding="utf-8"?>
<p:sldLayout xmlns:a="http://schemas.openxmlformats.org/drawingml/2006/main" xmlns:r="http://schemas.openxmlformats.org/officeDocument/2006/relationships" xmlns:p="http://schemas.openxmlformats.org/presentationml/2006/main" type="tx">
  <p:cSld name="7_Default Slide">
    <p:bg>
      <p:bgPr>
        <a:solidFill>
          <a:srgbClr val="FFFFFF"/>
        </a:solidFill>
        <a:effectLst/>
      </p:bgPr>
    </p:bg>
    <p:spTree>
      <p:nvGrpSpPr>
        <p:cNvPr id="1" name=""/>
        <p:cNvGrpSpPr/>
        <p:nvPr/>
      </p:nvGrpSpPr>
      <p:grpSpPr>
        <a:xfrm>
          <a:off x="0" y="0"/>
          <a:ext cx="0" cy="0"/>
          <a:chOff x="0" y="0"/>
          <a:chExt cx="0" cy="0"/>
        </a:xfrm>
      </p:grpSpPr>
      <p:pic>
        <p:nvPicPr>
          <p:cNvPr id="760" name="Google Shape;69;p17" descr="Google Shape;69;p17"/>
          <p:cNvPicPr>
            <a:picLocks noChangeAspect="1"/>
          </p:cNvPicPr>
          <p:nvPr/>
        </p:nvPicPr>
        <p:blipFill>
          <a:blip r:embed="rId2"/>
          <a:stretch>
            <a:fillRect/>
          </a:stretch>
        </p:blipFill>
        <p:spPr>
          <a:xfrm>
            <a:off x="8861069" y="5979941"/>
            <a:ext cx="3330344" cy="860340"/>
          </a:xfrm>
          <a:prstGeom prst="rect">
            <a:avLst/>
          </a:prstGeom>
          <a:ln w="12700">
            <a:miter lim="400000"/>
          </a:ln>
        </p:spPr>
      </p:pic>
      <p:sp>
        <p:nvSpPr>
          <p:cNvPr id="761" name="Slide Number"/>
          <p:cNvSpPr txBox="1">
            <a:spLocks noGrp="1"/>
          </p:cNvSpPr>
          <p:nvPr>
            <p:ph type="sldNum" sz="quarter" idx="2"/>
          </p:nvPr>
        </p:nvSpPr>
        <p:spPr>
          <a:xfrm>
            <a:off x="11118066" y="6426207"/>
            <a:ext cx="235735" cy="225416"/>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3119511627"/>
      </p:ext>
    </p:extLst>
  </p:cSld>
  <p:clrMapOvr>
    <a:masterClrMapping/>
  </p:clrMapOvr>
  <p:transition spd="med"/>
</p:sldLayout>
</file>

<file path=ppt/slideLayouts/slideLayout308.xml><?xml version="1.0" encoding="utf-8"?>
<p:sldLayout xmlns:a="http://schemas.openxmlformats.org/drawingml/2006/main" xmlns:r="http://schemas.openxmlformats.org/officeDocument/2006/relationships" xmlns:p="http://schemas.openxmlformats.org/presentationml/2006/main" type="tx">
  <p:cSld name="8_Default Slide">
    <p:bg>
      <p:bgPr>
        <a:solidFill>
          <a:srgbClr val="FFFFFF"/>
        </a:solidFill>
        <a:effectLst/>
      </p:bgPr>
    </p:bg>
    <p:spTree>
      <p:nvGrpSpPr>
        <p:cNvPr id="1" name=""/>
        <p:cNvGrpSpPr/>
        <p:nvPr/>
      </p:nvGrpSpPr>
      <p:grpSpPr>
        <a:xfrm>
          <a:off x="0" y="0"/>
          <a:ext cx="0" cy="0"/>
          <a:chOff x="0" y="0"/>
          <a:chExt cx="0" cy="0"/>
        </a:xfrm>
      </p:grpSpPr>
      <p:pic>
        <p:nvPicPr>
          <p:cNvPr id="768" name="Google Shape;72;p18" descr="Google Shape;72;p18"/>
          <p:cNvPicPr>
            <a:picLocks noChangeAspect="1"/>
          </p:cNvPicPr>
          <p:nvPr/>
        </p:nvPicPr>
        <p:blipFill>
          <a:blip r:embed="rId2"/>
          <a:stretch>
            <a:fillRect/>
          </a:stretch>
        </p:blipFill>
        <p:spPr>
          <a:xfrm>
            <a:off x="8861069" y="5979941"/>
            <a:ext cx="3330344" cy="860340"/>
          </a:xfrm>
          <a:prstGeom prst="rect">
            <a:avLst/>
          </a:prstGeom>
          <a:ln w="12700">
            <a:miter lim="400000"/>
          </a:ln>
        </p:spPr>
      </p:pic>
      <p:sp>
        <p:nvSpPr>
          <p:cNvPr id="769" name="Slide Number"/>
          <p:cNvSpPr txBox="1">
            <a:spLocks noGrp="1"/>
          </p:cNvSpPr>
          <p:nvPr>
            <p:ph type="sldNum" sz="quarter" idx="2"/>
          </p:nvPr>
        </p:nvSpPr>
        <p:spPr>
          <a:xfrm>
            <a:off x="11216092" y="445112"/>
            <a:ext cx="153925" cy="148845"/>
          </a:xfrm>
          <a:prstGeom prst="rect">
            <a:avLst/>
          </a:prstGeom>
        </p:spPr>
        <p:txBody>
          <a:bodyPr lIns="0" tIns="0" rIns="0" bIns="0"/>
          <a:lstStyle>
            <a:lvl1pPr algn="ctr">
              <a:defRPr sz="1000">
                <a:solidFill>
                  <a:srgbClr val="FFFFFF"/>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4206609"/>
      </p:ext>
    </p:extLst>
  </p:cSld>
  <p:clrMapOvr>
    <a:masterClrMapping/>
  </p:clrMapOvr>
  <p:transition spd="med"/>
</p:sldLayout>
</file>

<file path=ppt/slideLayouts/slideLayout309.xml><?xml version="1.0" encoding="utf-8"?>
<p:sldLayout xmlns:a="http://schemas.openxmlformats.org/drawingml/2006/main" xmlns:r="http://schemas.openxmlformats.org/officeDocument/2006/relationships" xmlns:p="http://schemas.openxmlformats.org/presentationml/2006/main" type="tx">
  <p:cSld name="Title">
    <p:bg>
      <p:bgPr>
        <a:solidFill>
          <a:srgbClr val="FFFFFF"/>
        </a:solidFill>
        <a:effectLst/>
      </p:bgPr>
    </p:bg>
    <p:spTree>
      <p:nvGrpSpPr>
        <p:cNvPr id="1" name=""/>
        <p:cNvGrpSpPr/>
        <p:nvPr/>
      </p:nvGrpSpPr>
      <p:grpSpPr>
        <a:xfrm>
          <a:off x="0" y="0"/>
          <a:ext cx="0" cy="0"/>
          <a:chOff x="0" y="0"/>
          <a:chExt cx="0" cy="0"/>
        </a:xfrm>
      </p:grpSpPr>
      <p:sp>
        <p:nvSpPr>
          <p:cNvPr id="776" name="Body Level One…"/>
          <p:cNvSpPr txBox="1">
            <a:spLocks noGrp="1"/>
          </p:cNvSpPr>
          <p:nvPr>
            <p:ph type="body" sz="quarter" idx="1"/>
          </p:nvPr>
        </p:nvSpPr>
        <p:spPr>
          <a:xfrm>
            <a:off x="600670" y="5929931"/>
            <a:ext cx="10985502" cy="318490"/>
          </a:xfrm>
          <a:prstGeom prst="rect">
            <a:avLst/>
          </a:prstGeom>
        </p:spPr>
        <p:txBody>
          <a:bodyPr lIns="17149" tIns="17149" rIns="17149" bIns="17149"/>
          <a:lstStyle>
            <a:lvl1pPr marL="304792" indent="0">
              <a:lnSpc>
                <a:spcPct val="100000"/>
              </a:lnSpc>
              <a:spcBef>
                <a:spcPts val="0"/>
              </a:spcBef>
              <a:buSzTx/>
              <a:buFontTx/>
              <a:buNone/>
              <a:defRPr sz="1800" b="1">
                <a:latin typeface="Helvetica Neue"/>
                <a:ea typeface="Helvetica Neue"/>
                <a:cs typeface="Helvetica Neue"/>
                <a:sym typeface="Helvetica Neue"/>
              </a:defRPr>
            </a:lvl1pPr>
            <a:lvl2pPr marL="1219169" indent="-372523">
              <a:lnSpc>
                <a:spcPct val="100000"/>
              </a:lnSpc>
              <a:spcBef>
                <a:spcPts val="0"/>
              </a:spcBef>
              <a:buSzPts val="1800"/>
              <a:buFontTx/>
              <a:defRPr sz="1800" b="1">
                <a:latin typeface="Helvetica Neue"/>
                <a:ea typeface="Helvetica Neue"/>
                <a:cs typeface="Helvetica Neue"/>
                <a:sym typeface="Helvetica Neue"/>
              </a:defRPr>
            </a:lvl2pPr>
            <a:lvl3pPr marL="1828754" indent="-372523">
              <a:lnSpc>
                <a:spcPct val="100000"/>
              </a:lnSpc>
              <a:spcBef>
                <a:spcPts val="0"/>
              </a:spcBef>
              <a:buSzPts val="1800"/>
              <a:buFontTx/>
              <a:defRPr sz="1800" b="1">
                <a:latin typeface="Helvetica Neue"/>
                <a:ea typeface="Helvetica Neue"/>
                <a:cs typeface="Helvetica Neue"/>
                <a:sym typeface="Helvetica Neue"/>
              </a:defRPr>
            </a:lvl3pPr>
            <a:lvl4pPr marL="2438338" indent="-372523">
              <a:lnSpc>
                <a:spcPct val="100000"/>
              </a:lnSpc>
              <a:spcBef>
                <a:spcPts val="0"/>
              </a:spcBef>
              <a:buSzPts val="1800"/>
              <a:buFontTx/>
              <a:defRPr sz="1800" b="1">
                <a:latin typeface="Helvetica Neue"/>
                <a:ea typeface="Helvetica Neue"/>
                <a:cs typeface="Helvetica Neue"/>
                <a:sym typeface="Helvetica Neue"/>
              </a:defRPr>
            </a:lvl4pPr>
            <a:lvl5pPr marL="3047924" indent="-372523">
              <a:lnSpc>
                <a:spcPct val="100000"/>
              </a:lnSpc>
              <a:spcBef>
                <a:spcPts val="0"/>
              </a:spcBef>
              <a:buSzPts val="1800"/>
              <a:buFontTx/>
              <a:defRPr sz="1800"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77" name="Title Text"/>
          <p:cNvSpPr txBox="1">
            <a:spLocks noGrp="1"/>
          </p:cNvSpPr>
          <p:nvPr>
            <p:ph type="title"/>
          </p:nvPr>
        </p:nvSpPr>
        <p:spPr>
          <a:xfrm>
            <a:off x="603248" y="1287496"/>
            <a:ext cx="10985505" cy="2324101"/>
          </a:xfrm>
          <a:prstGeom prst="rect">
            <a:avLst/>
          </a:prstGeom>
        </p:spPr>
        <p:txBody>
          <a:bodyPr lIns="19050" tIns="19050" rIns="19050" bIns="19050" anchor="b"/>
          <a:lstStyle>
            <a:lvl1pPr>
              <a:lnSpc>
                <a:spcPct val="80000"/>
              </a:lnSpc>
              <a:defRPr sz="5800" b="1">
                <a:latin typeface="Helvetica Neue"/>
                <a:ea typeface="Helvetica Neue"/>
                <a:cs typeface="Helvetica Neue"/>
                <a:sym typeface="Helvetica Neue"/>
              </a:defRPr>
            </a:lvl1pPr>
          </a:lstStyle>
          <a:p>
            <a:r>
              <a:t>Title Text</a:t>
            </a:r>
          </a:p>
        </p:txBody>
      </p:sp>
      <p:sp>
        <p:nvSpPr>
          <p:cNvPr id="778" name="Google Shape;77;p19"/>
          <p:cNvSpPr txBox="1">
            <a:spLocks noGrp="1"/>
          </p:cNvSpPr>
          <p:nvPr>
            <p:ph type="body" sz="quarter" idx="21"/>
          </p:nvPr>
        </p:nvSpPr>
        <p:spPr>
          <a:xfrm>
            <a:off x="600670" y="3611595"/>
            <a:ext cx="10985501" cy="952501"/>
          </a:xfrm>
          <a:prstGeom prst="rect">
            <a:avLst/>
          </a:prstGeom>
        </p:spPr>
        <p:txBody>
          <a:bodyPr lIns="19050" tIns="19050" rIns="19050" bIns="19050"/>
          <a:lstStyle/>
          <a:p>
            <a:pPr marL="304792" indent="0">
              <a:lnSpc>
                <a:spcPct val="100000"/>
              </a:lnSpc>
              <a:spcBef>
                <a:spcPts val="0"/>
              </a:spcBef>
              <a:buSzTx/>
              <a:buFontTx/>
              <a:buNone/>
              <a:defRPr b="1">
                <a:latin typeface="Helvetica Neue"/>
                <a:ea typeface="Helvetica Neue"/>
                <a:cs typeface="Helvetica Neue"/>
                <a:sym typeface="Helvetica Neue"/>
              </a:defRPr>
            </a:pPr>
            <a:endParaRPr/>
          </a:p>
        </p:txBody>
      </p:sp>
      <p:sp>
        <p:nvSpPr>
          <p:cNvPr id="779"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470271950"/>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40"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41"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42"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08474482"/>
      </p:ext>
    </p:extLst>
  </p:cSld>
  <p:clrMapOvr>
    <a:masterClrMapping/>
  </p:clrMapOvr>
  <p:transition spd="med"/>
</p:sldLayout>
</file>

<file path=ppt/slideLayouts/slideLayout310.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786" name="Google Shape;80;p20"/>
          <p:cNvSpPr>
            <a:spLocks noGrp="1"/>
          </p:cNvSpPr>
          <p:nvPr>
            <p:ph type="pic" idx="21"/>
          </p:nvPr>
        </p:nvSpPr>
        <p:spPr>
          <a:xfrm>
            <a:off x="-577849" y="-647700"/>
            <a:ext cx="13373101" cy="8009467"/>
          </a:xfrm>
          <a:prstGeom prst="rect">
            <a:avLst/>
          </a:prstGeom>
        </p:spPr>
        <p:txBody>
          <a:bodyPr lIns="91439" tIns="45719" rIns="91439" bIns="45719">
            <a:noAutofit/>
          </a:bodyPr>
          <a:lstStyle/>
          <a:p>
            <a:endParaRPr/>
          </a:p>
        </p:txBody>
      </p:sp>
      <p:sp>
        <p:nvSpPr>
          <p:cNvPr id="787" name="Title Text"/>
          <p:cNvSpPr txBox="1">
            <a:spLocks noGrp="1"/>
          </p:cNvSpPr>
          <p:nvPr>
            <p:ph type="title"/>
          </p:nvPr>
        </p:nvSpPr>
        <p:spPr>
          <a:xfrm>
            <a:off x="603251" y="3562351"/>
            <a:ext cx="10985501" cy="2324101"/>
          </a:xfrm>
          <a:prstGeom prst="rect">
            <a:avLst/>
          </a:prstGeom>
        </p:spPr>
        <p:txBody>
          <a:bodyPr lIns="19050" tIns="19050" rIns="19050" bIns="19050" anchor="b"/>
          <a:lstStyle>
            <a:lvl1pPr>
              <a:lnSpc>
                <a:spcPct val="80000"/>
              </a:lnSpc>
              <a:defRPr sz="5800" b="1">
                <a:latin typeface="Helvetica Neue"/>
                <a:ea typeface="Helvetica Neue"/>
                <a:cs typeface="Helvetica Neue"/>
                <a:sym typeface="Helvetica Neue"/>
              </a:defRPr>
            </a:lvl1pPr>
          </a:lstStyle>
          <a:p>
            <a:r>
              <a:t>Title Text</a:t>
            </a:r>
          </a:p>
        </p:txBody>
      </p:sp>
      <p:sp>
        <p:nvSpPr>
          <p:cNvPr id="788" name="Body Level One…"/>
          <p:cNvSpPr txBox="1">
            <a:spLocks noGrp="1"/>
          </p:cNvSpPr>
          <p:nvPr>
            <p:ph type="body" sz="quarter" idx="1"/>
          </p:nvPr>
        </p:nvSpPr>
        <p:spPr>
          <a:xfrm>
            <a:off x="603845" y="553069"/>
            <a:ext cx="10984312" cy="318489"/>
          </a:xfrm>
          <a:prstGeom prst="rect">
            <a:avLst/>
          </a:prstGeom>
        </p:spPr>
        <p:txBody>
          <a:bodyPr lIns="17149" tIns="17149" rIns="17149" bIns="17149"/>
          <a:lstStyle>
            <a:lvl1pPr marL="304792" indent="0">
              <a:lnSpc>
                <a:spcPct val="100000"/>
              </a:lnSpc>
              <a:spcBef>
                <a:spcPts val="0"/>
              </a:spcBef>
              <a:buSzTx/>
              <a:buFontTx/>
              <a:buNone/>
              <a:defRPr sz="1800" b="1">
                <a:latin typeface="Helvetica Neue"/>
                <a:ea typeface="Helvetica Neue"/>
                <a:cs typeface="Helvetica Neue"/>
                <a:sym typeface="Helvetica Neue"/>
              </a:defRPr>
            </a:lvl1pPr>
            <a:lvl2pPr marL="1219169" indent="-372523">
              <a:lnSpc>
                <a:spcPct val="100000"/>
              </a:lnSpc>
              <a:spcBef>
                <a:spcPts val="0"/>
              </a:spcBef>
              <a:buSzPts val="1800"/>
              <a:buFontTx/>
              <a:defRPr sz="1800" b="1">
                <a:latin typeface="Helvetica Neue"/>
                <a:ea typeface="Helvetica Neue"/>
                <a:cs typeface="Helvetica Neue"/>
                <a:sym typeface="Helvetica Neue"/>
              </a:defRPr>
            </a:lvl2pPr>
            <a:lvl3pPr marL="1828754" indent="-372523">
              <a:lnSpc>
                <a:spcPct val="100000"/>
              </a:lnSpc>
              <a:spcBef>
                <a:spcPts val="0"/>
              </a:spcBef>
              <a:buSzPts val="1800"/>
              <a:buFontTx/>
              <a:defRPr sz="1800" b="1">
                <a:latin typeface="Helvetica Neue"/>
                <a:ea typeface="Helvetica Neue"/>
                <a:cs typeface="Helvetica Neue"/>
                <a:sym typeface="Helvetica Neue"/>
              </a:defRPr>
            </a:lvl3pPr>
            <a:lvl4pPr marL="2438338" indent="-372523">
              <a:lnSpc>
                <a:spcPct val="100000"/>
              </a:lnSpc>
              <a:spcBef>
                <a:spcPts val="0"/>
              </a:spcBef>
              <a:buSzPts val="1800"/>
              <a:buFontTx/>
              <a:defRPr sz="1800" b="1">
                <a:latin typeface="Helvetica Neue"/>
                <a:ea typeface="Helvetica Neue"/>
                <a:cs typeface="Helvetica Neue"/>
                <a:sym typeface="Helvetica Neue"/>
              </a:defRPr>
            </a:lvl4pPr>
            <a:lvl5pPr marL="3047924" indent="-372523">
              <a:lnSpc>
                <a:spcPct val="100000"/>
              </a:lnSpc>
              <a:spcBef>
                <a:spcPts val="0"/>
              </a:spcBef>
              <a:buSzPts val="1800"/>
              <a:buFontTx/>
              <a:defRPr sz="1800"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89" name="Google Shape;83;p20"/>
          <p:cNvSpPr txBox="1">
            <a:spLocks noGrp="1"/>
          </p:cNvSpPr>
          <p:nvPr>
            <p:ph type="body" sz="quarter" idx="22"/>
          </p:nvPr>
        </p:nvSpPr>
        <p:spPr>
          <a:xfrm>
            <a:off x="603251" y="5804954"/>
            <a:ext cx="10985501" cy="558477"/>
          </a:xfrm>
          <a:prstGeom prst="rect">
            <a:avLst/>
          </a:prstGeom>
        </p:spPr>
        <p:txBody>
          <a:bodyPr lIns="19050" tIns="19050" rIns="19050" bIns="19050"/>
          <a:lstStyle/>
          <a:p>
            <a:pPr marL="304792" indent="0">
              <a:lnSpc>
                <a:spcPct val="100000"/>
              </a:lnSpc>
              <a:spcBef>
                <a:spcPts val="0"/>
              </a:spcBef>
              <a:buSzTx/>
              <a:buFontTx/>
              <a:buNone/>
              <a:defRPr b="1">
                <a:latin typeface="Helvetica Neue"/>
                <a:ea typeface="Helvetica Neue"/>
                <a:cs typeface="Helvetica Neue"/>
                <a:sym typeface="Helvetica Neue"/>
              </a:defRPr>
            </a:pPr>
            <a:endParaRPr/>
          </a:p>
        </p:txBody>
      </p:sp>
      <p:sp>
        <p:nvSpPr>
          <p:cNvPr id="790"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402506111"/>
      </p:ext>
    </p:extLst>
  </p:cSld>
  <p:clrMapOvr>
    <a:masterClrMapping/>
  </p:clrMapOvr>
  <p:transition spd="med"/>
</p:sldLayout>
</file>

<file path=ppt/slideLayouts/slideLayout311.xml><?xml version="1.0" encoding="utf-8"?>
<p:sldLayout xmlns:a="http://schemas.openxmlformats.org/drawingml/2006/main" xmlns:r="http://schemas.openxmlformats.org/officeDocument/2006/relationships" xmlns:p="http://schemas.openxmlformats.org/presentationml/2006/main" type="tx">
  <p:cSld name="Title &amp; Photo Alt">
    <p:bg>
      <p:bgPr>
        <a:solidFill>
          <a:srgbClr val="FFFFFF"/>
        </a:solidFill>
        <a:effectLst/>
      </p:bgPr>
    </p:bg>
    <p:spTree>
      <p:nvGrpSpPr>
        <p:cNvPr id="1" name=""/>
        <p:cNvGrpSpPr/>
        <p:nvPr/>
      </p:nvGrpSpPr>
      <p:grpSpPr>
        <a:xfrm>
          <a:off x="0" y="0"/>
          <a:ext cx="0" cy="0"/>
          <a:chOff x="0" y="0"/>
          <a:chExt cx="0" cy="0"/>
        </a:xfrm>
      </p:grpSpPr>
      <p:sp>
        <p:nvSpPr>
          <p:cNvPr id="797" name="Google Shape;86;p21"/>
          <p:cNvSpPr>
            <a:spLocks noGrp="1"/>
          </p:cNvSpPr>
          <p:nvPr>
            <p:ph type="pic" idx="21"/>
          </p:nvPr>
        </p:nvSpPr>
        <p:spPr>
          <a:xfrm>
            <a:off x="5486400" y="-101600"/>
            <a:ext cx="6072419" cy="7067551"/>
          </a:xfrm>
          <a:prstGeom prst="rect">
            <a:avLst/>
          </a:prstGeom>
        </p:spPr>
        <p:txBody>
          <a:bodyPr lIns="91439" tIns="45719" rIns="91439" bIns="45719">
            <a:noAutofit/>
          </a:bodyPr>
          <a:lstStyle/>
          <a:p>
            <a:endParaRPr/>
          </a:p>
        </p:txBody>
      </p:sp>
      <p:sp>
        <p:nvSpPr>
          <p:cNvPr id="798" name="Title Text"/>
          <p:cNvSpPr txBox="1">
            <a:spLocks noGrp="1"/>
          </p:cNvSpPr>
          <p:nvPr>
            <p:ph type="title"/>
          </p:nvPr>
        </p:nvSpPr>
        <p:spPr>
          <a:xfrm>
            <a:off x="603251" y="635000"/>
            <a:ext cx="4889501" cy="2941136"/>
          </a:xfrm>
          <a:prstGeom prst="rect">
            <a:avLst/>
          </a:prstGeom>
        </p:spPr>
        <p:txBody>
          <a:bodyPr lIns="19050" tIns="19050" rIns="19050" bIns="19050" anchor="b"/>
          <a:lstStyle>
            <a:lvl1pPr>
              <a:lnSpc>
                <a:spcPct val="80000"/>
              </a:lnSpc>
              <a:defRPr sz="3200" b="1">
                <a:latin typeface="Helvetica Neue"/>
                <a:ea typeface="Helvetica Neue"/>
                <a:cs typeface="Helvetica Neue"/>
                <a:sym typeface="Helvetica Neue"/>
              </a:defRPr>
            </a:lvl1pPr>
          </a:lstStyle>
          <a:p>
            <a:r>
              <a:t>Title Text</a:t>
            </a:r>
          </a:p>
        </p:txBody>
      </p:sp>
      <p:sp>
        <p:nvSpPr>
          <p:cNvPr id="799" name="Body Level One…"/>
          <p:cNvSpPr txBox="1">
            <a:spLocks noGrp="1"/>
          </p:cNvSpPr>
          <p:nvPr>
            <p:ph type="body" sz="quarter" idx="1"/>
          </p:nvPr>
        </p:nvSpPr>
        <p:spPr>
          <a:xfrm>
            <a:off x="603251" y="3530288"/>
            <a:ext cx="4889501" cy="2692712"/>
          </a:xfrm>
          <a:prstGeom prst="rect">
            <a:avLst/>
          </a:prstGeom>
        </p:spPr>
        <p:txBody>
          <a:bodyPr lIns="19050" tIns="19050" rIns="19050" bIns="19050"/>
          <a:lstStyle>
            <a:lvl1pPr marL="304792" indent="0">
              <a:lnSpc>
                <a:spcPct val="100000"/>
              </a:lnSpc>
              <a:spcBef>
                <a:spcPts val="0"/>
              </a:spcBef>
              <a:buSzTx/>
              <a:buFontTx/>
              <a:buNone/>
              <a:defRPr b="1">
                <a:latin typeface="Helvetica Neue"/>
                <a:ea typeface="Helvetica Neue"/>
                <a:cs typeface="Helvetica Neue"/>
                <a:sym typeface="Helvetica Neue"/>
              </a:defRPr>
            </a:lvl1pPr>
            <a:lvl2pPr marL="304792" indent="609585">
              <a:lnSpc>
                <a:spcPct val="100000"/>
              </a:lnSpc>
              <a:spcBef>
                <a:spcPts val="0"/>
              </a:spcBef>
              <a:buSzTx/>
              <a:buFontTx/>
              <a:buNone/>
              <a:defRPr b="1">
                <a:latin typeface="Helvetica Neue"/>
                <a:ea typeface="Helvetica Neue"/>
                <a:cs typeface="Helvetica Neue"/>
                <a:sym typeface="Helvetica Neue"/>
              </a:defRPr>
            </a:lvl2pPr>
            <a:lvl3pPr marL="304792" indent="1219169">
              <a:lnSpc>
                <a:spcPct val="100000"/>
              </a:lnSpc>
              <a:spcBef>
                <a:spcPts val="0"/>
              </a:spcBef>
              <a:buSzTx/>
              <a:buFontTx/>
              <a:buNone/>
              <a:defRPr b="1">
                <a:latin typeface="Helvetica Neue"/>
                <a:ea typeface="Helvetica Neue"/>
                <a:cs typeface="Helvetica Neue"/>
                <a:sym typeface="Helvetica Neue"/>
              </a:defRPr>
            </a:lvl3pPr>
            <a:lvl4pPr marL="304792" indent="1828754">
              <a:lnSpc>
                <a:spcPct val="100000"/>
              </a:lnSpc>
              <a:spcBef>
                <a:spcPts val="0"/>
              </a:spcBef>
              <a:buSzTx/>
              <a:buFontTx/>
              <a:buNone/>
              <a:defRPr b="1">
                <a:latin typeface="Helvetica Neue"/>
                <a:ea typeface="Helvetica Neue"/>
                <a:cs typeface="Helvetica Neue"/>
                <a:sym typeface="Helvetica Neue"/>
              </a:defRPr>
            </a:lvl4pPr>
            <a:lvl5pPr marL="304792" indent="2438339">
              <a:lnSpc>
                <a:spcPct val="100000"/>
              </a:lnSpc>
              <a:spcBef>
                <a:spcPts val="0"/>
              </a:spcBef>
              <a:buSzTx/>
              <a:buFontTx/>
              <a:buNone/>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00" name="Slide Number"/>
          <p:cNvSpPr txBox="1">
            <a:spLocks noGrp="1"/>
          </p:cNvSpPr>
          <p:nvPr>
            <p:ph type="sldNum" sz="quarter" idx="2"/>
          </p:nvPr>
        </p:nvSpPr>
        <p:spPr>
          <a:xfrm>
            <a:off x="6003925" y="6555316"/>
            <a:ext cx="177902" cy="174601"/>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2724204793"/>
      </p:ext>
    </p:extLst>
  </p:cSld>
  <p:clrMapOvr>
    <a:masterClrMapping/>
  </p:clrMapOvr>
  <p:transition spd="med"/>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FFFFFF"/>
        </a:solidFill>
        <a:effectLst/>
      </p:bgPr>
    </p:bg>
    <p:spTree>
      <p:nvGrpSpPr>
        <p:cNvPr id="1" name=""/>
        <p:cNvGrpSpPr/>
        <p:nvPr/>
      </p:nvGrpSpPr>
      <p:grpSpPr>
        <a:xfrm>
          <a:off x="0" y="0"/>
          <a:ext cx="0" cy="0"/>
          <a:chOff x="0" y="0"/>
          <a:chExt cx="0" cy="0"/>
        </a:xfrm>
      </p:grpSpPr>
      <p:sp>
        <p:nvSpPr>
          <p:cNvPr id="807" name="Title Text"/>
          <p:cNvSpPr txBox="1">
            <a:spLocks noGrp="1"/>
          </p:cNvSpPr>
          <p:nvPr>
            <p:ph type="title"/>
          </p:nvPr>
        </p:nvSpPr>
        <p:spPr>
          <a:xfrm>
            <a:off x="603251" y="539751"/>
            <a:ext cx="10985501" cy="716582"/>
          </a:xfrm>
          <a:prstGeom prst="rect">
            <a:avLst/>
          </a:prstGeom>
        </p:spPr>
        <p:txBody>
          <a:bodyPr lIns="19050" tIns="19050" rIns="19050" bIns="19050" anchor="t"/>
          <a:lstStyle>
            <a:lvl1pPr>
              <a:lnSpc>
                <a:spcPct val="80000"/>
              </a:lnSpc>
              <a:defRPr sz="3200" b="1">
                <a:latin typeface="Helvetica Neue"/>
                <a:ea typeface="Helvetica Neue"/>
                <a:cs typeface="Helvetica Neue"/>
                <a:sym typeface="Helvetica Neue"/>
              </a:defRPr>
            </a:lvl1pPr>
          </a:lstStyle>
          <a:p>
            <a:r>
              <a:t>Title Text</a:t>
            </a:r>
          </a:p>
        </p:txBody>
      </p:sp>
      <p:sp>
        <p:nvSpPr>
          <p:cNvPr id="808" name="Body Level One…"/>
          <p:cNvSpPr txBox="1">
            <a:spLocks noGrp="1"/>
          </p:cNvSpPr>
          <p:nvPr>
            <p:ph type="body" sz="quarter" idx="1"/>
          </p:nvPr>
        </p:nvSpPr>
        <p:spPr>
          <a:xfrm>
            <a:off x="603251" y="1186482"/>
            <a:ext cx="10985501" cy="467390"/>
          </a:xfrm>
          <a:prstGeom prst="rect">
            <a:avLst/>
          </a:prstGeom>
        </p:spPr>
        <p:txBody>
          <a:bodyPr lIns="17149" tIns="17149" rIns="17149" bIns="17149"/>
          <a:lstStyle>
            <a:lvl1pPr marL="304792" indent="0">
              <a:lnSpc>
                <a:spcPct val="100000"/>
              </a:lnSpc>
              <a:spcBef>
                <a:spcPts val="0"/>
              </a:spcBef>
              <a:buSzTx/>
              <a:buFontTx/>
              <a:buNone/>
              <a:defRPr b="1">
                <a:latin typeface="Helvetica Neue"/>
                <a:ea typeface="Helvetica Neue"/>
                <a:cs typeface="Helvetica Neue"/>
                <a:sym typeface="Helvetica Neue"/>
              </a:defRPr>
            </a:lvl1pPr>
            <a:lvl2pPr marL="1426127" indent="-579481">
              <a:lnSpc>
                <a:spcPct val="100000"/>
              </a:lnSpc>
              <a:spcBef>
                <a:spcPts val="0"/>
              </a:spcBef>
              <a:buSzPts val="2800"/>
              <a:buFontTx/>
              <a:defRPr b="1">
                <a:latin typeface="Helvetica Neue"/>
                <a:ea typeface="Helvetica Neue"/>
                <a:cs typeface="Helvetica Neue"/>
                <a:sym typeface="Helvetica Neue"/>
              </a:defRPr>
            </a:lvl2pPr>
            <a:lvl3pPr marL="2035711" indent="-579481">
              <a:lnSpc>
                <a:spcPct val="100000"/>
              </a:lnSpc>
              <a:spcBef>
                <a:spcPts val="0"/>
              </a:spcBef>
              <a:buSzPts val="2800"/>
              <a:buFontTx/>
              <a:defRPr b="1">
                <a:latin typeface="Helvetica Neue"/>
                <a:ea typeface="Helvetica Neue"/>
                <a:cs typeface="Helvetica Neue"/>
                <a:sym typeface="Helvetica Neue"/>
              </a:defRPr>
            </a:lvl3pPr>
            <a:lvl4pPr marL="2645296" indent="-579481">
              <a:lnSpc>
                <a:spcPct val="100000"/>
              </a:lnSpc>
              <a:spcBef>
                <a:spcPts val="0"/>
              </a:spcBef>
              <a:buSzPts val="2800"/>
              <a:buFontTx/>
              <a:defRPr b="1">
                <a:latin typeface="Helvetica Neue"/>
                <a:ea typeface="Helvetica Neue"/>
                <a:cs typeface="Helvetica Neue"/>
                <a:sym typeface="Helvetica Neue"/>
              </a:defRPr>
            </a:lvl4pPr>
            <a:lvl5pPr marL="3254881" indent="-579481">
              <a:lnSpc>
                <a:spcPct val="100000"/>
              </a:lnSpc>
              <a:spcBef>
                <a:spcPts val="0"/>
              </a:spcBef>
              <a:buSzPts val="2800"/>
              <a:buFontTx/>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09" name="Google Shape;93;p22"/>
          <p:cNvSpPr txBox="1">
            <a:spLocks noGrp="1"/>
          </p:cNvSpPr>
          <p:nvPr>
            <p:ph type="body" idx="21"/>
          </p:nvPr>
        </p:nvSpPr>
        <p:spPr>
          <a:xfrm>
            <a:off x="603251" y="2124253"/>
            <a:ext cx="10985501" cy="4128008"/>
          </a:xfrm>
          <a:prstGeom prst="rect">
            <a:avLst/>
          </a:prstGeom>
        </p:spPr>
        <p:txBody>
          <a:bodyPr lIns="19050" tIns="19050" rIns="19050" bIns="19050"/>
          <a:lstStyle/>
          <a:p>
            <a:pPr marL="609584" indent="-372523">
              <a:spcBef>
                <a:spcPts val="2200"/>
              </a:spcBef>
              <a:buClr>
                <a:srgbClr val="000000"/>
              </a:buClr>
              <a:buSzPts val="1800"/>
              <a:buFont typeface="Helvetica Neue"/>
              <a:defRPr sz="1800">
                <a:latin typeface="Helvetica Neue"/>
                <a:ea typeface="Helvetica Neue"/>
                <a:cs typeface="Helvetica Neue"/>
                <a:sym typeface="Helvetica Neue"/>
              </a:defRPr>
            </a:pPr>
            <a:endParaRPr/>
          </a:p>
        </p:txBody>
      </p:sp>
      <p:sp>
        <p:nvSpPr>
          <p:cNvPr id="810"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802020027"/>
      </p:ext>
    </p:extLst>
  </p:cSld>
  <p:clrMapOvr>
    <a:masterClrMapping/>
  </p:clrMapOvr>
  <p:transition spd="med"/>
</p:sldLayout>
</file>

<file path=ppt/slideLayouts/slideLayout313.xml><?xml version="1.0" encoding="utf-8"?>
<p:sldLayout xmlns:a="http://schemas.openxmlformats.org/drawingml/2006/main" xmlns:r="http://schemas.openxmlformats.org/officeDocument/2006/relationships" xmlns:p="http://schemas.openxmlformats.org/presentationml/2006/main" type="tx">
  <p:cSld name="Bullets">
    <p:bg>
      <p:bgPr>
        <a:solidFill>
          <a:srgbClr val="FFFFFF"/>
        </a:solidFill>
        <a:effectLst/>
      </p:bgPr>
    </p:bg>
    <p:spTree>
      <p:nvGrpSpPr>
        <p:cNvPr id="1" name=""/>
        <p:cNvGrpSpPr/>
        <p:nvPr/>
      </p:nvGrpSpPr>
      <p:grpSpPr>
        <a:xfrm>
          <a:off x="0" y="0"/>
          <a:ext cx="0" cy="0"/>
          <a:chOff x="0" y="0"/>
          <a:chExt cx="0" cy="0"/>
        </a:xfrm>
      </p:grpSpPr>
      <p:sp>
        <p:nvSpPr>
          <p:cNvPr id="817" name="Body Level One…"/>
          <p:cNvSpPr txBox="1">
            <a:spLocks noGrp="1"/>
          </p:cNvSpPr>
          <p:nvPr>
            <p:ph type="body" idx="1"/>
          </p:nvPr>
        </p:nvSpPr>
        <p:spPr>
          <a:xfrm>
            <a:off x="603251" y="2124253"/>
            <a:ext cx="10985501" cy="4128008"/>
          </a:xfrm>
          <a:prstGeom prst="rect">
            <a:avLst/>
          </a:prstGeom>
        </p:spPr>
        <p:txBody>
          <a:bodyPr lIns="19050" tIns="19050" rIns="19050" bIns="19050"/>
          <a:lstStyle>
            <a:lvl1pPr marL="609584" indent="-372523">
              <a:spcBef>
                <a:spcPts val="2200"/>
              </a:spcBef>
              <a:buClr>
                <a:srgbClr val="000000"/>
              </a:buClr>
              <a:buSzPts val="1800"/>
              <a:buFont typeface="Helvetica Neue"/>
              <a:defRPr sz="1800">
                <a:latin typeface="Helvetica Neue"/>
                <a:ea typeface="Helvetica Neue"/>
                <a:cs typeface="Helvetica Neue"/>
                <a:sym typeface="Helvetica Neue"/>
              </a:defRPr>
            </a:lvl1pPr>
            <a:lvl2pPr marL="1219169" indent="-372523">
              <a:spcBef>
                <a:spcPts val="2200"/>
              </a:spcBef>
              <a:buClr>
                <a:srgbClr val="000000"/>
              </a:buClr>
              <a:buSzPts val="1800"/>
              <a:buFont typeface="Helvetica Neue"/>
              <a:defRPr sz="1800">
                <a:latin typeface="Helvetica Neue"/>
                <a:ea typeface="Helvetica Neue"/>
                <a:cs typeface="Helvetica Neue"/>
                <a:sym typeface="Helvetica Neue"/>
              </a:defRPr>
            </a:lvl2pPr>
            <a:lvl3pPr marL="1828754" indent="-372523">
              <a:spcBef>
                <a:spcPts val="2200"/>
              </a:spcBef>
              <a:buClr>
                <a:srgbClr val="000000"/>
              </a:buClr>
              <a:buSzPts val="1800"/>
              <a:buFont typeface="Helvetica Neue"/>
              <a:defRPr sz="1800">
                <a:latin typeface="Helvetica Neue"/>
                <a:ea typeface="Helvetica Neue"/>
                <a:cs typeface="Helvetica Neue"/>
                <a:sym typeface="Helvetica Neue"/>
              </a:defRPr>
            </a:lvl3pPr>
            <a:lvl4pPr marL="2438338" indent="-372523">
              <a:spcBef>
                <a:spcPts val="2200"/>
              </a:spcBef>
              <a:buClr>
                <a:srgbClr val="000000"/>
              </a:buClr>
              <a:buSzPts val="1800"/>
              <a:buFont typeface="Helvetica Neue"/>
              <a:defRPr sz="1800">
                <a:latin typeface="Helvetica Neue"/>
                <a:ea typeface="Helvetica Neue"/>
                <a:cs typeface="Helvetica Neue"/>
                <a:sym typeface="Helvetica Neue"/>
              </a:defRPr>
            </a:lvl4pPr>
            <a:lvl5pPr marL="3047924" indent="-372523">
              <a:spcBef>
                <a:spcPts val="2200"/>
              </a:spcBef>
              <a:buClr>
                <a:srgbClr val="000000"/>
              </a:buClr>
              <a:buSzPts val="1800"/>
              <a:buFont typeface="Helvetica Neue"/>
              <a:defRPr sz="18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18"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567071291"/>
      </p:ext>
    </p:extLst>
  </p:cSld>
  <p:clrMapOvr>
    <a:masterClrMapping/>
  </p:clrMapOvr>
  <p:transition spd="med"/>
</p:sldLayout>
</file>

<file path=ppt/slideLayouts/slideLayout314.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FFFFFF"/>
        </a:solidFill>
        <a:effectLst/>
      </p:bgPr>
    </p:bg>
    <p:spTree>
      <p:nvGrpSpPr>
        <p:cNvPr id="1" name=""/>
        <p:cNvGrpSpPr/>
        <p:nvPr/>
      </p:nvGrpSpPr>
      <p:grpSpPr>
        <a:xfrm>
          <a:off x="0" y="0"/>
          <a:ext cx="0" cy="0"/>
          <a:chOff x="0" y="0"/>
          <a:chExt cx="0" cy="0"/>
        </a:xfrm>
      </p:grpSpPr>
      <p:sp>
        <p:nvSpPr>
          <p:cNvPr id="825" name="Body Level One…"/>
          <p:cNvSpPr txBox="1">
            <a:spLocks noGrp="1"/>
          </p:cNvSpPr>
          <p:nvPr>
            <p:ph type="body" sz="quarter" idx="1"/>
          </p:nvPr>
        </p:nvSpPr>
        <p:spPr>
          <a:xfrm>
            <a:off x="603251" y="1186482"/>
            <a:ext cx="4889501" cy="467390"/>
          </a:xfrm>
          <a:prstGeom prst="rect">
            <a:avLst/>
          </a:prstGeom>
        </p:spPr>
        <p:txBody>
          <a:bodyPr lIns="17149" tIns="17149" rIns="17149" bIns="17149"/>
          <a:lstStyle>
            <a:lvl1pPr marL="304792" indent="0">
              <a:lnSpc>
                <a:spcPct val="100000"/>
              </a:lnSpc>
              <a:spcBef>
                <a:spcPts val="0"/>
              </a:spcBef>
              <a:buSzTx/>
              <a:buFontTx/>
              <a:buNone/>
              <a:defRPr b="1">
                <a:latin typeface="Helvetica Neue"/>
                <a:ea typeface="Helvetica Neue"/>
                <a:cs typeface="Helvetica Neue"/>
                <a:sym typeface="Helvetica Neue"/>
              </a:defRPr>
            </a:lvl1pPr>
            <a:lvl2pPr marL="1426127" indent="-579481">
              <a:lnSpc>
                <a:spcPct val="100000"/>
              </a:lnSpc>
              <a:spcBef>
                <a:spcPts val="0"/>
              </a:spcBef>
              <a:buSzPts val="2800"/>
              <a:buFontTx/>
              <a:defRPr b="1">
                <a:latin typeface="Helvetica Neue"/>
                <a:ea typeface="Helvetica Neue"/>
                <a:cs typeface="Helvetica Neue"/>
                <a:sym typeface="Helvetica Neue"/>
              </a:defRPr>
            </a:lvl2pPr>
            <a:lvl3pPr marL="2035711" indent="-579481">
              <a:lnSpc>
                <a:spcPct val="100000"/>
              </a:lnSpc>
              <a:spcBef>
                <a:spcPts val="0"/>
              </a:spcBef>
              <a:buSzPts val="2800"/>
              <a:buFontTx/>
              <a:defRPr b="1">
                <a:latin typeface="Helvetica Neue"/>
                <a:ea typeface="Helvetica Neue"/>
                <a:cs typeface="Helvetica Neue"/>
                <a:sym typeface="Helvetica Neue"/>
              </a:defRPr>
            </a:lvl3pPr>
            <a:lvl4pPr marL="2645296" indent="-579481">
              <a:lnSpc>
                <a:spcPct val="100000"/>
              </a:lnSpc>
              <a:spcBef>
                <a:spcPts val="0"/>
              </a:spcBef>
              <a:buSzPts val="2800"/>
              <a:buFontTx/>
              <a:defRPr b="1">
                <a:latin typeface="Helvetica Neue"/>
                <a:ea typeface="Helvetica Neue"/>
                <a:cs typeface="Helvetica Neue"/>
                <a:sym typeface="Helvetica Neue"/>
              </a:defRPr>
            </a:lvl4pPr>
            <a:lvl5pPr marL="3254881" indent="-579481">
              <a:lnSpc>
                <a:spcPct val="100000"/>
              </a:lnSpc>
              <a:spcBef>
                <a:spcPts val="0"/>
              </a:spcBef>
              <a:buSzPts val="2800"/>
              <a:buFontTx/>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26" name="Google Shape;100;p24"/>
          <p:cNvSpPr txBox="1">
            <a:spLocks noGrp="1"/>
          </p:cNvSpPr>
          <p:nvPr>
            <p:ph type="body" sz="half" idx="21"/>
          </p:nvPr>
        </p:nvSpPr>
        <p:spPr>
          <a:xfrm>
            <a:off x="603251" y="2124251"/>
            <a:ext cx="4889501" cy="4128316"/>
          </a:xfrm>
          <a:prstGeom prst="rect">
            <a:avLst/>
          </a:prstGeom>
        </p:spPr>
        <p:txBody>
          <a:bodyPr lIns="19050" tIns="19050" rIns="19050" bIns="19050"/>
          <a:lstStyle/>
          <a:p>
            <a:pPr marL="609584" indent="-372523">
              <a:spcBef>
                <a:spcPts val="2200"/>
              </a:spcBef>
              <a:buClr>
                <a:srgbClr val="000000"/>
              </a:buClr>
              <a:buSzPts val="1800"/>
              <a:buFont typeface="Helvetica Neue"/>
              <a:defRPr sz="1800">
                <a:latin typeface="Helvetica Neue"/>
                <a:ea typeface="Helvetica Neue"/>
                <a:cs typeface="Helvetica Neue"/>
                <a:sym typeface="Helvetica Neue"/>
              </a:defRPr>
            </a:pPr>
            <a:endParaRPr/>
          </a:p>
        </p:txBody>
      </p:sp>
      <p:sp>
        <p:nvSpPr>
          <p:cNvPr id="827" name="Google Shape;101;p24"/>
          <p:cNvSpPr>
            <a:spLocks noGrp="1"/>
          </p:cNvSpPr>
          <p:nvPr>
            <p:ph type="pic" idx="22"/>
          </p:nvPr>
        </p:nvSpPr>
        <p:spPr>
          <a:xfrm>
            <a:off x="6096000" y="-203633"/>
            <a:ext cx="5458437" cy="7277917"/>
          </a:xfrm>
          <a:prstGeom prst="rect">
            <a:avLst/>
          </a:prstGeom>
        </p:spPr>
        <p:txBody>
          <a:bodyPr lIns="91439" tIns="45719" rIns="91439" bIns="45719">
            <a:noAutofit/>
          </a:bodyPr>
          <a:lstStyle/>
          <a:p>
            <a:endParaRPr/>
          </a:p>
        </p:txBody>
      </p:sp>
      <p:sp>
        <p:nvSpPr>
          <p:cNvPr id="828" name="Title Text"/>
          <p:cNvSpPr txBox="1">
            <a:spLocks noGrp="1"/>
          </p:cNvSpPr>
          <p:nvPr>
            <p:ph type="title"/>
          </p:nvPr>
        </p:nvSpPr>
        <p:spPr>
          <a:xfrm>
            <a:off x="603251" y="539751"/>
            <a:ext cx="4889501" cy="717552"/>
          </a:xfrm>
          <a:prstGeom prst="rect">
            <a:avLst/>
          </a:prstGeom>
        </p:spPr>
        <p:txBody>
          <a:bodyPr lIns="19050" tIns="19050" rIns="19050" bIns="19050" anchor="t"/>
          <a:lstStyle>
            <a:lvl1pPr>
              <a:lnSpc>
                <a:spcPct val="80000"/>
              </a:lnSpc>
              <a:defRPr sz="3200" b="1">
                <a:latin typeface="Helvetica Neue"/>
                <a:ea typeface="Helvetica Neue"/>
                <a:cs typeface="Helvetica Neue"/>
                <a:sym typeface="Helvetica Neue"/>
              </a:defRPr>
            </a:lvl1pPr>
          </a:lstStyle>
          <a:p>
            <a:r>
              <a:t>Title Text</a:t>
            </a:r>
          </a:p>
        </p:txBody>
      </p:sp>
      <p:sp>
        <p:nvSpPr>
          <p:cNvPr id="829"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983509579"/>
      </p:ext>
    </p:extLst>
  </p:cSld>
  <p:clrMapOvr>
    <a:masterClrMapping/>
  </p:clrMapOvr>
  <p:transition spd="med"/>
</p:sldLayout>
</file>

<file path=ppt/slideLayouts/slideLayout315.xml><?xml version="1.0" encoding="utf-8"?>
<p:sldLayout xmlns:a="http://schemas.openxmlformats.org/drawingml/2006/main" xmlns:r="http://schemas.openxmlformats.org/officeDocument/2006/relationships" xmlns:p="http://schemas.openxmlformats.org/presentationml/2006/main" type="tx">
  <p:cSld name="Section">
    <p:bg>
      <p:bgPr>
        <a:solidFill>
          <a:srgbClr val="FFFFFF"/>
        </a:solidFill>
        <a:effectLst/>
      </p:bgPr>
    </p:bg>
    <p:spTree>
      <p:nvGrpSpPr>
        <p:cNvPr id="1" name=""/>
        <p:cNvGrpSpPr/>
        <p:nvPr/>
      </p:nvGrpSpPr>
      <p:grpSpPr>
        <a:xfrm>
          <a:off x="0" y="0"/>
          <a:ext cx="0" cy="0"/>
          <a:chOff x="0" y="0"/>
          <a:chExt cx="0" cy="0"/>
        </a:xfrm>
      </p:grpSpPr>
      <p:sp>
        <p:nvSpPr>
          <p:cNvPr id="836" name="Title Text"/>
          <p:cNvSpPr txBox="1">
            <a:spLocks noGrp="1"/>
          </p:cNvSpPr>
          <p:nvPr>
            <p:ph type="title"/>
          </p:nvPr>
        </p:nvSpPr>
        <p:spPr>
          <a:xfrm>
            <a:off x="603248" y="2266950"/>
            <a:ext cx="10985505" cy="2324101"/>
          </a:xfrm>
          <a:prstGeom prst="rect">
            <a:avLst/>
          </a:prstGeom>
        </p:spPr>
        <p:txBody>
          <a:bodyPr lIns="19050" tIns="19050" rIns="19050" bIns="19050"/>
          <a:lstStyle>
            <a:lvl1pPr>
              <a:lnSpc>
                <a:spcPct val="80000"/>
              </a:lnSpc>
              <a:defRPr sz="5800">
                <a:latin typeface="Helvetica Neue"/>
                <a:ea typeface="Helvetica Neue"/>
                <a:cs typeface="Helvetica Neue"/>
                <a:sym typeface="Helvetica Neue"/>
              </a:defRPr>
            </a:lvl1pPr>
          </a:lstStyle>
          <a:p>
            <a:r>
              <a:t>Title Text</a:t>
            </a:r>
          </a:p>
        </p:txBody>
      </p:sp>
      <p:sp>
        <p:nvSpPr>
          <p:cNvPr id="837" name="Slide Number"/>
          <p:cNvSpPr txBox="1">
            <a:spLocks noGrp="1"/>
          </p:cNvSpPr>
          <p:nvPr>
            <p:ph type="sldNum" sz="quarter" idx="2"/>
          </p:nvPr>
        </p:nvSpPr>
        <p:spPr>
          <a:xfrm>
            <a:off x="6003925" y="6555316"/>
            <a:ext cx="177902" cy="174601"/>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717038592"/>
      </p:ext>
    </p:extLst>
  </p:cSld>
  <p:clrMapOvr>
    <a:masterClrMapping/>
  </p:clrMapOvr>
  <p:transition spd="med"/>
</p:sldLayout>
</file>

<file path=ppt/slideLayouts/slideLayout316.xml><?xml version="1.0" encoding="utf-8"?>
<p:sldLayout xmlns:a="http://schemas.openxmlformats.org/drawingml/2006/main" xmlns:r="http://schemas.openxmlformats.org/officeDocument/2006/relationships" xmlns:p="http://schemas.openxmlformats.org/presentationml/2006/main" type="tx">
  <p:cSld name="4_Title Only">
    <p:bg>
      <p:bgPr>
        <a:solidFill>
          <a:srgbClr val="FFFFFF"/>
        </a:solidFill>
        <a:effectLst/>
      </p:bgPr>
    </p:bg>
    <p:spTree>
      <p:nvGrpSpPr>
        <p:cNvPr id="1" name=""/>
        <p:cNvGrpSpPr/>
        <p:nvPr/>
      </p:nvGrpSpPr>
      <p:grpSpPr>
        <a:xfrm>
          <a:off x="0" y="0"/>
          <a:ext cx="0" cy="0"/>
          <a:chOff x="0" y="0"/>
          <a:chExt cx="0" cy="0"/>
        </a:xfrm>
      </p:grpSpPr>
      <p:sp>
        <p:nvSpPr>
          <p:cNvPr id="844" name="Title Text"/>
          <p:cNvSpPr txBox="1">
            <a:spLocks noGrp="1"/>
          </p:cNvSpPr>
          <p:nvPr>
            <p:ph type="title"/>
          </p:nvPr>
        </p:nvSpPr>
        <p:spPr>
          <a:xfrm>
            <a:off x="603251" y="539750"/>
            <a:ext cx="10985501" cy="717476"/>
          </a:xfrm>
          <a:prstGeom prst="rect">
            <a:avLst/>
          </a:prstGeom>
        </p:spPr>
        <p:txBody>
          <a:bodyPr lIns="19050" tIns="19050" rIns="19050" bIns="19050" anchor="t"/>
          <a:lstStyle>
            <a:lvl1pPr>
              <a:lnSpc>
                <a:spcPct val="80000"/>
              </a:lnSpc>
              <a:defRPr sz="3200" b="1">
                <a:latin typeface="Helvetica Neue"/>
                <a:ea typeface="Helvetica Neue"/>
                <a:cs typeface="Helvetica Neue"/>
                <a:sym typeface="Helvetica Neue"/>
              </a:defRPr>
            </a:lvl1pPr>
          </a:lstStyle>
          <a:p>
            <a:r>
              <a:t>Title Text</a:t>
            </a:r>
          </a:p>
        </p:txBody>
      </p:sp>
      <p:sp>
        <p:nvSpPr>
          <p:cNvPr id="845" name="Body Level One…"/>
          <p:cNvSpPr txBox="1">
            <a:spLocks noGrp="1"/>
          </p:cNvSpPr>
          <p:nvPr>
            <p:ph type="body" sz="quarter" idx="1"/>
          </p:nvPr>
        </p:nvSpPr>
        <p:spPr>
          <a:xfrm>
            <a:off x="603251" y="1186482"/>
            <a:ext cx="10985501" cy="467390"/>
          </a:xfrm>
          <a:prstGeom prst="rect">
            <a:avLst/>
          </a:prstGeom>
        </p:spPr>
        <p:txBody>
          <a:bodyPr lIns="17149" tIns="17149" rIns="17149" bIns="17149"/>
          <a:lstStyle>
            <a:lvl1pPr marL="304792" indent="0">
              <a:lnSpc>
                <a:spcPct val="100000"/>
              </a:lnSpc>
              <a:spcBef>
                <a:spcPts val="0"/>
              </a:spcBef>
              <a:buSzTx/>
              <a:buFontTx/>
              <a:buNone/>
              <a:defRPr b="1">
                <a:latin typeface="Helvetica Neue"/>
                <a:ea typeface="Helvetica Neue"/>
                <a:cs typeface="Helvetica Neue"/>
                <a:sym typeface="Helvetica Neue"/>
              </a:defRPr>
            </a:lvl1pPr>
            <a:lvl2pPr marL="1426127" indent="-579481">
              <a:lnSpc>
                <a:spcPct val="100000"/>
              </a:lnSpc>
              <a:spcBef>
                <a:spcPts val="0"/>
              </a:spcBef>
              <a:buSzPts val="2800"/>
              <a:buFontTx/>
              <a:defRPr b="1">
                <a:latin typeface="Helvetica Neue"/>
                <a:ea typeface="Helvetica Neue"/>
                <a:cs typeface="Helvetica Neue"/>
                <a:sym typeface="Helvetica Neue"/>
              </a:defRPr>
            </a:lvl2pPr>
            <a:lvl3pPr marL="2035711" indent="-579481">
              <a:lnSpc>
                <a:spcPct val="100000"/>
              </a:lnSpc>
              <a:spcBef>
                <a:spcPts val="0"/>
              </a:spcBef>
              <a:buSzPts val="2800"/>
              <a:buFontTx/>
              <a:defRPr b="1">
                <a:latin typeface="Helvetica Neue"/>
                <a:ea typeface="Helvetica Neue"/>
                <a:cs typeface="Helvetica Neue"/>
                <a:sym typeface="Helvetica Neue"/>
              </a:defRPr>
            </a:lvl3pPr>
            <a:lvl4pPr marL="2645296" indent="-579481">
              <a:lnSpc>
                <a:spcPct val="100000"/>
              </a:lnSpc>
              <a:spcBef>
                <a:spcPts val="0"/>
              </a:spcBef>
              <a:buSzPts val="2800"/>
              <a:buFontTx/>
              <a:defRPr b="1">
                <a:latin typeface="Helvetica Neue"/>
                <a:ea typeface="Helvetica Neue"/>
                <a:cs typeface="Helvetica Neue"/>
                <a:sym typeface="Helvetica Neue"/>
              </a:defRPr>
            </a:lvl4pPr>
            <a:lvl5pPr marL="3254881" indent="-579481">
              <a:lnSpc>
                <a:spcPct val="100000"/>
              </a:lnSpc>
              <a:spcBef>
                <a:spcPts val="0"/>
              </a:spcBef>
              <a:buSzPts val="2800"/>
              <a:buFontTx/>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46"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2902375703"/>
      </p:ext>
    </p:extLst>
  </p:cSld>
  <p:clrMapOvr>
    <a:masterClrMapping/>
  </p:clrMapOvr>
  <p:transition spd="med"/>
</p:sldLayout>
</file>

<file path=ppt/slideLayouts/slideLayout317.xml><?xml version="1.0" encoding="utf-8"?>
<p:sldLayout xmlns:a="http://schemas.openxmlformats.org/drawingml/2006/main" xmlns:r="http://schemas.openxmlformats.org/officeDocument/2006/relationships" xmlns:p="http://schemas.openxmlformats.org/presentationml/2006/main" type="tx">
  <p:cSld name="Agenda">
    <p:bg>
      <p:bgPr>
        <a:solidFill>
          <a:srgbClr val="FFFFFF"/>
        </a:solidFill>
        <a:effectLst/>
      </p:bgPr>
    </p:bg>
    <p:spTree>
      <p:nvGrpSpPr>
        <p:cNvPr id="1" name=""/>
        <p:cNvGrpSpPr/>
        <p:nvPr/>
      </p:nvGrpSpPr>
      <p:grpSpPr>
        <a:xfrm>
          <a:off x="0" y="0"/>
          <a:ext cx="0" cy="0"/>
          <a:chOff x="0" y="0"/>
          <a:chExt cx="0" cy="0"/>
        </a:xfrm>
      </p:grpSpPr>
      <p:sp>
        <p:nvSpPr>
          <p:cNvPr id="853" name="Title Text"/>
          <p:cNvSpPr txBox="1">
            <a:spLocks noGrp="1"/>
          </p:cNvSpPr>
          <p:nvPr>
            <p:ph type="title"/>
          </p:nvPr>
        </p:nvSpPr>
        <p:spPr>
          <a:xfrm>
            <a:off x="603251" y="539751"/>
            <a:ext cx="10985501" cy="717552"/>
          </a:xfrm>
          <a:prstGeom prst="rect">
            <a:avLst/>
          </a:prstGeom>
        </p:spPr>
        <p:txBody>
          <a:bodyPr lIns="19050" tIns="19050" rIns="19050" bIns="19050" anchor="t"/>
          <a:lstStyle>
            <a:lvl1pPr>
              <a:lnSpc>
                <a:spcPct val="80000"/>
              </a:lnSpc>
              <a:defRPr sz="3200" b="1">
                <a:latin typeface="Helvetica Neue"/>
                <a:ea typeface="Helvetica Neue"/>
                <a:cs typeface="Helvetica Neue"/>
                <a:sym typeface="Helvetica Neue"/>
              </a:defRPr>
            </a:lvl1pPr>
          </a:lstStyle>
          <a:p>
            <a:r>
              <a:t>Title Text</a:t>
            </a:r>
          </a:p>
        </p:txBody>
      </p:sp>
      <p:sp>
        <p:nvSpPr>
          <p:cNvPr id="854" name="Body Level One…"/>
          <p:cNvSpPr txBox="1">
            <a:spLocks noGrp="1"/>
          </p:cNvSpPr>
          <p:nvPr>
            <p:ph type="body" sz="quarter" idx="1"/>
          </p:nvPr>
        </p:nvSpPr>
        <p:spPr>
          <a:xfrm>
            <a:off x="603251" y="1186482"/>
            <a:ext cx="10985501" cy="467390"/>
          </a:xfrm>
          <a:prstGeom prst="rect">
            <a:avLst/>
          </a:prstGeom>
        </p:spPr>
        <p:txBody>
          <a:bodyPr lIns="17149" tIns="17149" rIns="17149" bIns="17149"/>
          <a:lstStyle>
            <a:lvl1pPr marL="304792" indent="0">
              <a:lnSpc>
                <a:spcPct val="100000"/>
              </a:lnSpc>
              <a:spcBef>
                <a:spcPts val="0"/>
              </a:spcBef>
              <a:buSzTx/>
              <a:buFontTx/>
              <a:buNone/>
              <a:defRPr b="1">
                <a:latin typeface="Helvetica Neue"/>
                <a:ea typeface="Helvetica Neue"/>
                <a:cs typeface="Helvetica Neue"/>
                <a:sym typeface="Helvetica Neue"/>
              </a:defRPr>
            </a:lvl1pPr>
            <a:lvl2pPr marL="1426127" indent="-579481">
              <a:lnSpc>
                <a:spcPct val="100000"/>
              </a:lnSpc>
              <a:spcBef>
                <a:spcPts val="0"/>
              </a:spcBef>
              <a:buSzPts val="2800"/>
              <a:buFontTx/>
              <a:defRPr b="1">
                <a:latin typeface="Helvetica Neue"/>
                <a:ea typeface="Helvetica Neue"/>
                <a:cs typeface="Helvetica Neue"/>
                <a:sym typeface="Helvetica Neue"/>
              </a:defRPr>
            </a:lvl2pPr>
            <a:lvl3pPr marL="2035711" indent="-579481">
              <a:lnSpc>
                <a:spcPct val="100000"/>
              </a:lnSpc>
              <a:spcBef>
                <a:spcPts val="0"/>
              </a:spcBef>
              <a:buSzPts val="2800"/>
              <a:buFontTx/>
              <a:defRPr b="1">
                <a:latin typeface="Helvetica Neue"/>
                <a:ea typeface="Helvetica Neue"/>
                <a:cs typeface="Helvetica Neue"/>
                <a:sym typeface="Helvetica Neue"/>
              </a:defRPr>
            </a:lvl3pPr>
            <a:lvl4pPr marL="2645296" indent="-579481">
              <a:lnSpc>
                <a:spcPct val="100000"/>
              </a:lnSpc>
              <a:spcBef>
                <a:spcPts val="0"/>
              </a:spcBef>
              <a:buSzPts val="2800"/>
              <a:buFontTx/>
              <a:defRPr b="1">
                <a:latin typeface="Helvetica Neue"/>
                <a:ea typeface="Helvetica Neue"/>
                <a:cs typeface="Helvetica Neue"/>
                <a:sym typeface="Helvetica Neue"/>
              </a:defRPr>
            </a:lvl4pPr>
            <a:lvl5pPr marL="3254881" indent="-579481">
              <a:lnSpc>
                <a:spcPct val="100000"/>
              </a:lnSpc>
              <a:spcBef>
                <a:spcPts val="0"/>
              </a:spcBef>
              <a:buSzPts val="2800"/>
              <a:buFontTx/>
              <a:defRPr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55" name="Google Shape;114;p27"/>
          <p:cNvSpPr txBox="1">
            <a:spLocks noGrp="1"/>
          </p:cNvSpPr>
          <p:nvPr>
            <p:ph type="body" idx="21"/>
          </p:nvPr>
        </p:nvSpPr>
        <p:spPr>
          <a:xfrm>
            <a:off x="603251" y="2124253"/>
            <a:ext cx="10985501" cy="4128008"/>
          </a:xfrm>
          <a:prstGeom prst="rect">
            <a:avLst/>
          </a:prstGeom>
        </p:spPr>
        <p:txBody>
          <a:bodyPr lIns="19050" tIns="19050" rIns="19050" bIns="19050"/>
          <a:lstStyle/>
          <a:p>
            <a:pPr marL="304792" indent="0">
              <a:lnSpc>
                <a:spcPct val="100000"/>
              </a:lnSpc>
              <a:spcBef>
                <a:spcPts val="900"/>
              </a:spcBef>
              <a:buSzTx/>
              <a:buFontTx/>
              <a:buNone/>
              <a:defRPr>
                <a:latin typeface="Helvetica Neue"/>
                <a:ea typeface="Helvetica Neue"/>
                <a:cs typeface="Helvetica Neue"/>
                <a:sym typeface="Helvetica Neue"/>
              </a:defRPr>
            </a:pPr>
            <a:endParaRPr/>
          </a:p>
        </p:txBody>
      </p:sp>
      <p:sp>
        <p:nvSpPr>
          <p:cNvPr id="856"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1074298566"/>
      </p:ext>
    </p:extLst>
  </p:cSld>
  <p:clrMapOvr>
    <a:masterClrMapping/>
  </p:clrMapOvr>
  <p:transition spd="med"/>
</p:sldLayout>
</file>

<file path=ppt/slideLayouts/slideLayout318.xml><?xml version="1.0" encoding="utf-8"?>
<p:sldLayout xmlns:a="http://schemas.openxmlformats.org/drawingml/2006/main" xmlns:r="http://schemas.openxmlformats.org/officeDocument/2006/relationships" xmlns:p="http://schemas.openxmlformats.org/presentationml/2006/main" type="tx">
  <p:cSld name="Statement">
    <p:bg>
      <p:bgPr>
        <a:solidFill>
          <a:srgbClr val="FFFFFF"/>
        </a:solidFill>
        <a:effectLst/>
      </p:bgPr>
    </p:bg>
    <p:spTree>
      <p:nvGrpSpPr>
        <p:cNvPr id="1" name=""/>
        <p:cNvGrpSpPr/>
        <p:nvPr/>
      </p:nvGrpSpPr>
      <p:grpSpPr>
        <a:xfrm>
          <a:off x="0" y="0"/>
          <a:ext cx="0" cy="0"/>
          <a:chOff x="0" y="0"/>
          <a:chExt cx="0" cy="0"/>
        </a:xfrm>
      </p:grpSpPr>
      <p:sp>
        <p:nvSpPr>
          <p:cNvPr id="863" name="Body Level One…"/>
          <p:cNvSpPr txBox="1">
            <a:spLocks noGrp="1"/>
          </p:cNvSpPr>
          <p:nvPr>
            <p:ph type="body" sz="half" idx="1"/>
          </p:nvPr>
        </p:nvSpPr>
        <p:spPr>
          <a:xfrm>
            <a:off x="603251" y="2460421"/>
            <a:ext cx="10985501" cy="1937158"/>
          </a:xfrm>
          <a:prstGeom prst="rect">
            <a:avLst/>
          </a:prstGeom>
        </p:spPr>
        <p:txBody>
          <a:bodyPr lIns="19050" tIns="19050" rIns="19050" bIns="19050" anchor="ctr"/>
          <a:lstStyle>
            <a:lvl1pPr marL="304792" indent="0" algn="ctr">
              <a:lnSpc>
                <a:spcPct val="80000"/>
              </a:lnSpc>
              <a:spcBef>
                <a:spcPts val="0"/>
              </a:spcBef>
              <a:buSzTx/>
              <a:buFontTx/>
              <a:buNone/>
              <a:defRPr sz="5800">
                <a:latin typeface="Helvetica Neue"/>
                <a:ea typeface="Helvetica Neue"/>
                <a:cs typeface="Helvetica Neue"/>
                <a:sym typeface="Helvetica Neue"/>
              </a:defRPr>
            </a:lvl1pPr>
            <a:lvl2pPr marL="304792" indent="609585" algn="ctr">
              <a:lnSpc>
                <a:spcPct val="80000"/>
              </a:lnSpc>
              <a:spcBef>
                <a:spcPts val="0"/>
              </a:spcBef>
              <a:buSzTx/>
              <a:buFontTx/>
              <a:buNone/>
              <a:defRPr sz="5800">
                <a:latin typeface="Helvetica Neue"/>
                <a:ea typeface="Helvetica Neue"/>
                <a:cs typeface="Helvetica Neue"/>
                <a:sym typeface="Helvetica Neue"/>
              </a:defRPr>
            </a:lvl2pPr>
            <a:lvl3pPr marL="304792" indent="1219169" algn="ctr">
              <a:lnSpc>
                <a:spcPct val="80000"/>
              </a:lnSpc>
              <a:spcBef>
                <a:spcPts val="0"/>
              </a:spcBef>
              <a:buSzTx/>
              <a:buFontTx/>
              <a:buNone/>
              <a:defRPr sz="5800">
                <a:latin typeface="Helvetica Neue"/>
                <a:ea typeface="Helvetica Neue"/>
                <a:cs typeface="Helvetica Neue"/>
                <a:sym typeface="Helvetica Neue"/>
              </a:defRPr>
            </a:lvl3pPr>
            <a:lvl4pPr marL="304792" indent="1828754" algn="ctr">
              <a:lnSpc>
                <a:spcPct val="80000"/>
              </a:lnSpc>
              <a:spcBef>
                <a:spcPts val="0"/>
              </a:spcBef>
              <a:buSzTx/>
              <a:buFontTx/>
              <a:buNone/>
              <a:defRPr sz="5800">
                <a:latin typeface="Helvetica Neue"/>
                <a:ea typeface="Helvetica Neue"/>
                <a:cs typeface="Helvetica Neue"/>
                <a:sym typeface="Helvetica Neue"/>
              </a:defRPr>
            </a:lvl4pPr>
            <a:lvl5pPr marL="304792" indent="2438339" algn="ctr">
              <a:lnSpc>
                <a:spcPct val="80000"/>
              </a:lnSpc>
              <a:spcBef>
                <a:spcPts val="0"/>
              </a:spcBef>
              <a:buSzTx/>
              <a:buFontTx/>
              <a:buNone/>
              <a:defRPr sz="5800">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64"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620903465"/>
      </p:ext>
    </p:extLst>
  </p:cSld>
  <p:clrMapOvr>
    <a:masterClrMapping/>
  </p:clrMapOvr>
  <p:transition spd="med"/>
</p:sldLayout>
</file>

<file path=ppt/slideLayouts/slideLayout319.xml><?xml version="1.0" encoding="utf-8"?>
<p:sldLayout xmlns:a="http://schemas.openxmlformats.org/drawingml/2006/main" xmlns:r="http://schemas.openxmlformats.org/officeDocument/2006/relationships" xmlns:p="http://schemas.openxmlformats.org/presentationml/2006/main" type="tx">
  <p:cSld name="Big Fact">
    <p:bg>
      <p:bgPr>
        <a:solidFill>
          <a:srgbClr val="FFFFFF"/>
        </a:solidFill>
        <a:effectLst/>
      </p:bgPr>
    </p:bg>
    <p:spTree>
      <p:nvGrpSpPr>
        <p:cNvPr id="1" name=""/>
        <p:cNvGrpSpPr/>
        <p:nvPr/>
      </p:nvGrpSpPr>
      <p:grpSpPr>
        <a:xfrm>
          <a:off x="0" y="0"/>
          <a:ext cx="0" cy="0"/>
          <a:chOff x="0" y="0"/>
          <a:chExt cx="0" cy="0"/>
        </a:xfrm>
      </p:grpSpPr>
      <p:sp>
        <p:nvSpPr>
          <p:cNvPr id="871" name="Body Level One…"/>
          <p:cNvSpPr txBox="1">
            <a:spLocks noGrp="1"/>
          </p:cNvSpPr>
          <p:nvPr>
            <p:ph type="body" idx="1"/>
          </p:nvPr>
        </p:nvSpPr>
        <p:spPr>
          <a:xfrm>
            <a:off x="603251" y="537964"/>
            <a:ext cx="10985501" cy="3620793"/>
          </a:xfrm>
          <a:prstGeom prst="rect">
            <a:avLst/>
          </a:prstGeom>
        </p:spPr>
        <p:txBody>
          <a:bodyPr lIns="19050" tIns="19050" rIns="19050" bIns="19050" anchor="b"/>
          <a:lstStyle>
            <a:lvl1pPr marL="304792" indent="0" algn="ctr">
              <a:lnSpc>
                <a:spcPct val="80000"/>
              </a:lnSpc>
              <a:spcBef>
                <a:spcPts val="0"/>
              </a:spcBef>
              <a:buSzTx/>
              <a:buFontTx/>
              <a:buNone/>
              <a:defRPr sz="12500" b="1">
                <a:latin typeface="Helvetica Neue"/>
                <a:ea typeface="Helvetica Neue"/>
                <a:cs typeface="Helvetica Neue"/>
                <a:sym typeface="Helvetica Neue"/>
              </a:defRPr>
            </a:lvl1pPr>
            <a:lvl2pPr marL="304792" indent="609585" algn="ctr">
              <a:lnSpc>
                <a:spcPct val="80000"/>
              </a:lnSpc>
              <a:spcBef>
                <a:spcPts val="0"/>
              </a:spcBef>
              <a:buSzTx/>
              <a:buFontTx/>
              <a:buNone/>
              <a:defRPr sz="12500" b="1">
                <a:latin typeface="Helvetica Neue"/>
                <a:ea typeface="Helvetica Neue"/>
                <a:cs typeface="Helvetica Neue"/>
                <a:sym typeface="Helvetica Neue"/>
              </a:defRPr>
            </a:lvl2pPr>
            <a:lvl3pPr marL="304792" indent="1219169" algn="ctr">
              <a:lnSpc>
                <a:spcPct val="80000"/>
              </a:lnSpc>
              <a:spcBef>
                <a:spcPts val="0"/>
              </a:spcBef>
              <a:buSzTx/>
              <a:buFontTx/>
              <a:buNone/>
              <a:defRPr sz="12500" b="1">
                <a:latin typeface="Helvetica Neue"/>
                <a:ea typeface="Helvetica Neue"/>
                <a:cs typeface="Helvetica Neue"/>
                <a:sym typeface="Helvetica Neue"/>
              </a:defRPr>
            </a:lvl3pPr>
            <a:lvl4pPr marL="304792" indent="1828754" algn="ctr">
              <a:lnSpc>
                <a:spcPct val="80000"/>
              </a:lnSpc>
              <a:spcBef>
                <a:spcPts val="0"/>
              </a:spcBef>
              <a:buSzTx/>
              <a:buFontTx/>
              <a:buNone/>
              <a:defRPr sz="12500" b="1">
                <a:latin typeface="Helvetica Neue"/>
                <a:ea typeface="Helvetica Neue"/>
                <a:cs typeface="Helvetica Neue"/>
                <a:sym typeface="Helvetica Neue"/>
              </a:defRPr>
            </a:lvl4pPr>
            <a:lvl5pPr marL="304792" indent="2438339" algn="ctr">
              <a:lnSpc>
                <a:spcPct val="80000"/>
              </a:lnSpc>
              <a:spcBef>
                <a:spcPts val="0"/>
              </a:spcBef>
              <a:buSzTx/>
              <a:buFontTx/>
              <a:buNone/>
              <a:defRPr sz="12500"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72" name="Google Shape;121;p29"/>
          <p:cNvSpPr txBox="1">
            <a:spLocks noGrp="1"/>
          </p:cNvSpPr>
          <p:nvPr>
            <p:ph type="body" sz="quarter" idx="21"/>
          </p:nvPr>
        </p:nvSpPr>
        <p:spPr>
          <a:xfrm>
            <a:off x="603251" y="4131090"/>
            <a:ext cx="10985501" cy="467392"/>
          </a:xfrm>
          <a:prstGeom prst="rect">
            <a:avLst/>
          </a:prstGeom>
        </p:spPr>
        <p:txBody>
          <a:bodyPr lIns="17149" tIns="17149" rIns="17149" bIns="17149"/>
          <a:lstStyle/>
          <a:p>
            <a:pPr marL="304792" indent="0" algn="ctr">
              <a:lnSpc>
                <a:spcPct val="100000"/>
              </a:lnSpc>
              <a:spcBef>
                <a:spcPts val="0"/>
              </a:spcBef>
              <a:buSzTx/>
              <a:buFontTx/>
              <a:buNone/>
              <a:defRPr b="1">
                <a:latin typeface="Helvetica Neue"/>
                <a:ea typeface="Helvetica Neue"/>
                <a:cs typeface="Helvetica Neue"/>
                <a:sym typeface="Helvetica Neue"/>
              </a:defRPr>
            </a:pPr>
            <a:endParaRPr/>
          </a:p>
        </p:txBody>
      </p:sp>
      <p:sp>
        <p:nvSpPr>
          <p:cNvPr id="873"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2042588217"/>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85037225"/>
      </p:ext>
    </p:extLst>
  </p:cSld>
  <p:clrMapOvr>
    <a:masterClrMapping/>
  </p:clrMapOvr>
  <p:transition spd="med"/>
</p:sldLayout>
</file>

<file path=ppt/slideLayouts/slideLayout320.xml><?xml version="1.0" encoding="utf-8"?>
<p:sldLayout xmlns:a="http://schemas.openxmlformats.org/drawingml/2006/main" xmlns:r="http://schemas.openxmlformats.org/officeDocument/2006/relationships" xmlns:p="http://schemas.openxmlformats.org/presentationml/2006/main" type="tx">
  <p:cSld name="Quote">
    <p:bg>
      <p:bgPr>
        <a:solidFill>
          <a:srgbClr val="FFFFFF"/>
        </a:solidFill>
        <a:effectLst/>
      </p:bgPr>
    </p:bg>
    <p:spTree>
      <p:nvGrpSpPr>
        <p:cNvPr id="1" name=""/>
        <p:cNvGrpSpPr/>
        <p:nvPr/>
      </p:nvGrpSpPr>
      <p:grpSpPr>
        <a:xfrm>
          <a:off x="0" y="0"/>
          <a:ext cx="0" cy="0"/>
          <a:chOff x="0" y="0"/>
          <a:chExt cx="0" cy="0"/>
        </a:xfrm>
      </p:grpSpPr>
      <p:sp>
        <p:nvSpPr>
          <p:cNvPr id="880" name="Body Level One…"/>
          <p:cNvSpPr txBox="1">
            <a:spLocks noGrp="1"/>
          </p:cNvSpPr>
          <p:nvPr>
            <p:ph type="body" sz="quarter" idx="1"/>
          </p:nvPr>
        </p:nvSpPr>
        <p:spPr>
          <a:xfrm>
            <a:off x="1215011" y="5337728"/>
            <a:ext cx="10100028" cy="318490"/>
          </a:xfrm>
          <a:prstGeom prst="rect">
            <a:avLst/>
          </a:prstGeom>
        </p:spPr>
        <p:txBody>
          <a:bodyPr lIns="17149" tIns="17149" rIns="17149" bIns="17149"/>
          <a:lstStyle>
            <a:lvl1pPr marL="304792" indent="0">
              <a:lnSpc>
                <a:spcPct val="100000"/>
              </a:lnSpc>
              <a:spcBef>
                <a:spcPts val="0"/>
              </a:spcBef>
              <a:buSzTx/>
              <a:buFontTx/>
              <a:buNone/>
              <a:defRPr sz="1800" b="1">
                <a:latin typeface="Helvetica Neue"/>
                <a:ea typeface="Helvetica Neue"/>
                <a:cs typeface="Helvetica Neue"/>
                <a:sym typeface="Helvetica Neue"/>
              </a:defRPr>
            </a:lvl1pPr>
            <a:lvl2pPr marL="1219169" indent="-372523">
              <a:lnSpc>
                <a:spcPct val="100000"/>
              </a:lnSpc>
              <a:spcBef>
                <a:spcPts val="0"/>
              </a:spcBef>
              <a:buSzPts val="1800"/>
              <a:buFontTx/>
              <a:defRPr sz="1800" b="1">
                <a:latin typeface="Helvetica Neue"/>
                <a:ea typeface="Helvetica Neue"/>
                <a:cs typeface="Helvetica Neue"/>
                <a:sym typeface="Helvetica Neue"/>
              </a:defRPr>
            </a:lvl2pPr>
            <a:lvl3pPr marL="1828754" indent="-372523">
              <a:lnSpc>
                <a:spcPct val="100000"/>
              </a:lnSpc>
              <a:spcBef>
                <a:spcPts val="0"/>
              </a:spcBef>
              <a:buSzPts val="1800"/>
              <a:buFontTx/>
              <a:defRPr sz="1800" b="1">
                <a:latin typeface="Helvetica Neue"/>
                <a:ea typeface="Helvetica Neue"/>
                <a:cs typeface="Helvetica Neue"/>
                <a:sym typeface="Helvetica Neue"/>
              </a:defRPr>
            </a:lvl3pPr>
            <a:lvl4pPr marL="2438338" indent="-372523">
              <a:lnSpc>
                <a:spcPct val="100000"/>
              </a:lnSpc>
              <a:spcBef>
                <a:spcPts val="0"/>
              </a:spcBef>
              <a:buSzPts val="1800"/>
              <a:buFontTx/>
              <a:defRPr sz="1800" b="1">
                <a:latin typeface="Helvetica Neue"/>
                <a:ea typeface="Helvetica Neue"/>
                <a:cs typeface="Helvetica Neue"/>
                <a:sym typeface="Helvetica Neue"/>
              </a:defRPr>
            </a:lvl4pPr>
            <a:lvl5pPr marL="3047924" indent="-372523">
              <a:lnSpc>
                <a:spcPct val="100000"/>
              </a:lnSpc>
              <a:spcBef>
                <a:spcPts val="0"/>
              </a:spcBef>
              <a:buSzPts val="1800"/>
              <a:buFontTx/>
              <a:defRPr sz="1800"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881" name="Google Shape;125;p30"/>
          <p:cNvSpPr txBox="1">
            <a:spLocks noGrp="1"/>
          </p:cNvSpPr>
          <p:nvPr>
            <p:ph type="body" sz="half" idx="21"/>
          </p:nvPr>
        </p:nvSpPr>
        <p:spPr>
          <a:xfrm>
            <a:off x="876962" y="2469930"/>
            <a:ext cx="10438077" cy="1918141"/>
          </a:xfrm>
          <a:prstGeom prst="rect">
            <a:avLst/>
          </a:prstGeom>
        </p:spPr>
        <p:txBody>
          <a:bodyPr lIns="19050" tIns="19050" rIns="19050" bIns="19050"/>
          <a:lstStyle/>
          <a:p>
            <a:pPr marL="304792" indent="0">
              <a:spcBef>
                <a:spcPts val="0"/>
              </a:spcBef>
              <a:buSzTx/>
              <a:buFontTx/>
              <a:buNone/>
              <a:defRPr sz="4200">
                <a:latin typeface="Helvetica Neue"/>
                <a:ea typeface="Helvetica Neue"/>
                <a:cs typeface="Helvetica Neue"/>
                <a:sym typeface="Helvetica Neue"/>
              </a:defRPr>
            </a:pPr>
            <a:endParaRPr/>
          </a:p>
        </p:txBody>
      </p:sp>
      <p:sp>
        <p:nvSpPr>
          <p:cNvPr id="882"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963869681"/>
      </p:ext>
    </p:extLst>
  </p:cSld>
  <p:clrMapOvr>
    <a:masterClrMapping/>
  </p:clrMapOvr>
  <p:transition spd="med"/>
</p:sldLayout>
</file>

<file path=ppt/slideLayouts/slideLayout321.xml><?xml version="1.0" encoding="utf-8"?>
<p:sldLayout xmlns:a="http://schemas.openxmlformats.org/drawingml/2006/main" xmlns:r="http://schemas.openxmlformats.org/officeDocument/2006/relationships" xmlns:p="http://schemas.openxmlformats.org/presentationml/2006/main" type="tx">
  <p:cSld name="Photo - 3 Up">
    <p:bg>
      <p:bgPr>
        <a:solidFill>
          <a:srgbClr val="FFFFFF"/>
        </a:solidFill>
        <a:effectLst/>
      </p:bgPr>
    </p:bg>
    <p:spTree>
      <p:nvGrpSpPr>
        <p:cNvPr id="1" name=""/>
        <p:cNvGrpSpPr/>
        <p:nvPr/>
      </p:nvGrpSpPr>
      <p:grpSpPr>
        <a:xfrm>
          <a:off x="0" y="0"/>
          <a:ext cx="0" cy="0"/>
          <a:chOff x="0" y="0"/>
          <a:chExt cx="0" cy="0"/>
        </a:xfrm>
      </p:grpSpPr>
      <p:sp>
        <p:nvSpPr>
          <p:cNvPr id="889" name="Google Shape;128;p31"/>
          <p:cNvSpPr>
            <a:spLocks noGrp="1"/>
          </p:cNvSpPr>
          <p:nvPr>
            <p:ph type="pic" sz="quarter" idx="21"/>
          </p:nvPr>
        </p:nvSpPr>
        <p:spPr>
          <a:xfrm>
            <a:off x="7880350" y="508001"/>
            <a:ext cx="3719550" cy="2974839"/>
          </a:xfrm>
          <a:prstGeom prst="rect">
            <a:avLst/>
          </a:prstGeom>
        </p:spPr>
        <p:txBody>
          <a:bodyPr lIns="91439" tIns="45719" rIns="91439" bIns="45719">
            <a:noAutofit/>
          </a:bodyPr>
          <a:lstStyle/>
          <a:p>
            <a:endParaRPr/>
          </a:p>
        </p:txBody>
      </p:sp>
      <p:sp>
        <p:nvSpPr>
          <p:cNvPr id="890" name="Google Shape;129;p31"/>
          <p:cNvSpPr>
            <a:spLocks noGrp="1"/>
          </p:cNvSpPr>
          <p:nvPr>
            <p:ph type="pic" sz="half" idx="22"/>
          </p:nvPr>
        </p:nvSpPr>
        <p:spPr>
          <a:xfrm>
            <a:off x="6750050" y="1989136"/>
            <a:ext cx="5219701" cy="6075092"/>
          </a:xfrm>
          <a:prstGeom prst="rect">
            <a:avLst/>
          </a:prstGeom>
        </p:spPr>
        <p:txBody>
          <a:bodyPr lIns="91439" tIns="45719" rIns="91439" bIns="45719">
            <a:noAutofit/>
          </a:bodyPr>
          <a:lstStyle/>
          <a:p>
            <a:endParaRPr/>
          </a:p>
        </p:txBody>
      </p:sp>
      <p:sp>
        <p:nvSpPr>
          <p:cNvPr id="891" name="Google Shape;130;p31"/>
          <p:cNvSpPr>
            <a:spLocks noGrp="1"/>
          </p:cNvSpPr>
          <p:nvPr>
            <p:ph type="pic" idx="23"/>
          </p:nvPr>
        </p:nvSpPr>
        <p:spPr>
          <a:xfrm>
            <a:off x="-69850" y="247650"/>
            <a:ext cx="8305801" cy="6229353"/>
          </a:xfrm>
          <a:prstGeom prst="rect">
            <a:avLst/>
          </a:prstGeom>
        </p:spPr>
        <p:txBody>
          <a:bodyPr lIns="91439" tIns="45719" rIns="91439" bIns="45719">
            <a:noAutofit/>
          </a:bodyPr>
          <a:lstStyle/>
          <a:p>
            <a:endParaRPr/>
          </a:p>
        </p:txBody>
      </p:sp>
      <p:sp>
        <p:nvSpPr>
          <p:cNvPr id="892"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4019547836"/>
      </p:ext>
    </p:extLst>
  </p:cSld>
  <p:clrMapOvr>
    <a:masterClrMapping/>
  </p:clrMapOvr>
  <p:transition spd="med"/>
</p:sldLayout>
</file>

<file path=ppt/slideLayouts/slideLayout322.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899" name="Google Shape;133;p32"/>
          <p:cNvSpPr>
            <a:spLocks noGrp="1"/>
          </p:cNvSpPr>
          <p:nvPr>
            <p:ph type="pic" idx="21"/>
          </p:nvPr>
        </p:nvSpPr>
        <p:spPr>
          <a:xfrm>
            <a:off x="-666749" y="-2762250"/>
            <a:ext cx="13525501" cy="10820401"/>
          </a:xfrm>
          <a:prstGeom prst="rect">
            <a:avLst/>
          </a:prstGeom>
        </p:spPr>
        <p:txBody>
          <a:bodyPr lIns="91439" tIns="45719" rIns="91439" bIns="45719">
            <a:noAutofit/>
          </a:bodyPr>
          <a:lstStyle/>
          <a:p>
            <a:endParaRPr/>
          </a:p>
        </p:txBody>
      </p:sp>
      <p:sp>
        <p:nvSpPr>
          <p:cNvPr id="900"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FFFFFF"/>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4164079932"/>
      </p:ext>
    </p:extLst>
  </p:cSld>
  <p:clrMapOvr>
    <a:masterClrMapping/>
  </p:clrMapOvr>
  <p:transition spd="med"/>
</p:sldLayout>
</file>

<file path=ppt/slideLayouts/slideLayout323.xml><?xml version="1.0" encoding="utf-8"?>
<p:sldLayout xmlns:a="http://schemas.openxmlformats.org/drawingml/2006/main" xmlns:r="http://schemas.openxmlformats.org/officeDocument/2006/relationships" xmlns:p="http://schemas.openxmlformats.org/presentationml/2006/main" type="tx">
  <p:cSld name="3_Blank">
    <p:bg>
      <p:bgPr>
        <a:solidFill>
          <a:srgbClr val="FFFFFF"/>
        </a:solidFill>
        <a:effectLst/>
      </p:bgPr>
    </p:bg>
    <p:spTree>
      <p:nvGrpSpPr>
        <p:cNvPr id="1" name=""/>
        <p:cNvGrpSpPr/>
        <p:nvPr/>
      </p:nvGrpSpPr>
      <p:grpSpPr>
        <a:xfrm>
          <a:off x="0" y="0"/>
          <a:ext cx="0" cy="0"/>
          <a:chOff x="0" y="0"/>
          <a:chExt cx="0" cy="0"/>
        </a:xfrm>
      </p:grpSpPr>
      <p:sp>
        <p:nvSpPr>
          <p:cNvPr id="907" name="Slide Number"/>
          <p:cNvSpPr txBox="1">
            <a:spLocks noGrp="1"/>
          </p:cNvSpPr>
          <p:nvPr>
            <p:ph type="sldNum" sz="quarter" idx="2"/>
          </p:nvPr>
        </p:nvSpPr>
        <p:spPr>
          <a:xfrm>
            <a:off x="6003925" y="6553201"/>
            <a:ext cx="177902" cy="174600"/>
          </a:xfrm>
          <a:prstGeom prst="rect">
            <a:avLst/>
          </a:prstGeom>
        </p:spPr>
        <p:txBody>
          <a:bodyPr lIns="19050" tIns="19050" rIns="19050" bIns="19050" anchor="b"/>
          <a:lstStyle>
            <a:lvl1pPr algn="ctr">
              <a:defRPr sz="9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067377991"/>
      </p:ext>
    </p:extLst>
  </p:cSld>
  <p:clrMapOvr>
    <a:masterClrMapping/>
  </p:clrMapOvr>
  <p:transition spd="med"/>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7_Title and Content">
    <p:bg>
      <p:bgPr>
        <a:solidFill>
          <a:srgbClr val="FFFFFF"/>
        </a:solidFill>
        <a:effectLst/>
      </p:bgPr>
    </p:bg>
    <p:spTree>
      <p:nvGrpSpPr>
        <p:cNvPr id="1" name=""/>
        <p:cNvGrpSpPr/>
        <p:nvPr/>
      </p:nvGrpSpPr>
      <p:grpSpPr>
        <a:xfrm>
          <a:off x="0" y="0"/>
          <a:ext cx="0" cy="0"/>
          <a:chOff x="0" y="0"/>
          <a:chExt cx="0" cy="0"/>
        </a:xfrm>
      </p:grpSpPr>
      <p:sp>
        <p:nvSpPr>
          <p:cNvPr id="914" name="Title Text"/>
          <p:cNvSpPr txBox="1">
            <a:spLocks noGrp="1"/>
          </p:cNvSpPr>
          <p:nvPr>
            <p:ph type="title"/>
          </p:nvPr>
        </p:nvSpPr>
        <p:spPr>
          <a:prstGeom prst="rect">
            <a:avLst/>
          </a:prstGeom>
        </p:spPr>
        <p:txBody>
          <a:bodyPr lIns="45719" tIns="45719" rIns="45719" bIns="45719"/>
          <a:lstStyle/>
          <a:p>
            <a:r>
              <a:t>Title Text</a:t>
            </a:r>
          </a:p>
        </p:txBody>
      </p:sp>
      <p:sp>
        <p:nvSpPr>
          <p:cNvPr id="915" name="Body Level One…"/>
          <p:cNvSpPr txBox="1">
            <a:spLocks noGrp="1"/>
          </p:cNvSpPr>
          <p:nvPr>
            <p:ph type="body" idx="1"/>
          </p:nvPr>
        </p:nvSpPr>
        <p:spPr>
          <a:prstGeom prst="rect">
            <a:avLst/>
          </a:prstGeom>
        </p:spPr>
        <p:txBody>
          <a:bodyPr lIns="45719" tIns="45719" rIns="45719" bIns="45719"/>
          <a:lstStyle>
            <a:lvl3pPr marL="1234439" indent="-320039"/>
          </a:lstStyle>
          <a:p>
            <a:r>
              <a:t>Body Level One</a:t>
            </a:r>
          </a:p>
          <a:p>
            <a:pPr lvl="1"/>
            <a:r>
              <a:t>Body Level Two</a:t>
            </a:r>
          </a:p>
          <a:p>
            <a:pPr lvl="2"/>
            <a:r>
              <a:t>Body Level Three</a:t>
            </a:r>
          </a:p>
          <a:p>
            <a:pPr lvl="3"/>
            <a:r>
              <a:t>Body Level Four</a:t>
            </a:r>
          </a:p>
          <a:p>
            <a:pPr lvl="4"/>
            <a:r>
              <a:t>Body Level Five</a:t>
            </a:r>
          </a:p>
        </p:txBody>
      </p:sp>
      <p:pic>
        <p:nvPicPr>
          <p:cNvPr id="916" name="legend.png" descr="legend.png"/>
          <p:cNvPicPr>
            <a:picLocks noChangeAspect="1"/>
          </p:cNvPicPr>
          <p:nvPr/>
        </p:nvPicPr>
        <p:blipFill>
          <a:blip r:embed="rId2"/>
          <a:stretch>
            <a:fillRect/>
          </a:stretch>
        </p:blipFill>
        <p:spPr>
          <a:xfrm>
            <a:off x="8861066" y="6019696"/>
            <a:ext cx="3330345" cy="860341"/>
          </a:xfrm>
          <a:prstGeom prst="rect">
            <a:avLst/>
          </a:prstGeom>
          <a:ln w="12700">
            <a:miter lim="400000"/>
          </a:ln>
        </p:spPr>
      </p:pic>
      <p:sp>
        <p:nvSpPr>
          <p:cNvPr id="917" name="Slide Number"/>
          <p:cNvSpPr txBox="1">
            <a:spLocks noGrp="1"/>
          </p:cNvSpPr>
          <p:nvPr>
            <p:ph type="sldNum" sz="quarter" idx="2"/>
          </p:nvPr>
        </p:nvSpPr>
        <p:spPr>
          <a:xfrm>
            <a:off x="11095176" y="6414760"/>
            <a:ext cx="258624" cy="248305"/>
          </a:xfrm>
          <a:prstGeom prst="rect">
            <a:avLst/>
          </a:prstGeom>
        </p:spPr>
        <p:txBody>
          <a:bodyPr lIns="45719" tIns="45719" rIns="45719" bIns="45719"/>
          <a:lstStyle/>
          <a:p>
            <a:fld id="{86CB4B4D-7CA3-9044-876B-883B54F8677D}" type="slidenum">
              <a:t>‹#›</a:t>
            </a:fld>
            <a:endParaRPr/>
          </a:p>
        </p:txBody>
      </p:sp>
    </p:spTree>
    <p:extLst>
      <p:ext uri="{BB962C8B-B14F-4D97-AF65-F5344CB8AC3E}">
        <p14:creationId xmlns:p14="http://schemas.microsoft.com/office/powerpoint/2010/main" val="2884341216"/>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59"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60"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1865639"/>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68"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69" name="Body Level One…"/>
          <p:cNvSpPr txBox="1">
            <a:spLocks noGrp="1"/>
          </p:cNvSpPr>
          <p:nvPr>
            <p:ph type="body" sz="quarter" idx="1"/>
          </p:nvPr>
        </p:nvSpPr>
        <p:spPr>
          <a:xfrm>
            <a:off x="1524000" y="3602037"/>
            <a:ext cx="9144000" cy="165577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36031620"/>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prstGeom prst="rect">
            <a:avLst/>
          </a:prstGeom>
        </p:spPr>
        <p:txBody>
          <a:bodyPr/>
          <a:lstStyle/>
          <a:p>
            <a:r>
              <a:t>Title Text</a:t>
            </a:r>
          </a:p>
        </p:txBody>
      </p:sp>
      <p:sp>
        <p:nvSpPr>
          <p:cNvPr id="7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9"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11693931"/>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87" name="Body Level One…"/>
          <p:cNvSpPr txBox="1">
            <a:spLocks noGrp="1"/>
          </p:cNvSpPr>
          <p:nvPr>
            <p:ph type="body" sz="quarter" idx="1"/>
          </p:nvPr>
        </p:nvSpPr>
        <p:spPr>
          <a:xfrm>
            <a:off x="1524000" y="3602037"/>
            <a:ext cx="9144000" cy="165577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94353852"/>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2_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5"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96" name="Body Level One…"/>
          <p:cNvSpPr txBox="1">
            <a:spLocks noGrp="1"/>
          </p:cNvSpPr>
          <p:nvPr>
            <p:ph type="body" sz="quarter" idx="1"/>
          </p:nvPr>
        </p:nvSpPr>
        <p:spPr>
          <a:xfrm>
            <a:off x="1524000" y="3602037"/>
            <a:ext cx="9144000" cy="165577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75411109"/>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1_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4" name="Title Text"/>
          <p:cNvSpPr txBox="1">
            <a:spLocks noGrp="1"/>
          </p:cNvSpPr>
          <p:nvPr>
            <p:ph type="title"/>
          </p:nvPr>
        </p:nvSpPr>
        <p:spPr>
          <a:prstGeom prst="rect">
            <a:avLst/>
          </a:prstGeom>
        </p:spPr>
        <p:txBody>
          <a:bodyPr/>
          <a:lstStyle/>
          <a:p>
            <a:r>
              <a:t>Title Text</a:t>
            </a:r>
          </a:p>
        </p:txBody>
      </p:sp>
      <p:sp>
        <p:nvSpPr>
          <p:cNvPr id="10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37885670"/>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1_Default Slide">
    <p:bg>
      <p:bgPr>
        <a:solidFill>
          <a:srgbClr val="FFFFFF"/>
        </a:solidFill>
        <a:effectLst/>
      </p:bgPr>
    </p:bg>
    <p:spTree>
      <p:nvGrpSpPr>
        <p:cNvPr id="1" name=""/>
        <p:cNvGrpSpPr/>
        <p:nvPr/>
      </p:nvGrpSpPr>
      <p:grpSpPr>
        <a:xfrm>
          <a:off x="0" y="0"/>
          <a:ext cx="0" cy="0"/>
          <a:chOff x="0" y="0"/>
          <a:chExt cx="0" cy="0"/>
        </a:xfrm>
      </p:grpSpPr>
      <p:sp>
        <p:nvSpPr>
          <p:cNvPr id="113" name="Circle"/>
          <p:cNvSpPr/>
          <p:nvPr/>
        </p:nvSpPr>
        <p:spPr>
          <a:xfrm>
            <a:off x="11157156" y="381000"/>
            <a:ext cx="277229" cy="277068"/>
          </a:xfrm>
          <a:prstGeom prst="ellipse">
            <a:avLst/>
          </a:prstGeom>
          <a:solidFill>
            <a:srgbClr val="6D706D"/>
          </a:solidFill>
          <a:ln w="12700">
            <a:miter lim="400000"/>
          </a:ln>
        </p:spPr>
        <p:txBody>
          <a:bodyPr lIns="45718" tIns="45718" rIns="45718" bIns="45718" anchor="ctr"/>
          <a:lstStyle/>
          <a:p>
            <a:pPr algn="ctr">
              <a:defRPr sz="900">
                <a:solidFill>
                  <a:srgbClr val="FFFFFF"/>
                </a:solidFill>
              </a:defRPr>
            </a:pPr>
            <a:endParaRPr/>
          </a:p>
        </p:txBody>
      </p:sp>
      <p:sp>
        <p:nvSpPr>
          <p:cNvPr id="114" name="Slide Number"/>
          <p:cNvSpPr txBox="1">
            <a:spLocks noGrp="1"/>
          </p:cNvSpPr>
          <p:nvPr>
            <p:ph type="sldNum" sz="quarter" idx="2"/>
          </p:nvPr>
        </p:nvSpPr>
        <p:spPr>
          <a:xfrm>
            <a:off x="11218781" y="443335"/>
            <a:ext cx="153963" cy="152401"/>
          </a:xfrm>
          <a:prstGeom prst="rect">
            <a:avLst/>
          </a:prstGeom>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169707078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2_Default Slide">
    <p:bg>
      <p:bgPr>
        <a:solidFill>
          <a:srgbClr val="FFFFFF"/>
        </a:solidFill>
        <a:effectLst/>
      </p:bgPr>
    </p:bg>
    <p:spTree>
      <p:nvGrpSpPr>
        <p:cNvPr id="1" name=""/>
        <p:cNvGrpSpPr/>
        <p:nvPr/>
      </p:nvGrpSpPr>
      <p:grpSpPr>
        <a:xfrm>
          <a:off x="0" y="0"/>
          <a:ext cx="0" cy="0"/>
          <a:chOff x="0" y="0"/>
          <a:chExt cx="0" cy="0"/>
        </a:xfrm>
      </p:grpSpPr>
      <p:sp>
        <p:nvSpPr>
          <p:cNvPr id="121" name="Circle"/>
          <p:cNvSpPr/>
          <p:nvPr/>
        </p:nvSpPr>
        <p:spPr>
          <a:xfrm>
            <a:off x="11157156" y="381000"/>
            <a:ext cx="277229" cy="277068"/>
          </a:xfrm>
          <a:prstGeom prst="ellipse">
            <a:avLst/>
          </a:prstGeom>
          <a:solidFill>
            <a:srgbClr val="6D706D"/>
          </a:solidFill>
          <a:ln w="12700">
            <a:miter lim="400000"/>
          </a:ln>
        </p:spPr>
        <p:txBody>
          <a:bodyPr lIns="45718" tIns="45718" rIns="45718" bIns="45718" anchor="ctr"/>
          <a:lstStyle/>
          <a:p>
            <a:pPr algn="ctr">
              <a:defRPr sz="900">
                <a:solidFill>
                  <a:srgbClr val="FFFFFF"/>
                </a:solidFill>
              </a:defRPr>
            </a:pPr>
            <a:endParaRPr/>
          </a:p>
        </p:txBody>
      </p:sp>
      <p:sp>
        <p:nvSpPr>
          <p:cNvPr id="122" name="Slide Number"/>
          <p:cNvSpPr txBox="1">
            <a:spLocks noGrp="1"/>
          </p:cNvSpPr>
          <p:nvPr>
            <p:ph type="sldNum" sz="quarter" idx="2"/>
          </p:nvPr>
        </p:nvSpPr>
        <p:spPr>
          <a:xfrm>
            <a:off x="11229419" y="453967"/>
            <a:ext cx="153964" cy="152401"/>
          </a:xfrm>
          <a:prstGeom prst="rect">
            <a:avLst/>
          </a:prstGeom>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3474981711"/>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2_Title and Content">
    <p:bg>
      <p:bgPr>
        <a:solidFill>
          <a:srgbClr val="FFFFFF"/>
        </a:solidFill>
        <a:effectLst/>
      </p:bgPr>
    </p:bg>
    <p:spTree>
      <p:nvGrpSpPr>
        <p:cNvPr id="1" name=""/>
        <p:cNvGrpSpPr/>
        <p:nvPr/>
      </p:nvGrpSpPr>
      <p:grpSpPr>
        <a:xfrm>
          <a:off x="0" y="0"/>
          <a:ext cx="0" cy="0"/>
          <a:chOff x="0" y="0"/>
          <a:chExt cx="0" cy="0"/>
        </a:xfrm>
      </p:grpSpPr>
      <p:sp>
        <p:nvSpPr>
          <p:cNvPr id="129" name="Title Text"/>
          <p:cNvSpPr txBox="1">
            <a:spLocks noGrp="1"/>
          </p:cNvSpPr>
          <p:nvPr>
            <p:ph type="title"/>
          </p:nvPr>
        </p:nvSpPr>
        <p:spPr>
          <a:prstGeom prst="rect">
            <a:avLst/>
          </a:prstGeom>
        </p:spPr>
        <p:txBody>
          <a:bodyPr/>
          <a:lstStyle/>
          <a:p>
            <a:r>
              <a:t>Title Text</a:t>
            </a:r>
          </a:p>
        </p:txBody>
      </p:sp>
      <p:sp>
        <p:nvSpPr>
          <p:cNvPr id="13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131" name="legend.png" descr="legend.png"/>
          <p:cNvPicPr>
            <a:picLocks noChangeAspect="1"/>
          </p:cNvPicPr>
          <p:nvPr/>
        </p:nvPicPr>
        <p:blipFill>
          <a:blip r:embed="rId2"/>
          <a:stretch>
            <a:fillRect/>
          </a:stretch>
        </p:blipFill>
        <p:spPr>
          <a:xfrm>
            <a:off x="8861066" y="5979941"/>
            <a:ext cx="3330345" cy="860341"/>
          </a:xfrm>
          <a:prstGeom prst="rect">
            <a:avLst/>
          </a:prstGeom>
          <a:ln w="12700">
            <a:miter lim="400000"/>
          </a:ln>
        </p:spPr>
      </p:pic>
      <p:sp>
        <p:nvSpPr>
          <p:cNvPr id="132"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658734282"/>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_Section Header">
    <p:bg>
      <p:bgPr>
        <a:solidFill>
          <a:srgbClr val="FFFFFF"/>
        </a:solidFill>
        <a:effectLst/>
      </p:bgPr>
    </p:bg>
    <p:spTree>
      <p:nvGrpSpPr>
        <p:cNvPr id="1" name=""/>
        <p:cNvGrpSpPr/>
        <p:nvPr/>
      </p:nvGrpSpPr>
      <p:grpSpPr>
        <a:xfrm>
          <a:off x="0" y="0"/>
          <a:ext cx="0" cy="0"/>
          <a:chOff x="0" y="0"/>
          <a:chExt cx="0" cy="0"/>
        </a:xfrm>
      </p:grpSpPr>
      <p:sp>
        <p:nvSpPr>
          <p:cNvPr id="13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140" name="Body Level One…"/>
          <p:cNvSpPr txBox="1">
            <a:spLocks noGrp="1"/>
          </p:cNvSpPr>
          <p:nvPr>
            <p:ph type="body" sz="quarter" idx="1"/>
          </p:nvPr>
        </p:nvSpPr>
        <p:spPr>
          <a:xfrm>
            <a:off x="831850" y="4589462"/>
            <a:ext cx="10515600" cy="1500196"/>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971328065"/>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Two Content">
    <p:bg>
      <p:bgPr>
        <a:solidFill>
          <a:srgbClr val="FFFFFF"/>
        </a:solidFill>
        <a:effectLst/>
      </p:bgPr>
    </p:bg>
    <p:spTree>
      <p:nvGrpSpPr>
        <p:cNvPr id="1" name=""/>
        <p:cNvGrpSpPr/>
        <p:nvPr/>
      </p:nvGrpSpPr>
      <p:grpSpPr>
        <a:xfrm>
          <a:off x="0" y="0"/>
          <a:ext cx="0" cy="0"/>
          <a:chOff x="0" y="0"/>
          <a:chExt cx="0" cy="0"/>
        </a:xfrm>
      </p:grpSpPr>
      <p:sp>
        <p:nvSpPr>
          <p:cNvPr id="148" name="Title Text"/>
          <p:cNvSpPr txBox="1">
            <a:spLocks noGrp="1"/>
          </p:cNvSpPr>
          <p:nvPr>
            <p:ph type="title"/>
          </p:nvPr>
        </p:nvSpPr>
        <p:spPr>
          <a:prstGeom prst="rect">
            <a:avLst/>
          </a:prstGeom>
        </p:spPr>
        <p:txBody>
          <a:bodyPr/>
          <a:lstStyle/>
          <a:p>
            <a:r>
              <a:t>Title Text</a:t>
            </a:r>
          </a:p>
        </p:txBody>
      </p:sp>
      <p:sp>
        <p:nvSpPr>
          <p:cNvPr id="14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4173755643"/>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1_Comparison">
    <p:bg>
      <p:bgPr>
        <a:solidFill>
          <a:srgbClr val="FFFFFF"/>
        </a:solidFill>
        <a:effectLst/>
      </p:bgPr>
    </p:bg>
    <p:spTree>
      <p:nvGrpSpPr>
        <p:cNvPr id="1" name=""/>
        <p:cNvGrpSpPr/>
        <p:nvPr/>
      </p:nvGrpSpPr>
      <p:grpSpPr>
        <a:xfrm>
          <a:off x="0" y="0"/>
          <a:ext cx="0" cy="0"/>
          <a:chOff x="0" y="0"/>
          <a:chExt cx="0" cy="0"/>
        </a:xfrm>
      </p:grpSpPr>
      <p:sp>
        <p:nvSpPr>
          <p:cNvPr id="15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58" name="Body Level One…"/>
          <p:cNvSpPr txBox="1">
            <a:spLocks noGrp="1"/>
          </p:cNvSpPr>
          <p:nvPr>
            <p:ph type="body" sz="quarter" idx="1"/>
          </p:nvPr>
        </p:nvSpPr>
        <p:spPr>
          <a:xfrm>
            <a:off x="839787" y="1681163"/>
            <a:ext cx="5157790" cy="823921"/>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59"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160"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4090398633"/>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Title Only">
    <p:bg>
      <p:bgPr>
        <a:solidFill>
          <a:srgbClr val="FFFFFF"/>
        </a:solidFill>
        <a:effectLst/>
      </p:bgPr>
    </p:bg>
    <p:spTree>
      <p:nvGrpSpPr>
        <p:cNvPr id="1" name=""/>
        <p:cNvGrpSpPr/>
        <p:nvPr/>
      </p:nvGrpSpPr>
      <p:grpSpPr>
        <a:xfrm>
          <a:off x="0" y="0"/>
          <a:ext cx="0" cy="0"/>
          <a:chOff x="0" y="0"/>
          <a:chExt cx="0" cy="0"/>
        </a:xfrm>
      </p:grpSpPr>
      <p:sp>
        <p:nvSpPr>
          <p:cNvPr id="167" name="Title Text"/>
          <p:cNvSpPr txBox="1">
            <a:spLocks noGrp="1"/>
          </p:cNvSpPr>
          <p:nvPr>
            <p:ph type="title"/>
          </p:nvPr>
        </p:nvSpPr>
        <p:spPr>
          <a:prstGeom prst="rect">
            <a:avLst/>
          </a:prstGeom>
        </p:spPr>
        <p:txBody>
          <a:bodyPr/>
          <a:lstStyle/>
          <a:p>
            <a:r>
              <a:t>Title Text</a:t>
            </a:r>
          </a:p>
        </p:txBody>
      </p:sp>
      <p:sp>
        <p:nvSpPr>
          <p:cNvPr id="168"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46745160"/>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1_Content with Caption">
    <p:bg>
      <p:bgPr>
        <a:solidFill>
          <a:srgbClr val="FFFFFF"/>
        </a:solidFill>
        <a:effectLst/>
      </p:bgPr>
    </p:bg>
    <p:spTree>
      <p:nvGrpSpPr>
        <p:cNvPr id="1" name=""/>
        <p:cNvGrpSpPr/>
        <p:nvPr/>
      </p:nvGrpSpPr>
      <p:grpSpPr>
        <a:xfrm>
          <a:off x="0" y="0"/>
          <a:ext cx="0" cy="0"/>
          <a:chOff x="0" y="0"/>
          <a:chExt cx="0" cy="0"/>
        </a:xfrm>
      </p:grpSpPr>
      <p:sp>
        <p:nvSpPr>
          <p:cNvPr id="17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176"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77"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178"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58404151"/>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1_Picture with Caption">
    <p:bg>
      <p:bgPr>
        <a:solidFill>
          <a:srgbClr val="FFFFFF"/>
        </a:solidFill>
        <a:effectLst/>
      </p:bgPr>
    </p:bg>
    <p:spTree>
      <p:nvGrpSpPr>
        <p:cNvPr id="1" name=""/>
        <p:cNvGrpSpPr/>
        <p:nvPr/>
      </p:nvGrpSpPr>
      <p:grpSpPr>
        <a:xfrm>
          <a:off x="0" y="0"/>
          <a:ext cx="0" cy="0"/>
          <a:chOff x="0" y="0"/>
          <a:chExt cx="0" cy="0"/>
        </a:xfrm>
      </p:grpSpPr>
      <p:sp>
        <p:nvSpPr>
          <p:cNvPr id="18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186"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187"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8"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953740613"/>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3_Title Slide">
    <p:bg>
      <p:bgPr>
        <a:solidFill>
          <a:srgbClr val="FFFFFF"/>
        </a:solidFill>
        <a:effectLst/>
      </p:bgPr>
    </p:bg>
    <p:spTree>
      <p:nvGrpSpPr>
        <p:cNvPr id="1" name=""/>
        <p:cNvGrpSpPr/>
        <p:nvPr/>
      </p:nvGrpSpPr>
      <p:grpSpPr>
        <a:xfrm>
          <a:off x="0" y="0"/>
          <a:ext cx="0" cy="0"/>
          <a:chOff x="0" y="0"/>
          <a:chExt cx="0" cy="0"/>
        </a:xfrm>
      </p:grpSpPr>
      <p:sp>
        <p:nvSpPr>
          <p:cNvPr id="195"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96" name="Body Level One…"/>
          <p:cNvSpPr txBox="1">
            <a:spLocks noGrp="1"/>
          </p:cNvSpPr>
          <p:nvPr>
            <p:ph type="body" sz="quarter" idx="1"/>
          </p:nvPr>
        </p:nvSpPr>
        <p:spPr>
          <a:xfrm>
            <a:off x="1524000" y="3602037"/>
            <a:ext cx="9144000" cy="1655771"/>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7"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51886651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2_Section Header">
    <p:bg>
      <p:bgPr>
        <a:solidFill>
          <a:srgbClr val="FFFFFF"/>
        </a:solidFill>
        <a:effectLst/>
      </p:bgPr>
    </p:bg>
    <p:spTree>
      <p:nvGrpSpPr>
        <p:cNvPr id="1" name=""/>
        <p:cNvGrpSpPr/>
        <p:nvPr/>
      </p:nvGrpSpPr>
      <p:grpSpPr>
        <a:xfrm>
          <a:off x="0" y="0"/>
          <a:ext cx="0" cy="0"/>
          <a:chOff x="0" y="0"/>
          <a:chExt cx="0" cy="0"/>
        </a:xfrm>
      </p:grpSpPr>
      <p:sp>
        <p:nvSpPr>
          <p:cNvPr id="204"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205" name="Body Level One…"/>
          <p:cNvSpPr txBox="1">
            <a:spLocks noGrp="1"/>
          </p:cNvSpPr>
          <p:nvPr>
            <p:ph type="body" sz="quarter" idx="1"/>
          </p:nvPr>
        </p:nvSpPr>
        <p:spPr>
          <a:xfrm>
            <a:off x="831850" y="4589462"/>
            <a:ext cx="10515600" cy="1500196"/>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06"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9218896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49"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0"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1"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1_Two Content">
    <p:bg>
      <p:bgPr>
        <a:solidFill>
          <a:srgbClr val="FFFFFF"/>
        </a:solidFill>
        <a:effectLst/>
      </p:bgPr>
    </p:bg>
    <p:spTree>
      <p:nvGrpSpPr>
        <p:cNvPr id="1" name=""/>
        <p:cNvGrpSpPr/>
        <p:nvPr/>
      </p:nvGrpSpPr>
      <p:grpSpPr>
        <a:xfrm>
          <a:off x="0" y="0"/>
          <a:ext cx="0" cy="0"/>
          <a:chOff x="0" y="0"/>
          <a:chExt cx="0" cy="0"/>
        </a:xfrm>
      </p:grpSpPr>
      <p:sp>
        <p:nvSpPr>
          <p:cNvPr id="213" name="Title Text"/>
          <p:cNvSpPr txBox="1">
            <a:spLocks noGrp="1"/>
          </p:cNvSpPr>
          <p:nvPr>
            <p:ph type="title"/>
          </p:nvPr>
        </p:nvSpPr>
        <p:spPr>
          <a:prstGeom prst="rect">
            <a:avLst/>
          </a:prstGeom>
        </p:spPr>
        <p:txBody>
          <a:bodyPr/>
          <a:lstStyle/>
          <a:p>
            <a:r>
              <a:t>Title Text</a:t>
            </a:r>
          </a:p>
        </p:txBody>
      </p:sp>
      <p:sp>
        <p:nvSpPr>
          <p:cNvPr id="214"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5"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460773301"/>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2_Comparison">
    <p:bg>
      <p:bgPr>
        <a:solidFill>
          <a:srgbClr val="FFFFFF"/>
        </a:solidFill>
        <a:effectLst/>
      </p:bgPr>
    </p:bg>
    <p:spTree>
      <p:nvGrpSpPr>
        <p:cNvPr id="1" name=""/>
        <p:cNvGrpSpPr/>
        <p:nvPr/>
      </p:nvGrpSpPr>
      <p:grpSpPr>
        <a:xfrm>
          <a:off x="0" y="0"/>
          <a:ext cx="0" cy="0"/>
          <a:chOff x="0" y="0"/>
          <a:chExt cx="0" cy="0"/>
        </a:xfrm>
      </p:grpSpPr>
      <p:sp>
        <p:nvSpPr>
          <p:cNvPr id="22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223" name="Body Level One…"/>
          <p:cNvSpPr txBox="1">
            <a:spLocks noGrp="1"/>
          </p:cNvSpPr>
          <p:nvPr>
            <p:ph type="body" sz="quarter" idx="1"/>
          </p:nvPr>
        </p:nvSpPr>
        <p:spPr>
          <a:xfrm>
            <a:off x="839787" y="1681163"/>
            <a:ext cx="5157790" cy="823921"/>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24"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225"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528023269"/>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1_Title Only">
    <p:bg>
      <p:bgPr>
        <a:solidFill>
          <a:srgbClr val="FFFFFF"/>
        </a:solidFill>
        <a:effectLst/>
      </p:bgPr>
    </p:bg>
    <p:spTree>
      <p:nvGrpSpPr>
        <p:cNvPr id="1" name=""/>
        <p:cNvGrpSpPr/>
        <p:nvPr/>
      </p:nvGrpSpPr>
      <p:grpSpPr>
        <a:xfrm>
          <a:off x="0" y="0"/>
          <a:ext cx="0" cy="0"/>
          <a:chOff x="0" y="0"/>
          <a:chExt cx="0" cy="0"/>
        </a:xfrm>
      </p:grpSpPr>
      <p:sp>
        <p:nvSpPr>
          <p:cNvPr id="232" name="Title Text"/>
          <p:cNvSpPr txBox="1">
            <a:spLocks noGrp="1"/>
          </p:cNvSpPr>
          <p:nvPr>
            <p:ph type="title"/>
          </p:nvPr>
        </p:nvSpPr>
        <p:spPr>
          <a:prstGeom prst="rect">
            <a:avLst/>
          </a:prstGeom>
        </p:spPr>
        <p:txBody>
          <a:bodyPr/>
          <a:lstStyle/>
          <a:p>
            <a:r>
              <a:t>Title Text</a:t>
            </a:r>
          </a:p>
        </p:txBody>
      </p:sp>
      <p:sp>
        <p:nvSpPr>
          <p:cNvPr id="233"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970682249"/>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2_Content with Caption">
    <p:bg>
      <p:bgPr>
        <a:solidFill>
          <a:srgbClr val="FFFFFF"/>
        </a:solidFill>
        <a:effectLst/>
      </p:bgPr>
    </p:bg>
    <p:spTree>
      <p:nvGrpSpPr>
        <p:cNvPr id="1" name=""/>
        <p:cNvGrpSpPr/>
        <p:nvPr/>
      </p:nvGrpSpPr>
      <p:grpSpPr>
        <a:xfrm>
          <a:off x="0" y="0"/>
          <a:ext cx="0" cy="0"/>
          <a:chOff x="0" y="0"/>
          <a:chExt cx="0" cy="0"/>
        </a:xfrm>
      </p:grpSpPr>
      <p:sp>
        <p:nvSpPr>
          <p:cNvPr id="240"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241"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242"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243"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037600511"/>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2_Picture with Caption">
    <p:bg>
      <p:bgPr>
        <a:solidFill>
          <a:srgbClr val="FFFFFF"/>
        </a:solidFill>
        <a:effectLst/>
      </p:bgPr>
    </p:bg>
    <p:spTree>
      <p:nvGrpSpPr>
        <p:cNvPr id="1" name=""/>
        <p:cNvGrpSpPr/>
        <p:nvPr/>
      </p:nvGrpSpPr>
      <p:grpSpPr>
        <a:xfrm>
          <a:off x="0" y="0"/>
          <a:ext cx="0" cy="0"/>
          <a:chOff x="0" y="0"/>
          <a:chExt cx="0" cy="0"/>
        </a:xfrm>
      </p:grpSpPr>
      <p:sp>
        <p:nvSpPr>
          <p:cNvPr id="250"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251"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252"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53"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888687453"/>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4_Title Slide">
    <p:spTree>
      <p:nvGrpSpPr>
        <p:cNvPr id="1" name=""/>
        <p:cNvGrpSpPr/>
        <p:nvPr/>
      </p:nvGrpSpPr>
      <p:grpSpPr>
        <a:xfrm>
          <a:off x="0" y="0"/>
          <a:ext cx="0" cy="0"/>
          <a:chOff x="0" y="0"/>
          <a:chExt cx="0" cy="0"/>
        </a:xfrm>
      </p:grpSpPr>
      <p:sp>
        <p:nvSpPr>
          <p:cNvPr id="260"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261" name="Body Level One…"/>
          <p:cNvSpPr txBox="1">
            <a:spLocks noGrp="1"/>
          </p:cNvSpPr>
          <p:nvPr>
            <p:ph type="body" sz="quarter" idx="1"/>
          </p:nvPr>
        </p:nvSpPr>
        <p:spPr>
          <a:xfrm>
            <a:off x="1524000" y="3602037"/>
            <a:ext cx="9144000" cy="1655772"/>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48988523"/>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3_Section Header">
    <p:spTree>
      <p:nvGrpSpPr>
        <p:cNvPr id="1" name=""/>
        <p:cNvGrpSpPr/>
        <p:nvPr/>
      </p:nvGrpSpPr>
      <p:grpSpPr>
        <a:xfrm>
          <a:off x="0" y="0"/>
          <a:ext cx="0" cy="0"/>
          <a:chOff x="0" y="0"/>
          <a:chExt cx="0" cy="0"/>
        </a:xfrm>
      </p:grpSpPr>
      <p:sp>
        <p:nvSpPr>
          <p:cNvPr id="26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270" name="Body Level One…"/>
          <p:cNvSpPr txBox="1">
            <a:spLocks noGrp="1"/>
          </p:cNvSpPr>
          <p:nvPr>
            <p:ph type="body" sz="quarter" idx="1"/>
          </p:nvPr>
        </p:nvSpPr>
        <p:spPr>
          <a:xfrm>
            <a:off x="831850" y="4589462"/>
            <a:ext cx="10515600" cy="1500197"/>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60633283"/>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2_Two Content">
    <p:spTree>
      <p:nvGrpSpPr>
        <p:cNvPr id="1" name=""/>
        <p:cNvGrpSpPr/>
        <p:nvPr/>
      </p:nvGrpSpPr>
      <p:grpSpPr>
        <a:xfrm>
          <a:off x="0" y="0"/>
          <a:ext cx="0" cy="0"/>
          <a:chOff x="0" y="0"/>
          <a:chExt cx="0" cy="0"/>
        </a:xfrm>
      </p:grpSpPr>
      <p:sp>
        <p:nvSpPr>
          <p:cNvPr id="278" name="Title Text"/>
          <p:cNvSpPr txBox="1">
            <a:spLocks noGrp="1"/>
          </p:cNvSpPr>
          <p:nvPr>
            <p:ph type="title"/>
          </p:nvPr>
        </p:nvSpPr>
        <p:spPr>
          <a:prstGeom prst="rect">
            <a:avLst/>
          </a:prstGeom>
        </p:spPr>
        <p:txBody>
          <a:bodyPr/>
          <a:lstStyle/>
          <a:p>
            <a:r>
              <a:t>Title Text</a:t>
            </a:r>
          </a:p>
        </p:txBody>
      </p:sp>
      <p:sp>
        <p:nvSpPr>
          <p:cNvPr id="27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70699104"/>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3_Comparison">
    <p:spTree>
      <p:nvGrpSpPr>
        <p:cNvPr id="1" name=""/>
        <p:cNvGrpSpPr/>
        <p:nvPr/>
      </p:nvGrpSpPr>
      <p:grpSpPr>
        <a:xfrm>
          <a:off x="0" y="0"/>
          <a:ext cx="0" cy="0"/>
          <a:chOff x="0" y="0"/>
          <a:chExt cx="0" cy="0"/>
        </a:xfrm>
      </p:grpSpPr>
      <p:sp>
        <p:nvSpPr>
          <p:cNvPr id="28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288" name="Body Level One…"/>
          <p:cNvSpPr txBox="1">
            <a:spLocks noGrp="1"/>
          </p:cNvSpPr>
          <p:nvPr>
            <p:ph type="body" sz="quarter" idx="1"/>
          </p:nvPr>
        </p:nvSpPr>
        <p:spPr>
          <a:xfrm>
            <a:off x="839787" y="1681163"/>
            <a:ext cx="5157790" cy="823922"/>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89"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2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4223304"/>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2_Title Only">
    <p:spTree>
      <p:nvGrpSpPr>
        <p:cNvPr id="1" name=""/>
        <p:cNvGrpSpPr/>
        <p:nvPr/>
      </p:nvGrpSpPr>
      <p:grpSpPr>
        <a:xfrm>
          <a:off x="0" y="0"/>
          <a:ext cx="0" cy="0"/>
          <a:chOff x="0" y="0"/>
          <a:chExt cx="0" cy="0"/>
        </a:xfrm>
      </p:grpSpPr>
      <p:sp>
        <p:nvSpPr>
          <p:cNvPr id="297" name="Title Text"/>
          <p:cNvSpPr txBox="1">
            <a:spLocks noGrp="1"/>
          </p:cNvSpPr>
          <p:nvPr>
            <p:ph type="title"/>
          </p:nvPr>
        </p:nvSpPr>
        <p:spPr>
          <a:prstGeom prst="rect">
            <a:avLst/>
          </a:prstGeom>
        </p:spPr>
        <p:txBody>
          <a:bodyPr/>
          <a:lstStyle/>
          <a:p>
            <a:r>
              <a:t>Title Text</a:t>
            </a:r>
          </a:p>
        </p:txBody>
      </p:sp>
      <p:sp>
        <p:nvSpPr>
          <p:cNvPr id="2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0045499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59" name="Title Text"/>
          <p:cNvSpPr txBox="1">
            <a:spLocks noGrp="1"/>
          </p:cNvSpPr>
          <p:nvPr>
            <p:ph type="title"/>
          </p:nvPr>
        </p:nvSpPr>
        <p:spPr>
          <a:prstGeom prst="rect">
            <a:avLst/>
          </a:prstGeom>
        </p:spPr>
        <p:txBody>
          <a:bodyPr/>
          <a:lstStyle/>
          <a:p>
            <a:r>
              <a:t>Title Text</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3_Content with Caption">
    <p:spTree>
      <p:nvGrpSpPr>
        <p:cNvPr id="1" name=""/>
        <p:cNvGrpSpPr/>
        <p:nvPr/>
      </p:nvGrpSpPr>
      <p:grpSpPr>
        <a:xfrm>
          <a:off x="0" y="0"/>
          <a:ext cx="0" cy="0"/>
          <a:chOff x="0" y="0"/>
          <a:chExt cx="0" cy="0"/>
        </a:xfrm>
      </p:grpSpPr>
      <p:sp>
        <p:nvSpPr>
          <p:cNvPr id="30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306"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307"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3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49676333"/>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3_Picture with Caption">
    <p:spTree>
      <p:nvGrpSpPr>
        <p:cNvPr id="1" name=""/>
        <p:cNvGrpSpPr/>
        <p:nvPr/>
      </p:nvGrpSpPr>
      <p:grpSpPr>
        <a:xfrm>
          <a:off x="0" y="0"/>
          <a:ext cx="0" cy="0"/>
          <a:chOff x="0" y="0"/>
          <a:chExt cx="0" cy="0"/>
        </a:xfrm>
      </p:grpSpPr>
      <p:sp>
        <p:nvSpPr>
          <p:cNvPr id="31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316"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317"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3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5397360"/>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1_Title and Vertical Text">
    <p:spTree>
      <p:nvGrpSpPr>
        <p:cNvPr id="1" name=""/>
        <p:cNvGrpSpPr/>
        <p:nvPr/>
      </p:nvGrpSpPr>
      <p:grpSpPr>
        <a:xfrm>
          <a:off x="0" y="0"/>
          <a:ext cx="0" cy="0"/>
          <a:chOff x="0" y="0"/>
          <a:chExt cx="0" cy="0"/>
        </a:xfrm>
      </p:grpSpPr>
      <p:sp>
        <p:nvSpPr>
          <p:cNvPr id="325" name="Title Text"/>
          <p:cNvSpPr txBox="1">
            <a:spLocks noGrp="1"/>
          </p:cNvSpPr>
          <p:nvPr>
            <p:ph type="title"/>
          </p:nvPr>
        </p:nvSpPr>
        <p:spPr>
          <a:prstGeom prst="rect">
            <a:avLst/>
          </a:prstGeom>
        </p:spPr>
        <p:txBody>
          <a:bodyPr/>
          <a:lstStyle/>
          <a:p>
            <a:r>
              <a:t>Title Text</a:t>
            </a:r>
          </a:p>
        </p:txBody>
      </p:sp>
      <p:sp>
        <p:nvSpPr>
          <p:cNvPr id="32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97815594"/>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1_Vertical Title and Text">
    <p:spTree>
      <p:nvGrpSpPr>
        <p:cNvPr id="1" name=""/>
        <p:cNvGrpSpPr/>
        <p:nvPr/>
      </p:nvGrpSpPr>
      <p:grpSpPr>
        <a:xfrm>
          <a:off x="0" y="0"/>
          <a:ext cx="0" cy="0"/>
          <a:chOff x="0" y="0"/>
          <a:chExt cx="0" cy="0"/>
        </a:xfrm>
      </p:grpSpPr>
      <p:sp>
        <p:nvSpPr>
          <p:cNvPr id="334"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335"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66658842"/>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5_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43"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344" name="Body Level One…"/>
          <p:cNvSpPr txBox="1">
            <a:spLocks noGrp="1"/>
          </p:cNvSpPr>
          <p:nvPr>
            <p:ph type="body" sz="quarter" idx="1"/>
          </p:nvPr>
        </p:nvSpPr>
        <p:spPr>
          <a:xfrm>
            <a:off x="1524000" y="3602037"/>
            <a:ext cx="9144000" cy="165577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5"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12100980"/>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3_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52" name="Title Text"/>
          <p:cNvSpPr txBox="1">
            <a:spLocks noGrp="1"/>
          </p:cNvSpPr>
          <p:nvPr>
            <p:ph type="title"/>
          </p:nvPr>
        </p:nvSpPr>
        <p:spPr>
          <a:prstGeom prst="rect">
            <a:avLst/>
          </a:prstGeom>
        </p:spPr>
        <p:txBody>
          <a:bodyPr/>
          <a:lstStyle/>
          <a:p>
            <a:r>
              <a:t>Title Text</a:t>
            </a:r>
          </a:p>
        </p:txBody>
      </p:sp>
      <p:sp>
        <p:nvSpPr>
          <p:cNvPr id="35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54"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53225959"/>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sp>
        <p:nvSpPr>
          <p:cNvPr id="36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362" name="Body Level One…"/>
          <p:cNvSpPr txBox="1">
            <a:spLocks noGrp="1"/>
          </p:cNvSpPr>
          <p:nvPr>
            <p:ph type="body" sz="quarter" idx="1"/>
          </p:nvPr>
        </p:nvSpPr>
        <p:spPr>
          <a:xfrm>
            <a:off x="1524000" y="3602037"/>
            <a:ext cx="9144000" cy="1655773"/>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63"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24306730"/>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7_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70"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371" name="Body Level One…"/>
          <p:cNvSpPr txBox="1">
            <a:spLocks noGrp="1"/>
          </p:cNvSpPr>
          <p:nvPr>
            <p:ph type="body" sz="quarter" idx="1"/>
          </p:nvPr>
        </p:nvSpPr>
        <p:spPr>
          <a:xfrm>
            <a:off x="1524000" y="3602037"/>
            <a:ext cx="9144000" cy="165577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72"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93829656"/>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4_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79" name="Title Text"/>
          <p:cNvSpPr txBox="1">
            <a:spLocks noGrp="1"/>
          </p:cNvSpPr>
          <p:nvPr>
            <p:ph type="title"/>
          </p:nvPr>
        </p:nvSpPr>
        <p:spPr>
          <a:prstGeom prst="rect">
            <a:avLst/>
          </a:prstGeom>
        </p:spPr>
        <p:txBody>
          <a:bodyPr/>
          <a:lstStyle/>
          <a:p>
            <a:r>
              <a:t>Title Text</a:t>
            </a:r>
          </a:p>
        </p:txBody>
      </p:sp>
      <p:sp>
        <p:nvSpPr>
          <p:cNvPr id="38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1"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47527101"/>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3_Default Slide">
    <p:bg>
      <p:bgPr>
        <a:solidFill>
          <a:srgbClr val="FFFFFF"/>
        </a:solidFill>
        <a:effectLst/>
      </p:bgPr>
    </p:bg>
    <p:spTree>
      <p:nvGrpSpPr>
        <p:cNvPr id="1" name=""/>
        <p:cNvGrpSpPr/>
        <p:nvPr/>
      </p:nvGrpSpPr>
      <p:grpSpPr>
        <a:xfrm>
          <a:off x="0" y="0"/>
          <a:ext cx="0" cy="0"/>
          <a:chOff x="0" y="0"/>
          <a:chExt cx="0" cy="0"/>
        </a:xfrm>
      </p:grpSpPr>
      <p:sp>
        <p:nvSpPr>
          <p:cNvPr id="388" name="Circle"/>
          <p:cNvSpPr/>
          <p:nvPr/>
        </p:nvSpPr>
        <p:spPr>
          <a:xfrm>
            <a:off x="11157156" y="381000"/>
            <a:ext cx="277229" cy="277068"/>
          </a:xfrm>
          <a:prstGeom prst="ellipse">
            <a:avLst/>
          </a:prstGeom>
          <a:solidFill>
            <a:srgbClr val="6D706D"/>
          </a:solidFill>
          <a:ln w="12700">
            <a:miter lim="400000"/>
          </a:ln>
        </p:spPr>
        <p:txBody>
          <a:bodyPr lIns="45718" tIns="45718" rIns="45718" bIns="45718" anchor="ctr"/>
          <a:lstStyle/>
          <a:p>
            <a:pPr algn="ctr">
              <a:defRPr sz="900">
                <a:solidFill>
                  <a:srgbClr val="FFFFFF"/>
                </a:solidFill>
              </a:defRPr>
            </a:pPr>
            <a:endParaRPr/>
          </a:p>
        </p:txBody>
      </p:sp>
      <p:sp>
        <p:nvSpPr>
          <p:cNvPr id="389" name="Slide Number"/>
          <p:cNvSpPr txBox="1">
            <a:spLocks noGrp="1"/>
          </p:cNvSpPr>
          <p:nvPr>
            <p:ph type="sldNum" sz="quarter" idx="2"/>
          </p:nvPr>
        </p:nvSpPr>
        <p:spPr>
          <a:xfrm>
            <a:off x="11218781" y="443335"/>
            <a:ext cx="153963" cy="152401"/>
          </a:xfrm>
          <a:prstGeom prst="rect">
            <a:avLst/>
          </a:prstGeom>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415696763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4_Default Slide">
    <p:bg>
      <p:bgPr>
        <a:solidFill>
          <a:srgbClr val="FFFFFF"/>
        </a:solidFill>
        <a:effectLst/>
      </p:bgPr>
    </p:bg>
    <p:spTree>
      <p:nvGrpSpPr>
        <p:cNvPr id="1" name=""/>
        <p:cNvGrpSpPr/>
        <p:nvPr/>
      </p:nvGrpSpPr>
      <p:grpSpPr>
        <a:xfrm>
          <a:off x="0" y="0"/>
          <a:ext cx="0" cy="0"/>
          <a:chOff x="0" y="0"/>
          <a:chExt cx="0" cy="0"/>
        </a:xfrm>
      </p:grpSpPr>
      <p:sp>
        <p:nvSpPr>
          <p:cNvPr id="396" name="Circle"/>
          <p:cNvSpPr/>
          <p:nvPr/>
        </p:nvSpPr>
        <p:spPr>
          <a:xfrm>
            <a:off x="11157156" y="381000"/>
            <a:ext cx="277229" cy="277068"/>
          </a:xfrm>
          <a:prstGeom prst="ellipse">
            <a:avLst/>
          </a:prstGeom>
          <a:solidFill>
            <a:srgbClr val="6D706D"/>
          </a:solidFill>
          <a:ln w="12700">
            <a:miter lim="400000"/>
          </a:ln>
        </p:spPr>
        <p:txBody>
          <a:bodyPr lIns="45718" tIns="45718" rIns="45718" bIns="45718" anchor="ctr"/>
          <a:lstStyle/>
          <a:p>
            <a:pPr algn="ctr">
              <a:defRPr sz="900">
                <a:solidFill>
                  <a:srgbClr val="FFFFFF"/>
                </a:solidFill>
              </a:defRPr>
            </a:pPr>
            <a:endParaRPr/>
          </a:p>
        </p:txBody>
      </p:sp>
      <p:sp>
        <p:nvSpPr>
          <p:cNvPr id="397" name="Slide Number"/>
          <p:cNvSpPr txBox="1">
            <a:spLocks noGrp="1"/>
          </p:cNvSpPr>
          <p:nvPr>
            <p:ph type="sldNum" sz="quarter" idx="2"/>
          </p:nvPr>
        </p:nvSpPr>
        <p:spPr>
          <a:xfrm>
            <a:off x="11229419" y="453967"/>
            <a:ext cx="153964" cy="152401"/>
          </a:xfrm>
          <a:prstGeom prst="rect">
            <a:avLst/>
          </a:prstGeom>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1682978626"/>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8_Title Slide">
    <p:bg>
      <p:bgPr>
        <a:solidFill>
          <a:srgbClr val="FFFFFF"/>
        </a:solidFill>
        <a:effectLst/>
      </p:bgPr>
    </p:bg>
    <p:spTree>
      <p:nvGrpSpPr>
        <p:cNvPr id="1" name=""/>
        <p:cNvGrpSpPr/>
        <p:nvPr/>
      </p:nvGrpSpPr>
      <p:grpSpPr>
        <a:xfrm>
          <a:off x="0" y="0"/>
          <a:ext cx="0" cy="0"/>
          <a:chOff x="0" y="0"/>
          <a:chExt cx="0" cy="0"/>
        </a:xfrm>
      </p:grpSpPr>
      <p:sp>
        <p:nvSpPr>
          <p:cNvPr id="404"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405" name="Body Level One…"/>
          <p:cNvSpPr txBox="1">
            <a:spLocks noGrp="1"/>
          </p:cNvSpPr>
          <p:nvPr>
            <p:ph type="body" sz="quarter" idx="1"/>
          </p:nvPr>
        </p:nvSpPr>
        <p:spPr>
          <a:xfrm>
            <a:off x="1524000" y="3602037"/>
            <a:ext cx="9144000" cy="1655771"/>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406"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840398066"/>
      </p:ext>
    </p:extLst>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4_Section Header">
    <p:bg>
      <p:bgPr>
        <a:solidFill>
          <a:srgbClr val="FFFFFF"/>
        </a:solidFill>
        <a:effectLst/>
      </p:bgPr>
    </p:bg>
    <p:spTree>
      <p:nvGrpSpPr>
        <p:cNvPr id="1" name=""/>
        <p:cNvGrpSpPr/>
        <p:nvPr/>
      </p:nvGrpSpPr>
      <p:grpSpPr>
        <a:xfrm>
          <a:off x="0" y="0"/>
          <a:ext cx="0" cy="0"/>
          <a:chOff x="0" y="0"/>
          <a:chExt cx="0" cy="0"/>
        </a:xfrm>
      </p:grpSpPr>
      <p:sp>
        <p:nvSpPr>
          <p:cNvPr id="413"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414" name="Body Level One…"/>
          <p:cNvSpPr txBox="1">
            <a:spLocks noGrp="1"/>
          </p:cNvSpPr>
          <p:nvPr>
            <p:ph type="body" sz="quarter" idx="1"/>
          </p:nvPr>
        </p:nvSpPr>
        <p:spPr>
          <a:xfrm>
            <a:off x="831850" y="4589462"/>
            <a:ext cx="10515600" cy="1500196"/>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15"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913334823"/>
      </p:ext>
    </p:extLst>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3_Two Content">
    <p:bg>
      <p:bgPr>
        <a:solidFill>
          <a:srgbClr val="FFFFFF"/>
        </a:solidFill>
        <a:effectLst/>
      </p:bgPr>
    </p:bg>
    <p:spTree>
      <p:nvGrpSpPr>
        <p:cNvPr id="1" name=""/>
        <p:cNvGrpSpPr/>
        <p:nvPr/>
      </p:nvGrpSpPr>
      <p:grpSpPr>
        <a:xfrm>
          <a:off x="0" y="0"/>
          <a:ext cx="0" cy="0"/>
          <a:chOff x="0" y="0"/>
          <a:chExt cx="0" cy="0"/>
        </a:xfrm>
      </p:grpSpPr>
      <p:sp>
        <p:nvSpPr>
          <p:cNvPr id="422" name="Title Text"/>
          <p:cNvSpPr txBox="1">
            <a:spLocks noGrp="1"/>
          </p:cNvSpPr>
          <p:nvPr>
            <p:ph type="title"/>
          </p:nvPr>
        </p:nvSpPr>
        <p:spPr>
          <a:prstGeom prst="rect">
            <a:avLst/>
          </a:prstGeom>
        </p:spPr>
        <p:txBody>
          <a:bodyPr/>
          <a:lstStyle/>
          <a:p>
            <a:r>
              <a:t>Title Text</a:t>
            </a:r>
          </a:p>
        </p:txBody>
      </p:sp>
      <p:sp>
        <p:nvSpPr>
          <p:cNvPr id="423"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4"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3339115921"/>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4_Comparison">
    <p:bg>
      <p:bgPr>
        <a:solidFill>
          <a:srgbClr val="FFFFFF"/>
        </a:solidFill>
        <a:effectLst/>
      </p:bgPr>
    </p:bg>
    <p:spTree>
      <p:nvGrpSpPr>
        <p:cNvPr id="1" name=""/>
        <p:cNvGrpSpPr/>
        <p:nvPr/>
      </p:nvGrpSpPr>
      <p:grpSpPr>
        <a:xfrm>
          <a:off x="0" y="0"/>
          <a:ext cx="0" cy="0"/>
          <a:chOff x="0" y="0"/>
          <a:chExt cx="0" cy="0"/>
        </a:xfrm>
      </p:grpSpPr>
      <p:sp>
        <p:nvSpPr>
          <p:cNvPr id="431"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32" name="Body Level One…"/>
          <p:cNvSpPr txBox="1">
            <a:spLocks noGrp="1"/>
          </p:cNvSpPr>
          <p:nvPr>
            <p:ph type="body" sz="quarter" idx="1"/>
          </p:nvPr>
        </p:nvSpPr>
        <p:spPr>
          <a:xfrm>
            <a:off x="839787" y="1681163"/>
            <a:ext cx="5157790" cy="823921"/>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33"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434"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622948412"/>
      </p:ext>
    </p:extLst>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441"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946446815"/>
      </p:ext>
    </p:extLst>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4_Content with Caption">
    <p:bg>
      <p:bgPr>
        <a:solidFill>
          <a:srgbClr val="FFFFFF"/>
        </a:solidFill>
        <a:effectLst/>
      </p:bgPr>
    </p:bg>
    <p:spTree>
      <p:nvGrpSpPr>
        <p:cNvPr id="1" name=""/>
        <p:cNvGrpSpPr/>
        <p:nvPr/>
      </p:nvGrpSpPr>
      <p:grpSpPr>
        <a:xfrm>
          <a:off x="0" y="0"/>
          <a:ext cx="0" cy="0"/>
          <a:chOff x="0" y="0"/>
          <a:chExt cx="0" cy="0"/>
        </a:xfrm>
      </p:grpSpPr>
      <p:sp>
        <p:nvSpPr>
          <p:cNvPr id="448"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449"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450"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451"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87051678"/>
      </p:ext>
    </p:extLst>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4_Picture with Caption">
    <p:bg>
      <p:bgPr>
        <a:solidFill>
          <a:srgbClr val="FFFFFF"/>
        </a:solidFill>
        <a:effectLst/>
      </p:bgPr>
    </p:bg>
    <p:spTree>
      <p:nvGrpSpPr>
        <p:cNvPr id="1" name=""/>
        <p:cNvGrpSpPr/>
        <p:nvPr/>
      </p:nvGrpSpPr>
      <p:grpSpPr>
        <a:xfrm>
          <a:off x="0" y="0"/>
          <a:ext cx="0" cy="0"/>
          <a:chOff x="0" y="0"/>
          <a:chExt cx="0" cy="0"/>
        </a:xfrm>
      </p:grpSpPr>
      <p:sp>
        <p:nvSpPr>
          <p:cNvPr id="458"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459"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460"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461"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503532861"/>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9_Title Slide">
    <p:bg>
      <p:bgPr>
        <a:solidFill>
          <a:srgbClr val="FFFFFF"/>
        </a:solidFill>
        <a:effectLst/>
      </p:bgPr>
    </p:bg>
    <p:spTree>
      <p:nvGrpSpPr>
        <p:cNvPr id="1" name=""/>
        <p:cNvGrpSpPr/>
        <p:nvPr/>
      </p:nvGrpSpPr>
      <p:grpSpPr>
        <a:xfrm>
          <a:off x="0" y="0"/>
          <a:ext cx="0" cy="0"/>
          <a:chOff x="0" y="0"/>
          <a:chExt cx="0" cy="0"/>
        </a:xfrm>
      </p:grpSpPr>
      <p:sp>
        <p:nvSpPr>
          <p:cNvPr id="468"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469" name="Body Level One…"/>
          <p:cNvSpPr txBox="1">
            <a:spLocks noGrp="1"/>
          </p:cNvSpPr>
          <p:nvPr>
            <p:ph type="body" sz="quarter" idx="1"/>
          </p:nvPr>
        </p:nvSpPr>
        <p:spPr>
          <a:xfrm>
            <a:off x="1524000" y="3602037"/>
            <a:ext cx="9144000" cy="1655771"/>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470"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086966841"/>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5_Title and Content">
    <p:bg>
      <p:bgPr>
        <a:solidFill>
          <a:srgbClr val="FFFFFF"/>
        </a:solidFill>
        <a:effectLst/>
      </p:bgPr>
    </p:bg>
    <p:spTree>
      <p:nvGrpSpPr>
        <p:cNvPr id="1" name=""/>
        <p:cNvGrpSpPr/>
        <p:nvPr/>
      </p:nvGrpSpPr>
      <p:grpSpPr>
        <a:xfrm>
          <a:off x="0" y="0"/>
          <a:ext cx="0" cy="0"/>
          <a:chOff x="0" y="0"/>
          <a:chExt cx="0" cy="0"/>
        </a:xfrm>
      </p:grpSpPr>
      <p:sp>
        <p:nvSpPr>
          <p:cNvPr id="477" name="Title Text"/>
          <p:cNvSpPr txBox="1">
            <a:spLocks noGrp="1"/>
          </p:cNvSpPr>
          <p:nvPr>
            <p:ph type="title"/>
          </p:nvPr>
        </p:nvSpPr>
        <p:spPr>
          <a:prstGeom prst="rect">
            <a:avLst/>
          </a:prstGeom>
        </p:spPr>
        <p:txBody>
          <a:bodyPr/>
          <a:lstStyle/>
          <a:p>
            <a:r>
              <a:t>Title Text</a:t>
            </a:r>
          </a:p>
        </p:txBody>
      </p:sp>
      <p:sp>
        <p:nvSpPr>
          <p:cNvPr id="47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79"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76515333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4"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5"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6"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tx">
  <p:cSld name="5_Section Header">
    <p:bg>
      <p:bgPr>
        <a:solidFill>
          <a:srgbClr val="FFFFFF"/>
        </a:solidFill>
        <a:effectLst/>
      </p:bgPr>
    </p:bg>
    <p:spTree>
      <p:nvGrpSpPr>
        <p:cNvPr id="1" name=""/>
        <p:cNvGrpSpPr/>
        <p:nvPr/>
      </p:nvGrpSpPr>
      <p:grpSpPr>
        <a:xfrm>
          <a:off x="0" y="0"/>
          <a:ext cx="0" cy="0"/>
          <a:chOff x="0" y="0"/>
          <a:chExt cx="0" cy="0"/>
        </a:xfrm>
      </p:grpSpPr>
      <p:sp>
        <p:nvSpPr>
          <p:cNvPr id="486"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487" name="Body Level One…"/>
          <p:cNvSpPr txBox="1">
            <a:spLocks noGrp="1"/>
          </p:cNvSpPr>
          <p:nvPr>
            <p:ph type="body" sz="quarter" idx="1"/>
          </p:nvPr>
        </p:nvSpPr>
        <p:spPr>
          <a:xfrm>
            <a:off x="831850" y="4589462"/>
            <a:ext cx="10515600" cy="1500196"/>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88"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088451336"/>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4_Two Content">
    <p:bg>
      <p:bgPr>
        <a:solidFill>
          <a:srgbClr val="FFFFFF"/>
        </a:solidFill>
        <a:effectLst/>
      </p:bgPr>
    </p:bg>
    <p:spTree>
      <p:nvGrpSpPr>
        <p:cNvPr id="1" name=""/>
        <p:cNvGrpSpPr/>
        <p:nvPr/>
      </p:nvGrpSpPr>
      <p:grpSpPr>
        <a:xfrm>
          <a:off x="0" y="0"/>
          <a:ext cx="0" cy="0"/>
          <a:chOff x="0" y="0"/>
          <a:chExt cx="0" cy="0"/>
        </a:xfrm>
      </p:grpSpPr>
      <p:sp>
        <p:nvSpPr>
          <p:cNvPr id="495" name="Title Text"/>
          <p:cNvSpPr txBox="1">
            <a:spLocks noGrp="1"/>
          </p:cNvSpPr>
          <p:nvPr>
            <p:ph type="title"/>
          </p:nvPr>
        </p:nvSpPr>
        <p:spPr>
          <a:prstGeom prst="rect">
            <a:avLst/>
          </a:prstGeom>
        </p:spPr>
        <p:txBody>
          <a:bodyPr/>
          <a:lstStyle/>
          <a:p>
            <a:r>
              <a:t>Title Text</a:t>
            </a:r>
          </a:p>
        </p:txBody>
      </p:sp>
      <p:sp>
        <p:nvSpPr>
          <p:cNvPr id="496"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7"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958928784"/>
      </p:ext>
    </p:extLst>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x">
  <p:cSld name="5_Comparison">
    <p:bg>
      <p:bgPr>
        <a:solidFill>
          <a:srgbClr val="FFFFFF"/>
        </a:solidFill>
        <a:effectLst/>
      </p:bgPr>
    </p:bg>
    <p:spTree>
      <p:nvGrpSpPr>
        <p:cNvPr id="1" name=""/>
        <p:cNvGrpSpPr/>
        <p:nvPr/>
      </p:nvGrpSpPr>
      <p:grpSpPr>
        <a:xfrm>
          <a:off x="0" y="0"/>
          <a:ext cx="0" cy="0"/>
          <a:chOff x="0" y="0"/>
          <a:chExt cx="0" cy="0"/>
        </a:xfrm>
      </p:grpSpPr>
      <p:sp>
        <p:nvSpPr>
          <p:cNvPr id="504"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05" name="Body Level One…"/>
          <p:cNvSpPr txBox="1">
            <a:spLocks noGrp="1"/>
          </p:cNvSpPr>
          <p:nvPr>
            <p:ph type="body" sz="quarter" idx="1"/>
          </p:nvPr>
        </p:nvSpPr>
        <p:spPr>
          <a:xfrm>
            <a:off x="839787" y="1681163"/>
            <a:ext cx="5157790" cy="823921"/>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06"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507"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348072294"/>
      </p:ext>
    </p:extLst>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3_Title Only">
    <p:bg>
      <p:bgPr>
        <a:solidFill>
          <a:srgbClr val="FFFFFF"/>
        </a:solidFill>
        <a:effectLst/>
      </p:bgPr>
    </p:bg>
    <p:spTree>
      <p:nvGrpSpPr>
        <p:cNvPr id="1" name=""/>
        <p:cNvGrpSpPr/>
        <p:nvPr/>
      </p:nvGrpSpPr>
      <p:grpSpPr>
        <a:xfrm>
          <a:off x="0" y="0"/>
          <a:ext cx="0" cy="0"/>
          <a:chOff x="0" y="0"/>
          <a:chExt cx="0" cy="0"/>
        </a:xfrm>
      </p:grpSpPr>
      <p:sp>
        <p:nvSpPr>
          <p:cNvPr id="514" name="Title Text"/>
          <p:cNvSpPr txBox="1">
            <a:spLocks noGrp="1"/>
          </p:cNvSpPr>
          <p:nvPr>
            <p:ph type="title"/>
          </p:nvPr>
        </p:nvSpPr>
        <p:spPr>
          <a:prstGeom prst="rect">
            <a:avLst/>
          </a:prstGeom>
        </p:spPr>
        <p:txBody>
          <a:bodyPr/>
          <a:lstStyle/>
          <a:p>
            <a:r>
              <a:t>Title Text</a:t>
            </a:r>
          </a:p>
        </p:txBody>
      </p:sp>
      <p:sp>
        <p:nvSpPr>
          <p:cNvPr id="515"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2345890070"/>
      </p:ext>
    </p:extLst>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1_Blank">
    <p:bg>
      <p:bgPr>
        <a:solidFill>
          <a:srgbClr val="FFFFFF"/>
        </a:solidFill>
        <a:effectLst/>
      </p:bgPr>
    </p:bg>
    <p:spTree>
      <p:nvGrpSpPr>
        <p:cNvPr id="1" name=""/>
        <p:cNvGrpSpPr/>
        <p:nvPr/>
      </p:nvGrpSpPr>
      <p:grpSpPr>
        <a:xfrm>
          <a:off x="0" y="0"/>
          <a:ext cx="0" cy="0"/>
          <a:chOff x="0" y="0"/>
          <a:chExt cx="0" cy="0"/>
        </a:xfrm>
      </p:grpSpPr>
      <p:sp>
        <p:nvSpPr>
          <p:cNvPr id="522"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863254901"/>
      </p:ext>
    </p:extLst>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tx">
  <p:cSld name="5_Content with Caption">
    <p:bg>
      <p:bgPr>
        <a:solidFill>
          <a:srgbClr val="FFFFFF"/>
        </a:solidFill>
        <a:effectLst/>
      </p:bgPr>
    </p:bg>
    <p:spTree>
      <p:nvGrpSpPr>
        <p:cNvPr id="1" name=""/>
        <p:cNvGrpSpPr/>
        <p:nvPr/>
      </p:nvGrpSpPr>
      <p:grpSpPr>
        <a:xfrm>
          <a:off x="0" y="0"/>
          <a:ext cx="0" cy="0"/>
          <a:chOff x="0" y="0"/>
          <a:chExt cx="0" cy="0"/>
        </a:xfrm>
      </p:grpSpPr>
      <p:sp>
        <p:nvSpPr>
          <p:cNvPr id="529"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530"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531"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532"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936408070"/>
      </p:ext>
    </p:extLst>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tx">
  <p:cSld name="5_Picture with Caption">
    <p:bg>
      <p:bgPr>
        <a:solidFill>
          <a:srgbClr val="FFFFFF"/>
        </a:solidFill>
        <a:effectLst/>
      </p:bgPr>
    </p:bg>
    <p:spTree>
      <p:nvGrpSpPr>
        <p:cNvPr id="1" name=""/>
        <p:cNvGrpSpPr/>
        <p:nvPr/>
      </p:nvGrpSpPr>
      <p:grpSpPr>
        <a:xfrm>
          <a:off x="0" y="0"/>
          <a:ext cx="0" cy="0"/>
          <a:chOff x="0" y="0"/>
          <a:chExt cx="0" cy="0"/>
        </a:xfrm>
      </p:grpSpPr>
      <p:sp>
        <p:nvSpPr>
          <p:cNvPr id="539"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540"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541"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542"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172579392"/>
      </p:ext>
    </p:extLst>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tx">
  <p:cSld name="10_Title Slide">
    <p:bg>
      <p:bgPr>
        <a:solidFill>
          <a:srgbClr val="FFFFFF"/>
        </a:solidFill>
        <a:effectLst/>
      </p:bgPr>
    </p:bg>
    <p:spTree>
      <p:nvGrpSpPr>
        <p:cNvPr id="1" name=""/>
        <p:cNvGrpSpPr/>
        <p:nvPr/>
      </p:nvGrpSpPr>
      <p:grpSpPr>
        <a:xfrm>
          <a:off x="0" y="0"/>
          <a:ext cx="0" cy="0"/>
          <a:chOff x="0" y="0"/>
          <a:chExt cx="0" cy="0"/>
        </a:xfrm>
      </p:grpSpPr>
      <p:sp>
        <p:nvSpPr>
          <p:cNvPr id="549"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550" name="Body Level One…"/>
          <p:cNvSpPr txBox="1">
            <a:spLocks noGrp="1"/>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1" name="Slide Number"/>
          <p:cNvSpPr txBox="1">
            <a:spLocks noGrp="1"/>
          </p:cNvSpPr>
          <p:nvPr>
            <p:ph type="sldNum" sz="quarter" idx="2"/>
          </p:nvPr>
        </p:nvSpPr>
        <p:spPr>
          <a:xfrm>
            <a:off x="11095181" y="6414762"/>
            <a:ext cx="258620"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21412867"/>
      </p:ext>
    </p:extLst>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558" name="Title Text"/>
          <p:cNvSpPr txBox="1">
            <a:spLocks noGrp="1"/>
          </p:cNvSpPr>
          <p:nvPr>
            <p:ph type="title" hasCustomPrompt="1"/>
          </p:nvPr>
        </p:nvSpPr>
        <p:spPr>
          <a:prstGeom prst="rect">
            <a:avLst/>
          </a:prstGeom>
        </p:spPr>
        <p:txBody>
          <a:bodyPr/>
          <a:lstStyle/>
          <a:p>
            <a:r>
              <a:t>Title Text</a:t>
            </a:r>
          </a:p>
        </p:txBody>
      </p:sp>
      <p:sp>
        <p:nvSpPr>
          <p:cNvPr id="559" name="Body Level One…"/>
          <p:cNvSpPr txBox="1">
            <a:spLocks noGrp="1"/>
          </p:cNvSpPr>
          <p:nvPr>
            <p:ph type="body" idx="1" hasCustomPrompt="1"/>
          </p:nvPr>
        </p:nvSpPr>
        <p:spPr>
          <a:prstGeom prst="rect">
            <a:avLst/>
          </a:prstGeom>
        </p:spPr>
        <p:txBody>
          <a:bodyPr/>
          <a:lstStyle/>
          <a:p>
            <a:r>
              <a:t>Body Level One</a:t>
            </a:r>
          </a:p>
          <a:p>
            <a:pPr lvl="1"/>
            <a:endParaRPr/>
          </a:p>
          <a:p>
            <a:pPr lvl="2"/>
            <a:endParaRPr/>
          </a:p>
          <a:p>
            <a:pPr lvl="3"/>
            <a:endParaRPr/>
          </a:p>
          <a:p>
            <a:pPr lvl="4"/>
            <a:endParaRPr/>
          </a:p>
        </p:txBody>
      </p:sp>
      <p:sp>
        <p:nvSpPr>
          <p:cNvPr id="560" name="Slide Number"/>
          <p:cNvSpPr txBox="1">
            <a:spLocks noGrp="1"/>
          </p:cNvSpPr>
          <p:nvPr>
            <p:ph type="sldNum" sz="quarter" idx="2"/>
          </p:nvPr>
        </p:nvSpPr>
        <p:spPr>
          <a:xfrm>
            <a:off x="11095181"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8244584"/>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tx">
  <p:cSld name="Default">
    <p:bg>
      <p:bgPr>
        <a:solidFill>
          <a:srgbClr val="FFFFFF"/>
        </a:solidFill>
        <a:effectLst/>
      </p:bgPr>
    </p:bg>
    <p:spTree>
      <p:nvGrpSpPr>
        <p:cNvPr id="1" name=""/>
        <p:cNvGrpSpPr/>
        <p:nvPr/>
      </p:nvGrpSpPr>
      <p:grpSpPr>
        <a:xfrm>
          <a:off x="0" y="0"/>
          <a:ext cx="0" cy="0"/>
          <a:chOff x="0" y="0"/>
          <a:chExt cx="0" cy="0"/>
        </a:xfrm>
      </p:grpSpPr>
      <p:pic>
        <p:nvPicPr>
          <p:cNvPr id="567" name="image.png" descr="image.png"/>
          <p:cNvPicPr>
            <a:picLocks noChangeAspect="1"/>
          </p:cNvPicPr>
          <p:nvPr/>
        </p:nvPicPr>
        <p:blipFill>
          <a:blip r:embed="rId2"/>
          <a:stretch>
            <a:fillRect/>
          </a:stretch>
        </p:blipFill>
        <p:spPr>
          <a:xfrm>
            <a:off x="9033867" y="6331148"/>
            <a:ext cx="1366245" cy="258964"/>
          </a:xfrm>
          <a:prstGeom prst="rect">
            <a:avLst/>
          </a:prstGeom>
          <a:ln w="12700">
            <a:miter lim="400000"/>
          </a:ln>
        </p:spPr>
      </p:pic>
      <p:sp>
        <p:nvSpPr>
          <p:cNvPr id="568" name="Title Text"/>
          <p:cNvSpPr txBox="1">
            <a:spLocks noGrp="1"/>
          </p:cNvSpPr>
          <p:nvPr>
            <p:ph type="title"/>
          </p:nvPr>
        </p:nvSpPr>
        <p:spPr>
          <a:xfrm>
            <a:off x="1981200" y="274635"/>
            <a:ext cx="8229600" cy="1143004"/>
          </a:xfrm>
          <a:prstGeom prst="rect">
            <a:avLst/>
          </a:prstGeom>
        </p:spPr>
        <p:txBody>
          <a:bodyPr lIns="32145" tIns="32145" rIns="32145" bIns="32145" anchor="t"/>
          <a:lstStyle>
            <a:lvl1pPr algn="ctr" defTabSz="642937">
              <a:lnSpc>
                <a:spcPct val="100000"/>
              </a:lnSpc>
              <a:defRPr sz="5600">
                <a:latin typeface="Lucida Grande"/>
                <a:ea typeface="Lucida Grande"/>
                <a:cs typeface="Lucida Grande"/>
                <a:sym typeface="Lucida Grande"/>
              </a:defRPr>
            </a:lvl1pPr>
          </a:lstStyle>
          <a:p>
            <a:r>
              <a:t>Title Text</a:t>
            </a:r>
          </a:p>
        </p:txBody>
      </p:sp>
      <p:sp>
        <p:nvSpPr>
          <p:cNvPr id="569" name="Body Level One…"/>
          <p:cNvSpPr txBox="1">
            <a:spLocks noGrp="1"/>
          </p:cNvSpPr>
          <p:nvPr>
            <p:ph type="body" idx="1"/>
          </p:nvPr>
        </p:nvSpPr>
        <p:spPr>
          <a:xfrm>
            <a:off x="2175866" y="884037"/>
            <a:ext cx="7840268" cy="5080996"/>
          </a:xfrm>
          <a:prstGeom prst="rect">
            <a:avLst/>
          </a:prstGeom>
        </p:spPr>
        <p:txBody>
          <a:bodyPr lIns="35716" tIns="35716" rIns="35716" bIns="35716" anchor="ctr"/>
          <a:lstStyle>
            <a:lvl1pPr marL="530056" indent="-364957"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1pPr>
            <a:lvl2pPr marL="822156" indent="-364956"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2pPr>
            <a:lvl3pPr marL="1114256" indent="-364956"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3pPr>
            <a:lvl4pPr marL="1419056" indent="-364956"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4pPr>
            <a:lvl5pPr marL="1711156" indent="-364956" defTabSz="642937">
              <a:lnSpc>
                <a:spcPct val="100000"/>
              </a:lnSpc>
              <a:spcBef>
                <a:spcPts val="3600"/>
              </a:spcBef>
              <a:buSzPct val="171000"/>
              <a:buFont typeface="Helvetica"/>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sp>
        <p:nvSpPr>
          <p:cNvPr id="570" name="Slide Number"/>
          <p:cNvSpPr txBox="1">
            <a:spLocks noGrp="1"/>
          </p:cNvSpPr>
          <p:nvPr>
            <p:ph type="sldNum" sz="quarter" idx="2"/>
          </p:nvPr>
        </p:nvSpPr>
        <p:spPr>
          <a:xfrm>
            <a:off x="7871723"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106831785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4"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5"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6"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type="tx">
  <p:cSld name="1_Default">
    <p:bg>
      <p:bgPr>
        <a:solidFill>
          <a:srgbClr val="FFFFFF"/>
        </a:solidFill>
        <a:effectLst/>
      </p:bgPr>
    </p:bg>
    <p:spTree>
      <p:nvGrpSpPr>
        <p:cNvPr id="1" name=""/>
        <p:cNvGrpSpPr/>
        <p:nvPr/>
      </p:nvGrpSpPr>
      <p:grpSpPr>
        <a:xfrm>
          <a:off x="0" y="0"/>
          <a:ext cx="0" cy="0"/>
          <a:chOff x="0" y="0"/>
          <a:chExt cx="0" cy="0"/>
        </a:xfrm>
      </p:grpSpPr>
      <p:pic>
        <p:nvPicPr>
          <p:cNvPr id="577" name="image.png" descr="image.png"/>
          <p:cNvPicPr>
            <a:picLocks noChangeAspect="1"/>
          </p:cNvPicPr>
          <p:nvPr/>
        </p:nvPicPr>
        <p:blipFill>
          <a:blip r:embed="rId2"/>
          <a:stretch>
            <a:fillRect/>
          </a:stretch>
        </p:blipFill>
        <p:spPr>
          <a:xfrm>
            <a:off x="1524000" y="0"/>
            <a:ext cx="9144000" cy="6858000"/>
          </a:xfrm>
          <a:prstGeom prst="rect">
            <a:avLst/>
          </a:prstGeom>
          <a:ln w="12700">
            <a:miter lim="400000"/>
          </a:ln>
        </p:spPr>
      </p:pic>
      <p:pic>
        <p:nvPicPr>
          <p:cNvPr id="578" name="image.png" descr="image.png"/>
          <p:cNvPicPr>
            <a:picLocks noChangeAspect="1"/>
          </p:cNvPicPr>
          <p:nvPr/>
        </p:nvPicPr>
        <p:blipFill>
          <a:blip r:embed="rId3"/>
          <a:stretch>
            <a:fillRect/>
          </a:stretch>
        </p:blipFill>
        <p:spPr>
          <a:xfrm>
            <a:off x="5199681" y="5956101"/>
            <a:ext cx="1785941" cy="517925"/>
          </a:xfrm>
          <a:prstGeom prst="rect">
            <a:avLst/>
          </a:prstGeom>
          <a:ln w="12700">
            <a:miter lim="400000"/>
          </a:ln>
        </p:spPr>
      </p:pic>
      <p:sp>
        <p:nvSpPr>
          <p:cNvPr id="579" name="Title Text"/>
          <p:cNvSpPr txBox="1">
            <a:spLocks noGrp="1"/>
          </p:cNvSpPr>
          <p:nvPr>
            <p:ph type="title"/>
          </p:nvPr>
        </p:nvSpPr>
        <p:spPr>
          <a:xfrm>
            <a:off x="2175866" y="2089544"/>
            <a:ext cx="7840268" cy="2678910"/>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580" name="Body Level One…"/>
          <p:cNvSpPr txBox="1">
            <a:spLocks noGrp="1"/>
          </p:cNvSpPr>
          <p:nvPr>
            <p:ph type="body" idx="1"/>
          </p:nvPr>
        </p:nvSpPr>
        <p:spPr>
          <a:xfrm>
            <a:off x="1981200" y="1600199"/>
            <a:ext cx="8229600" cy="4525965"/>
          </a:xfrm>
          <a:prstGeom prst="rect">
            <a:avLst/>
          </a:prstGeom>
        </p:spPr>
        <p:txBody>
          <a:bodyPr lIns="32145" tIns="32145" rIns="32145" bIns="32145"/>
          <a:lstStyle>
            <a:lvl1pPr marL="0" indent="0" algn="ctr" defTabSz="642937">
              <a:lnSpc>
                <a:spcPct val="100000"/>
              </a:lnSpc>
              <a:spcBef>
                <a:spcPts val="0"/>
              </a:spcBef>
              <a:buSzTx/>
              <a:buFontTx/>
              <a:buNone/>
              <a:defRPr sz="2200">
                <a:latin typeface="Lucida Grande"/>
                <a:ea typeface="Lucida Grande"/>
                <a:cs typeface="Lucida Grande"/>
                <a:sym typeface="Lucida Grande"/>
              </a:defRPr>
            </a:lvl1pPr>
            <a:lvl2pPr marL="0" indent="0" algn="ctr" defTabSz="642937">
              <a:lnSpc>
                <a:spcPct val="100000"/>
              </a:lnSpc>
              <a:spcBef>
                <a:spcPts val="0"/>
              </a:spcBef>
              <a:buSzTx/>
              <a:buFontTx/>
              <a:buNone/>
              <a:defRPr sz="2200">
                <a:latin typeface="Lucida Grande"/>
                <a:ea typeface="Lucida Grande"/>
                <a:cs typeface="Lucida Grande"/>
                <a:sym typeface="Lucida Grande"/>
              </a:defRPr>
            </a:lvl2pPr>
            <a:lvl3pPr marL="0" indent="0" algn="ctr" defTabSz="642937">
              <a:lnSpc>
                <a:spcPct val="100000"/>
              </a:lnSpc>
              <a:spcBef>
                <a:spcPts val="0"/>
              </a:spcBef>
              <a:buSzTx/>
              <a:buFontTx/>
              <a:buNone/>
              <a:defRPr sz="2200">
                <a:latin typeface="Lucida Grande"/>
                <a:ea typeface="Lucida Grande"/>
                <a:cs typeface="Lucida Grande"/>
                <a:sym typeface="Lucida Grande"/>
              </a:defRPr>
            </a:lvl3pPr>
            <a:lvl4pPr marL="0" indent="0" algn="ctr" defTabSz="642937">
              <a:lnSpc>
                <a:spcPct val="100000"/>
              </a:lnSpc>
              <a:spcBef>
                <a:spcPts val="0"/>
              </a:spcBef>
              <a:buSzTx/>
              <a:buFontTx/>
              <a:buNone/>
              <a:defRPr sz="2200">
                <a:latin typeface="Lucida Grande"/>
                <a:ea typeface="Lucida Grande"/>
                <a:cs typeface="Lucida Grande"/>
                <a:sym typeface="Lucida Grande"/>
              </a:defRPr>
            </a:lvl4pPr>
            <a:lvl5pPr marL="0" indent="0" algn="ctr" defTabSz="642937">
              <a:lnSpc>
                <a:spcPct val="100000"/>
              </a:lnSpc>
              <a:spcBef>
                <a:spcPts val="0"/>
              </a:spcBef>
              <a:buSzTx/>
              <a:buFontTx/>
              <a:buNone/>
              <a:defRPr sz="2200">
                <a:latin typeface="Lucida Grande"/>
                <a:ea typeface="Lucida Grande"/>
                <a:cs typeface="Lucida Grande"/>
                <a:sym typeface="Lucida Grande"/>
              </a:defRPr>
            </a:lvl5pPr>
          </a:lstStyle>
          <a:p>
            <a:r>
              <a:t>Body Level One</a:t>
            </a:r>
          </a:p>
          <a:p>
            <a:pPr lvl="1"/>
            <a:r>
              <a:t>Body Level Two</a:t>
            </a:r>
          </a:p>
          <a:p>
            <a:pPr lvl="2"/>
            <a:r>
              <a:t>Body Level Three</a:t>
            </a:r>
          </a:p>
          <a:p>
            <a:pPr lvl="3"/>
            <a:r>
              <a:t>Body Level Four</a:t>
            </a:r>
          </a:p>
          <a:p>
            <a:pPr lvl="4"/>
            <a:r>
              <a:t>Body Level Five</a:t>
            </a:r>
          </a:p>
        </p:txBody>
      </p:sp>
      <p:sp>
        <p:nvSpPr>
          <p:cNvPr id="581" name="Slide Number"/>
          <p:cNvSpPr txBox="1">
            <a:spLocks noGrp="1"/>
          </p:cNvSpPr>
          <p:nvPr>
            <p:ph type="sldNum" sz="quarter" idx="2"/>
          </p:nvPr>
        </p:nvSpPr>
        <p:spPr>
          <a:xfrm>
            <a:off x="7871723"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1005781531"/>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x">
  <p:cSld name="2_Default">
    <p:bg>
      <p:bgPr>
        <a:solidFill>
          <a:srgbClr val="FFFFFF"/>
        </a:solidFill>
        <a:effectLst/>
      </p:bgPr>
    </p:bg>
    <p:spTree>
      <p:nvGrpSpPr>
        <p:cNvPr id="1" name=""/>
        <p:cNvGrpSpPr/>
        <p:nvPr/>
      </p:nvGrpSpPr>
      <p:grpSpPr>
        <a:xfrm>
          <a:off x="0" y="0"/>
          <a:ext cx="0" cy="0"/>
          <a:chOff x="0" y="0"/>
          <a:chExt cx="0" cy="0"/>
        </a:xfrm>
      </p:grpSpPr>
      <p:pic>
        <p:nvPicPr>
          <p:cNvPr id="588" name="image.png" descr="image.png"/>
          <p:cNvPicPr>
            <a:picLocks noChangeAspect="1"/>
          </p:cNvPicPr>
          <p:nvPr/>
        </p:nvPicPr>
        <p:blipFill>
          <a:blip r:embed="rId2"/>
          <a:srcRect b="72265"/>
          <a:stretch>
            <a:fillRect/>
          </a:stretch>
        </p:blipFill>
        <p:spPr>
          <a:xfrm>
            <a:off x="-12518" y="-320137"/>
            <a:ext cx="12217142" cy="2542298"/>
          </a:xfrm>
          <a:prstGeom prst="rect">
            <a:avLst/>
          </a:prstGeom>
          <a:ln w="12700">
            <a:miter lim="400000"/>
          </a:ln>
        </p:spPr>
      </p:pic>
      <p:sp>
        <p:nvSpPr>
          <p:cNvPr id="589" name="Title Text"/>
          <p:cNvSpPr txBox="1">
            <a:spLocks noGrp="1"/>
          </p:cNvSpPr>
          <p:nvPr>
            <p:ph type="title"/>
          </p:nvPr>
        </p:nvSpPr>
        <p:spPr>
          <a:xfrm>
            <a:off x="2175866" y="178592"/>
            <a:ext cx="7840268" cy="1723433"/>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590" name="Body Level One…"/>
          <p:cNvSpPr txBox="1">
            <a:spLocks noGrp="1"/>
          </p:cNvSpPr>
          <p:nvPr>
            <p:ph type="body" idx="1"/>
          </p:nvPr>
        </p:nvSpPr>
        <p:spPr>
          <a:xfrm>
            <a:off x="2175866" y="1955600"/>
            <a:ext cx="7840268" cy="4277324"/>
          </a:xfrm>
          <a:prstGeom prst="rect">
            <a:avLst/>
          </a:prstGeom>
        </p:spPr>
        <p:txBody>
          <a:bodyPr lIns="35716" tIns="35716" rIns="35716" bIns="35716" anchor="ctr"/>
          <a:lstStyle>
            <a:lvl1pPr marL="530056" indent="-364957"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1pPr>
            <a:lvl2pPr marL="822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2pPr>
            <a:lvl3pPr marL="11142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3pPr>
            <a:lvl4pPr marL="14190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4pPr>
            <a:lvl5pPr marL="1711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pic>
        <p:nvPicPr>
          <p:cNvPr id="591" name="legend.png" descr="legend.png"/>
          <p:cNvPicPr>
            <a:picLocks noChangeAspect="1"/>
          </p:cNvPicPr>
          <p:nvPr/>
        </p:nvPicPr>
        <p:blipFill>
          <a:blip r:embed="rId3"/>
          <a:stretch>
            <a:fillRect/>
          </a:stretch>
        </p:blipFill>
        <p:spPr>
          <a:xfrm>
            <a:off x="8861066" y="5979941"/>
            <a:ext cx="3330345" cy="860341"/>
          </a:xfrm>
          <a:prstGeom prst="rect">
            <a:avLst/>
          </a:prstGeom>
          <a:ln w="12700">
            <a:miter lim="400000"/>
          </a:ln>
        </p:spPr>
      </p:pic>
      <p:sp>
        <p:nvSpPr>
          <p:cNvPr id="592" name="Slide Number"/>
          <p:cNvSpPr txBox="1">
            <a:spLocks noGrp="1"/>
          </p:cNvSpPr>
          <p:nvPr>
            <p:ph type="sldNum" sz="quarter" idx="2"/>
          </p:nvPr>
        </p:nvSpPr>
        <p:spPr>
          <a:xfrm>
            <a:off x="7871723"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1185943494"/>
      </p:ext>
    </p:extLst>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x">
  <p:cSld name="Blank 0">
    <p:spTree>
      <p:nvGrpSpPr>
        <p:cNvPr id="1" name=""/>
        <p:cNvGrpSpPr/>
        <p:nvPr/>
      </p:nvGrpSpPr>
      <p:grpSpPr>
        <a:xfrm>
          <a:off x="0" y="0"/>
          <a:ext cx="0" cy="0"/>
          <a:chOff x="0" y="0"/>
          <a:chExt cx="0" cy="0"/>
        </a:xfrm>
      </p:grpSpPr>
      <p:sp>
        <p:nvSpPr>
          <p:cNvPr id="599" name="Slide Number"/>
          <p:cNvSpPr txBox="1">
            <a:spLocks noGrp="1"/>
          </p:cNvSpPr>
          <p:nvPr>
            <p:ph type="sldNum" sz="quarter" idx="2"/>
          </p:nvPr>
        </p:nvSpPr>
        <p:spPr>
          <a:xfrm>
            <a:off x="11095181"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443700"/>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x">
  <p:cSld name="1_Title and Content 0">
    <p:spTree>
      <p:nvGrpSpPr>
        <p:cNvPr id="1" name=""/>
        <p:cNvGrpSpPr/>
        <p:nvPr/>
      </p:nvGrpSpPr>
      <p:grpSpPr>
        <a:xfrm>
          <a:off x="0" y="0"/>
          <a:ext cx="0" cy="0"/>
          <a:chOff x="0" y="0"/>
          <a:chExt cx="0" cy="0"/>
        </a:xfrm>
      </p:grpSpPr>
      <p:sp>
        <p:nvSpPr>
          <p:cNvPr id="606" name="Title Text"/>
          <p:cNvSpPr txBox="1">
            <a:spLocks noGrp="1"/>
          </p:cNvSpPr>
          <p:nvPr>
            <p:ph type="title" hasCustomPrompt="1"/>
          </p:nvPr>
        </p:nvSpPr>
        <p:spPr>
          <a:prstGeom prst="rect">
            <a:avLst/>
          </a:prstGeom>
        </p:spPr>
        <p:txBody>
          <a:bodyPr/>
          <a:lstStyle>
            <a:lvl1pPr>
              <a:defRPr>
                <a:latin typeface="Source Sans Pro Regular"/>
                <a:ea typeface="Source Sans Pro Regular"/>
                <a:cs typeface="Source Sans Pro Regular"/>
                <a:sym typeface="Source Sans Pro Regular"/>
              </a:defRPr>
            </a:lvl1pPr>
          </a:lstStyle>
          <a:p>
            <a:r>
              <a:t>Title Text</a:t>
            </a:r>
          </a:p>
        </p:txBody>
      </p:sp>
      <p:sp>
        <p:nvSpPr>
          <p:cNvPr id="607" name="Body Level One…"/>
          <p:cNvSpPr txBox="1">
            <a:spLocks noGrp="1"/>
          </p:cNvSpPr>
          <p:nvPr>
            <p:ph type="body" idx="1" hasCustomPrompt="1"/>
          </p:nvPr>
        </p:nvSpPr>
        <p:spPr>
          <a:prstGeom prst="rect">
            <a:avLst/>
          </a:prstGeom>
        </p:spPr>
        <p:txBody>
          <a:bodyPr/>
          <a:lstStyle>
            <a:lvl1pPr>
              <a:defRPr>
                <a:latin typeface="Source Sans Pro Regular"/>
                <a:ea typeface="Source Sans Pro Regular"/>
                <a:cs typeface="Source Sans Pro Regular"/>
                <a:sym typeface="Source Sans Pro Regular"/>
              </a:defRPr>
            </a:lvl1pPr>
            <a:lvl2pPr>
              <a:defRPr>
                <a:latin typeface="Source Sans Pro Regular"/>
                <a:ea typeface="Source Sans Pro Regular"/>
                <a:cs typeface="Source Sans Pro Regular"/>
                <a:sym typeface="Source Sans Pro Regular"/>
              </a:defRPr>
            </a:lvl2pPr>
            <a:lvl3pPr>
              <a:defRPr>
                <a:latin typeface="Source Sans Pro Regular"/>
                <a:ea typeface="Source Sans Pro Regular"/>
                <a:cs typeface="Source Sans Pro Regular"/>
                <a:sym typeface="Source Sans Pro Regular"/>
              </a:defRPr>
            </a:lvl3pPr>
            <a:lvl4pPr>
              <a:defRPr>
                <a:latin typeface="Source Sans Pro Regular"/>
                <a:ea typeface="Source Sans Pro Regular"/>
                <a:cs typeface="Source Sans Pro Regular"/>
                <a:sym typeface="Source Sans Pro Regular"/>
              </a:defRPr>
            </a:lvl4pPr>
            <a:lvl5pPr>
              <a:defRPr>
                <a:latin typeface="Source Sans Pro Regular"/>
                <a:ea typeface="Source Sans Pro Regular"/>
                <a:cs typeface="Source Sans Pro Regular"/>
                <a:sym typeface="Source Sans Pro Regular"/>
              </a:defRPr>
            </a:lvl5pPr>
          </a:lstStyle>
          <a:p>
            <a:r>
              <a:t>Body Level One</a:t>
            </a:r>
          </a:p>
          <a:p>
            <a:pPr lvl="1"/>
            <a:endParaRPr/>
          </a:p>
          <a:p>
            <a:pPr lvl="2"/>
            <a:endParaRPr/>
          </a:p>
          <a:p>
            <a:pPr lvl="3"/>
            <a:endParaRPr/>
          </a:p>
          <a:p>
            <a:pPr lvl="4"/>
            <a:endParaRPr/>
          </a:p>
        </p:txBody>
      </p:sp>
      <p:pic>
        <p:nvPicPr>
          <p:cNvPr id="608" name="image.png" descr="image.png"/>
          <p:cNvPicPr>
            <a:picLocks noChangeAspect="1"/>
          </p:cNvPicPr>
          <p:nvPr/>
        </p:nvPicPr>
        <p:blipFill>
          <a:blip r:embed="rId2"/>
          <a:srcRect b="30269"/>
          <a:stretch>
            <a:fillRect/>
          </a:stretch>
        </p:blipFill>
        <p:spPr>
          <a:xfrm>
            <a:off x="9221010" y="6017216"/>
            <a:ext cx="3068131" cy="620432"/>
          </a:xfrm>
          <a:prstGeom prst="rect">
            <a:avLst/>
          </a:prstGeom>
          <a:ln w="12700">
            <a:miter lim="400000"/>
          </a:ln>
        </p:spPr>
      </p:pic>
      <p:sp>
        <p:nvSpPr>
          <p:cNvPr id="609" name="Slide Number"/>
          <p:cNvSpPr txBox="1">
            <a:spLocks noGrp="1"/>
          </p:cNvSpPr>
          <p:nvPr>
            <p:ph type="sldNum" sz="quarter" idx="2"/>
          </p:nvPr>
        </p:nvSpPr>
        <p:spPr>
          <a:xfrm>
            <a:off x="11095181"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15447375"/>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x">
  <p:cSld name="11_Title Slide">
    <p:spTree>
      <p:nvGrpSpPr>
        <p:cNvPr id="1" name=""/>
        <p:cNvGrpSpPr/>
        <p:nvPr/>
      </p:nvGrpSpPr>
      <p:grpSpPr>
        <a:xfrm>
          <a:off x="0" y="0"/>
          <a:ext cx="0" cy="0"/>
          <a:chOff x="0" y="0"/>
          <a:chExt cx="0" cy="0"/>
        </a:xfrm>
      </p:grpSpPr>
      <p:sp>
        <p:nvSpPr>
          <p:cNvPr id="616" name="Title Text"/>
          <p:cNvSpPr txBox="1">
            <a:spLocks noGrp="1"/>
          </p:cNvSpPr>
          <p:nvPr>
            <p:ph type="title"/>
          </p:nvPr>
        </p:nvSpPr>
        <p:spPr>
          <a:xfrm>
            <a:off x="1524000" y="1122362"/>
            <a:ext cx="9144000" cy="2387601"/>
          </a:xfrm>
          <a:prstGeom prst="rect">
            <a:avLst/>
          </a:prstGeom>
        </p:spPr>
        <p:txBody>
          <a:bodyPr anchor="b"/>
          <a:lstStyle>
            <a:lvl1pPr algn="ctr">
              <a:defRPr sz="6000">
                <a:latin typeface="Source Sans Pro Regular"/>
                <a:ea typeface="Source Sans Pro Regular"/>
                <a:cs typeface="Source Sans Pro Regular"/>
                <a:sym typeface="Source Sans Pro Regular"/>
              </a:defRPr>
            </a:lvl1pPr>
          </a:lstStyle>
          <a:p>
            <a:r>
              <a:t>Title Text</a:t>
            </a:r>
          </a:p>
        </p:txBody>
      </p:sp>
      <p:sp>
        <p:nvSpPr>
          <p:cNvPr id="617" name="Body Level One…"/>
          <p:cNvSpPr txBox="1">
            <a:spLocks noGrp="1"/>
          </p:cNvSpPr>
          <p:nvPr>
            <p:ph type="body" sz="quarter" idx="1"/>
          </p:nvPr>
        </p:nvSpPr>
        <p:spPr>
          <a:xfrm>
            <a:off x="1524000" y="3602037"/>
            <a:ext cx="9144000" cy="1655770"/>
          </a:xfrm>
          <a:prstGeom prst="rect">
            <a:avLst/>
          </a:prstGeom>
        </p:spPr>
        <p:txBody>
          <a:bodyPr/>
          <a:lstStyle>
            <a:lvl1pPr marL="0" indent="0" algn="ctr">
              <a:buSzTx/>
              <a:buFontTx/>
              <a:buNone/>
              <a:defRPr sz="2400">
                <a:latin typeface="Source Sans Pro Regular"/>
                <a:ea typeface="Source Sans Pro Regular"/>
                <a:cs typeface="Source Sans Pro Regular"/>
                <a:sym typeface="Source Sans Pro Regular"/>
              </a:defRPr>
            </a:lvl1pPr>
            <a:lvl2pPr marL="0" indent="0" algn="ctr">
              <a:buSzTx/>
              <a:buFontTx/>
              <a:buNone/>
              <a:defRPr sz="2400">
                <a:latin typeface="Source Sans Pro Regular"/>
                <a:ea typeface="Source Sans Pro Regular"/>
                <a:cs typeface="Source Sans Pro Regular"/>
                <a:sym typeface="Source Sans Pro Regular"/>
              </a:defRPr>
            </a:lvl2pPr>
            <a:lvl3pPr marL="0" indent="0" algn="ctr">
              <a:buSzTx/>
              <a:buFontTx/>
              <a:buNone/>
              <a:defRPr sz="2400">
                <a:latin typeface="Source Sans Pro Regular"/>
                <a:ea typeface="Source Sans Pro Regular"/>
                <a:cs typeface="Source Sans Pro Regular"/>
                <a:sym typeface="Source Sans Pro Regular"/>
              </a:defRPr>
            </a:lvl3pPr>
            <a:lvl4pPr marL="0" indent="0" algn="ctr">
              <a:buSzTx/>
              <a:buFontTx/>
              <a:buNone/>
              <a:defRPr sz="2400">
                <a:latin typeface="Source Sans Pro Regular"/>
                <a:ea typeface="Source Sans Pro Regular"/>
                <a:cs typeface="Source Sans Pro Regular"/>
                <a:sym typeface="Source Sans Pro Regular"/>
              </a:defRPr>
            </a:lvl4pPr>
            <a:lvl5pPr marL="0" indent="0" algn="ctr">
              <a:buSzTx/>
              <a:buFontTx/>
              <a:buNone/>
              <a:defRPr sz="2400">
                <a:latin typeface="Source Sans Pro Regular"/>
                <a:ea typeface="Source Sans Pro Regular"/>
                <a:cs typeface="Source Sans Pro Regular"/>
                <a:sym typeface="Source Sans Pro Regular"/>
              </a:defRPr>
            </a:lvl5pPr>
          </a:lstStyle>
          <a:p>
            <a:r>
              <a:t>Body Level One</a:t>
            </a:r>
          </a:p>
          <a:p>
            <a:pPr lvl="1"/>
            <a:r>
              <a:t>Body Level Two</a:t>
            </a:r>
          </a:p>
          <a:p>
            <a:pPr lvl="2"/>
            <a:r>
              <a:t>Body Level Three</a:t>
            </a:r>
          </a:p>
          <a:p>
            <a:pPr lvl="3"/>
            <a:r>
              <a:t>Body Level Four</a:t>
            </a:r>
          </a:p>
          <a:p>
            <a:pPr lvl="4"/>
            <a:r>
              <a:t>Body Level Five</a:t>
            </a:r>
          </a:p>
        </p:txBody>
      </p:sp>
      <p:pic>
        <p:nvPicPr>
          <p:cNvPr id="618" name="image.png" descr="image.png"/>
          <p:cNvPicPr>
            <a:picLocks noChangeAspect="1"/>
          </p:cNvPicPr>
          <p:nvPr/>
        </p:nvPicPr>
        <p:blipFill>
          <a:blip r:embed="rId2"/>
          <a:srcRect b="30269"/>
          <a:stretch>
            <a:fillRect/>
          </a:stretch>
        </p:blipFill>
        <p:spPr>
          <a:xfrm>
            <a:off x="9221010" y="6017216"/>
            <a:ext cx="3068131" cy="620432"/>
          </a:xfrm>
          <a:prstGeom prst="rect">
            <a:avLst/>
          </a:prstGeom>
          <a:ln w="12700">
            <a:miter lim="400000"/>
          </a:ln>
        </p:spPr>
      </p:pic>
      <p:sp>
        <p:nvSpPr>
          <p:cNvPr id="6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04507823"/>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1_Blank 0">
    <p:spTree>
      <p:nvGrpSpPr>
        <p:cNvPr id="1" name=""/>
        <p:cNvGrpSpPr/>
        <p:nvPr/>
      </p:nvGrpSpPr>
      <p:grpSpPr>
        <a:xfrm>
          <a:off x="0" y="0"/>
          <a:ext cx="0" cy="0"/>
          <a:chOff x="0" y="0"/>
          <a:chExt cx="0" cy="0"/>
        </a:xfrm>
      </p:grpSpPr>
      <p:pic>
        <p:nvPicPr>
          <p:cNvPr id="626" name="image.png" descr="image.png"/>
          <p:cNvPicPr>
            <a:picLocks noChangeAspect="1"/>
          </p:cNvPicPr>
          <p:nvPr/>
        </p:nvPicPr>
        <p:blipFill>
          <a:blip r:embed="rId2"/>
          <a:srcRect b="30269"/>
          <a:stretch>
            <a:fillRect/>
          </a:stretch>
        </p:blipFill>
        <p:spPr>
          <a:xfrm>
            <a:off x="9221010" y="6017216"/>
            <a:ext cx="3068131" cy="620432"/>
          </a:xfrm>
          <a:prstGeom prst="rect">
            <a:avLst/>
          </a:prstGeom>
          <a:ln w="12700">
            <a:miter lim="400000"/>
          </a:ln>
        </p:spPr>
      </p:pic>
      <p:sp>
        <p:nvSpPr>
          <p:cNvPr id="627" name="Slide Number"/>
          <p:cNvSpPr txBox="1">
            <a:spLocks noGrp="1"/>
          </p:cNvSpPr>
          <p:nvPr>
            <p:ph type="sldNum" sz="quarter" idx="2"/>
          </p:nvPr>
        </p:nvSpPr>
        <p:spPr>
          <a:xfrm>
            <a:off x="11095181" y="6414762"/>
            <a:ext cx="258621" cy="24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96475211"/>
      </p:ext>
    </p:extLst>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6_Title and Content">
    <p:bg>
      <p:bgPr>
        <a:solidFill>
          <a:srgbClr val="FFFFFF"/>
        </a:solidFill>
        <a:effectLst/>
      </p:bgPr>
    </p:bg>
    <p:spTree>
      <p:nvGrpSpPr>
        <p:cNvPr id="1" name=""/>
        <p:cNvGrpSpPr/>
        <p:nvPr/>
      </p:nvGrpSpPr>
      <p:grpSpPr>
        <a:xfrm>
          <a:off x="0" y="0"/>
          <a:ext cx="0" cy="0"/>
          <a:chOff x="0" y="0"/>
          <a:chExt cx="0" cy="0"/>
        </a:xfrm>
      </p:grpSpPr>
      <p:sp>
        <p:nvSpPr>
          <p:cNvPr id="634" name="Title Text"/>
          <p:cNvSpPr txBox="1">
            <a:spLocks noGrp="1"/>
          </p:cNvSpPr>
          <p:nvPr>
            <p:ph type="title"/>
          </p:nvPr>
        </p:nvSpPr>
        <p:spPr>
          <a:prstGeom prst="rect">
            <a:avLst/>
          </a:prstGeom>
        </p:spPr>
        <p:txBody>
          <a:bodyPr/>
          <a:lstStyle/>
          <a:p>
            <a:r>
              <a:t>Title Text</a:t>
            </a:r>
          </a:p>
        </p:txBody>
      </p:sp>
      <p:sp>
        <p:nvSpPr>
          <p:cNvPr id="6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636" name="legend.png" descr="legend.png"/>
          <p:cNvPicPr>
            <a:picLocks noChangeAspect="1"/>
          </p:cNvPicPr>
          <p:nvPr/>
        </p:nvPicPr>
        <p:blipFill>
          <a:blip r:embed="rId2"/>
          <a:stretch>
            <a:fillRect/>
          </a:stretch>
        </p:blipFill>
        <p:spPr>
          <a:xfrm>
            <a:off x="8861066" y="5979941"/>
            <a:ext cx="3330345" cy="860341"/>
          </a:xfrm>
          <a:prstGeom prst="rect">
            <a:avLst/>
          </a:prstGeom>
          <a:ln w="12700">
            <a:miter lim="400000"/>
          </a:ln>
        </p:spPr>
      </p:pic>
      <p:sp>
        <p:nvSpPr>
          <p:cNvPr id="637" name="Slide Number"/>
          <p:cNvSpPr txBox="1">
            <a:spLocks noGrp="1"/>
          </p:cNvSpPr>
          <p:nvPr>
            <p:ph type="sldNum" sz="quarter" idx="2"/>
          </p:nvPr>
        </p:nvSpPr>
        <p:spPr>
          <a:xfrm>
            <a:off x="11095181" y="6414762"/>
            <a:ext cx="258620" cy="248302"/>
          </a:xfrm>
          <a:prstGeom prst="rect">
            <a:avLst/>
          </a:prstGeom>
        </p:spPr>
        <p:txBody>
          <a:bodyPr/>
          <a:lstStyle>
            <a:lvl1pPr>
              <a:defRPr>
                <a:latin typeface="Calibri Light"/>
                <a:ea typeface="Calibri Light"/>
                <a:cs typeface="Calibri Light"/>
                <a:sym typeface="Calibri Light"/>
              </a:defRPr>
            </a:lvl1pPr>
          </a:lstStyle>
          <a:p>
            <a:fld id="{86CB4B4D-7CA3-9044-876B-883B54F8677D}" type="slidenum">
              <a:t>‹#›</a:t>
            </a:fld>
            <a:endParaRPr/>
          </a:p>
        </p:txBody>
      </p:sp>
    </p:spTree>
    <p:extLst>
      <p:ext uri="{BB962C8B-B14F-4D97-AF65-F5344CB8AC3E}">
        <p14:creationId xmlns:p14="http://schemas.microsoft.com/office/powerpoint/2010/main" val="54763857"/>
      </p:ext>
    </p:extLst>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tx">
  <p:cSld name="3_Default">
    <p:bg>
      <p:bgPr>
        <a:solidFill>
          <a:srgbClr val="FFFFFF"/>
        </a:solidFill>
        <a:effectLst/>
      </p:bgPr>
    </p:bg>
    <p:spTree>
      <p:nvGrpSpPr>
        <p:cNvPr id="1" name=""/>
        <p:cNvGrpSpPr/>
        <p:nvPr/>
      </p:nvGrpSpPr>
      <p:grpSpPr>
        <a:xfrm>
          <a:off x="0" y="0"/>
          <a:ext cx="0" cy="0"/>
          <a:chOff x="0" y="0"/>
          <a:chExt cx="0" cy="0"/>
        </a:xfrm>
      </p:grpSpPr>
      <p:pic>
        <p:nvPicPr>
          <p:cNvPr id="644" name="image.png" descr="image.png"/>
          <p:cNvPicPr>
            <a:picLocks noChangeAspect="1"/>
          </p:cNvPicPr>
          <p:nvPr/>
        </p:nvPicPr>
        <p:blipFill>
          <a:blip r:embed="rId2"/>
          <a:stretch>
            <a:fillRect/>
          </a:stretch>
        </p:blipFill>
        <p:spPr>
          <a:xfrm>
            <a:off x="-293538" y="-1204445"/>
            <a:ext cx="12567465" cy="9425600"/>
          </a:xfrm>
          <a:prstGeom prst="rect">
            <a:avLst/>
          </a:prstGeom>
          <a:ln w="12700">
            <a:miter lim="400000"/>
          </a:ln>
        </p:spPr>
      </p:pic>
      <p:pic>
        <p:nvPicPr>
          <p:cNvPr id="645" name="image.png" descr="image.png"/>
          <p:cNvPicPr>
            <a:picLocks noChangeAspect="1"/>
          </p:cNvPicPr>
          <p:nvPr/>
        </p:nvPicPr>
        <p:blipFill>
          <a:blip r:embed="rId3"/>
          <a:srcRect b="30269"/>
          <a:stretch>
            <a:fillRect/>
          </a:stretch>
        </p:blipFill>
        <p:spPr>
          <a:xfrm>
            <a:off x="4791307" y="5872171"/>
            <a:ext cx="2609364" cy="527660"/>
          </a:xfrm>
          <a:prstGeom prst="rect">
            <a:avLst/>
          </a:prstGeom>
          <a:ln w="12700">
            <a:miter lim="400000"/>
          </a:ln>
        </p:spPr>
      </p:pic>
      <p:sp>
        <p:nvSpPr>
          <p:cNvPr id="646" name="Title Text"/>
          <p:cNvSpPr txBox="1">
            <a:spLocks noGrp="1"/>
          </p:cNvSpPr>
          <p:nvPr>
            <p:ph type="title"/>
          </p:nvPr>
        </p:nvSpPr>
        <p:spPr>
          <a:xfrm>
            <a:off x="2175866" y="2089544"/>
            <a:ext cx="7840268" cy="2678910"/>
          </a:xfrm>
          <a:prstGeom prst="rect">
            <a:avLst/>
          </a:prstGeom>
        </p:spPr>
        <p:txBody>
          <a:bodyPr lIns="35716" tIns="35716" rIns="35716" bIns="35716"/>
          <a:lstStyle>
            <a:lvl1pPr algn="ctr" defTabSz="642937">
              <a:lnSpc>
                <a:spcPct val="100000"/>
              </a:lnSpc>
              <a:defRPr sz="5600">
                <a:solidFill>
                  <a:srgbClr val="FFFFFF"/>
                </a:solidFill>
                <a:latin typeface="Source Sans Pro Regular"/>
                <a:ea typeface="Source Sans Pro Regular"/>
                <a:cs typeface="Source Sans Pro Regular"/>
                <a:sym typeface="Source Sans Pro Regular"/>
              </a:defRPr>
            </a:lvl1pPr>
          </a:lstStyle>
          <a:p>
            <a:r>
              <a:t>Title Text</a:t>
            </a:r>
          </a:p>
        </p:txBody>
      </p:sp>
      <p:sp>
        <p:nvSpPr>
          <p:cNvPr id="647" name="Slide Number"/>
          <p:cNvSpPr txBox="1">
            <a:spLocks noGrp="1"/>
          </p:cNvSpPr>
          <p:nvPr>
            <p:ph type="sldNum" sz="quarter" idx="2"/>
          </p:nvPr>
        </p:nvSpPr>
        <p:spPr>
          <a:xfrm>
            <a:off x="7871723" y="6260705"/>
            <a:ext cx="205479"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185755184"/>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tx">
  <p:cSld name="Default Slide">
    <p:bg>
      <p:bgPr>
        <a:solidFill>
          <a:srgbClr val="FFFFFF"/>
        </a:solidFill>
        <a:effectLst/>
      </p:bgPr>
    </p:bg>
    <p:spTree>
      <p:nvGrpSpPr>
        <p:cNvPr id="1" name=""/>
        <p:cNvGrpSpPr/>
        <p:nvPr/>
      </p:nvGrpSpPr>
      <p:grpSpPr>
        <a:xfrm>
          <a:off x="0" y="0"/>
          <a:ext cx="0" cy="0"/>
          <a:chOff x="0" y="0"/>
          <a:chExt cx="0" cy="0"/>
        </a:xfrm>
      </p:grpSpPr>
      <p:pic>
        <p:nvPicPr>
          <p:cNvPr id="654" name="legend.png" descr="legend.png"/>
          <p:cNvPicPr>
            <a:picLocks noChangeAspect="1"/>
          </p:cNvPicPr>
          <p:nvPr/>
        </p:nvPicPr>
        <p:blipFill>
          <a:blip r:embed="rId2"/>
          <a:stretch>
            <a:fillRect/>
          </a:stretch>
        </p:blipFill>
        <p:spPr>
          <a:xfrm>
            <a:off x="8861066" y="5979941"/>
            <a:ext cx="3330345" cy="860341"/>
          </a:xfrm>
          <a:prstGeom prst="rect">
            <a:avLst/>
          </a:prstGeom>
          <a:ln w="12700">
            <a:miter lim="400000"/>
          </a:ln>
        </p:spPr>
      </p:pic>
      <p:sp>
        <p:nvSpPr>
          <p:cNvPr id="655" name="Slide Number"/>
          <p:cNvSpPr txBox="1">
            <a:spLocks noGrp="1"/>
          </p:cNvSpPr>
          <p:nvPr>
            <p:ph type="sldNum" sz="quarter" idx="2"/>
          </p:nvPr>
        </p:nvSpPr>
        <p:spPr>
          <a:xfrm>
            <a:off x="11216072" y="443333"/>
            <a:ext cx="153964" cy="152401"/>
          </a:xfrm>
          <a:prstGeom prst="rect">
            <a:avLst/>
          </a:prstGeom>
        </p:spPr>
        <p:txBody>
          <a:bodyPr lIns="0" tIns="0" rIns="0" bIns="0"/>
          <a:lstStyle>
            <a:lvl1pPr algn="ctr" defTabSz="914215">
              <a:defRPr sz="1000">
                <a:solidFill>
                  <a:srgbClr val="FFFFFF"/>
                </a:solidFill>
                <a:latin typeface="+mn-lt"/>
                <a:ea typeface="+mn-ea"/>
                <a:cs typeface="+mn-cs"/>
                <a:sym typeface="Helvetica"/>
              </a:defRPr>
            </a:lvl1pPr>
          </a:lstStyle>
          <a:p>
            <a:fld id="{86CB4B4D-7CA3-9044-876B-883B54F8677D}" type="slidenum">
              <a:t>‹#›</a:t>
            </a:fld>
            <a:endParaRPr/>
          </a:p>
        </p:txBody>
      </p:sp>
    </p:spTree>
    <p:extLst>
      <p:ext uri="{BB962C8B-B14F-4D97-AF65-F5344CB8AC3E}">
        <p14:creationId xmlns:p14="http://schemas.microsoft.com/office/powerpoint/2010/main" val="2927026042"/>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tx">
  <p:cSld name="4_Default">
    <p:bg>
      <p:bgPr>
        <a:solidFill>
          <a:srgbClr val="FFFFFF"/>
        </a:solidFill>
        <a:effectLst/>
      </p:bgPr>
    </p:bg>
    <p:spTree>
      <p:nvGrpSpPr>
        <p:cNvPr id="1" name=""/>
        <p:cNvGrpSpPr/>
        <p:nvPr/>
      </p:nvGrpSpPr>
      <p:grpSpPr>
        <a:xfrm>
          <a:off x="0" y="0"/>
          <a:ext cx="0" cy="0"/>
          <a:chOff x="0" y="0"/>
          <a:chExt cx="0" cy="0"/>
        </a:xfrm>
      </p:grpSpPr>
      <p:pic>
        <p:nvPicPr>
          <p:cNvPr id="662" name="image1.png" descr="image1.png"/>
          <p:cNvPicPr>
            <a:picLocks noChangeAspect="1"/>
          </p:cNvPicPr>
          <p:nvPr/>
        </p:nvPicPr>
        <p:blipFill>
          <a:blip r:embed="rId2"/>
          <a:srcRect b="72265"/>
          <a:stretch>
            <a:fillRect/>
          </a:stretch>
        </p:blipFill>
        <p:spPr>
          <a:xfrm>
            <a:off x="1443632" y="-13397"/>
            <a:ext cx="9269018" cy="1928817"/>
          </a:xfrm>
          <a:prstGeom prst="rect">
            <a:avLst/>
          </a:prstGeom>
          <a:ln w="12700">
            <a:miter lim="400000"/>
          </a:ln>
        </p:spPr>
      </p:pic>
      <p:pic>
        <p:nvPicPr>
          <p:cNvPr id="663" name="image3.png" descr="image3.png"/>
          <p:cNvPicPr>
            <a:picLocks noChangeAspect="1"/>
          </p:cNvPicPr>
          <p:nvPr/>
        </p:nvPicPr>
        <p:blipFill>
          <a:blip r:embed="rId3"/>
          <a:stretch>
            <a:fillRect/>
          </a:stretch>
        </p:blipFill>
        <p:spPr>
          <a:xfrm>
            <a:off x="9033867" y="6331148"/>
            <a:ext cx="1366245" cy="258964"/>
          </a:xfrm>
          <a:prstGeom prst="rect">
            <a:avLst/>
          </a:prstGeom>
          <a:ln w="12700">
            <a:miter lim="400000"/>
          </a:ln>
        </p:spPr>
      </p:pic>
      <p:sp>
        <p:nvSpPr>
          <p:cNvPr id="664" name="Title Text"/>
          <p:cNvSpPr txBox="1">
            <a:spLocks noGrp="1"/>
          </p:cNvSpPr>
          <p:nvPr>
            <p:ph type="title"/>
          </p:nvPr>
        </p:nvSpPr>
        <p:spPr>
          <a:xfrm>
            <a:off x="2175866" y="178592"/>
            <a:ext cx="7840268" cy="1723433"/>
          </a:xfrm>
          <a:prstGeom prst="rect">
            <a:avLst/>
          </a:prstGeom>
        </p:spPr>
        <p:txBody>
          <a:bodyPr lIns="35716" tIns="35716" rIns="35716" bIns="35716"/>
          <a:lstStyle>
            <a:lvl1pPr algn="ctr" defTabSz="642937">
              <a:lnSpc>
                <a:spcPct val="100000"/>
              </a:lnSpc>
              <a:defRPr sz="5600" b="1">
                <a:solidFill>
                  <a:srgbClr val="FFFFFF"/>
                </a:solidFill>
                <a:latin typeface="Source Sans Pro SemiBold"/>
                <a:ea typeface="Source Sans Pro SemiBold"/>
                <a:cs typeface="Source Sans Pro SemiBold"/>
                <a:sym typeface="Source Sans Pro SemiBold"/>
              </a:defRPr>
            </a:lvl1pPr>
          </a:lstStyle>
          <a:p>
            <a:r>
              <a:t>Title Text</a:t>
            </a:r>
          </a:p>
        </p:txBody>
      </p:sp>
      <p:sp>
        <p:nvSpPr>
          <p:cNvPr id="665" name="Body Level One…"/>
          <p:cNvSpPr txBox="1">
            <a:spLocks noGrp="1"/>
          </p:cNvSpPr>
          <p:nvPr>
            <p:ph type="body" idx="1"/>
          </p:nvPr>
        </p:nvSpPr>
        <p:spPr>
          <a:xfrm>
            <a:off x="2175866" y="1955600"/>
            <a:ext cx="7840268" cy="4277324"/>
          </a:xfrm>
          <a:prstGeom prst="rect">
            <a:avLst/>
          </a:prstGeom>
        </p:spPr>
        <p:txBody>
          <a:bodyPr lIns="35716" tIns="35716" rIns="35716" bIns="35716" anchor="ctr"/>
          <a:lstStyle>
            <a:lvl1pPr marL="530056" indent="-364957"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1pPr>
            <a:lvl2pPr marL="822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2pPr>
            <a:lvl3pPr marL="11142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3pPr>
            <a:lvl4pPr marL="14190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4pPr>
            <a:lvl5pPr marL="1711156" indent="-364956" defTabSz="642937">
              <a:lnSpc>
                <a:spcPct val="100000"/>
              </a:lnSpc>
              <a:spcBef>
                <a:spcPts val="2600"/>
              </a:spcBef>
              <a:buSzPct val="171000"/>
              <a:buFont typeface="Helvetica"/>
              <a:defRPr sz="2600">
                <a:latin typeface="SourceSansPro-Light"/>
                <a:ea typeface="SourceSansPro-Light"/>
                <a:cs typeface="SourceSansPro-Light"/>
                <a:sym typeface="SourceSansPro-Light"/>
              </a:defRPr>
            </a:lvl5pPr>
          </a:lstStyle>
          <a:p>
            <a:r>
              <a:t>Body Level One</a:t>
            </a:r>
          </a:p>
          <a:p>
            <a:pPr lvl="1"/>
            <a:r>
              <a:t>Body Level Two</a:t>
            </a:r>
          </a:p>
          <a:p>
            <a:pPr lvl="2"/>
            <a:r>
              <a:t>Body Level Three</a:t>
            </a:r>
          </a:p>
          <a:p>
            <a:pPr lvl="3"/>
            <a:r>
              <a:t>Body Level Four</a:t>
            </a:r>
          </a:p>
          <a:p>
            <a:pPr lvl="4"/>
            <a:r>
              <a:t>Body Level Five</a:t>
            </a:r>
          </a:p>
        </p:txBody>
      </p:sp>
      <p:sp>
        <p:nvSpPr>
          <p:cNvPr id="666" name="Slide Number"/>
          <p:cNvSpPr txBox="1">
            <a:spLocks noGrp="1"/>
          </p:cNvSpPr>
          <p:nvPr>
            <p:ph type="sldNum" sz="quarter" idx="2"/>
          </p:nvPr>
        </p:nvSpPr>
        <p:spPr>
          <a:xfrm>
            <a:off x="7871721" y="6260704"/>
            <a:ext cx="205480" cy="191291"/>
          </a:xfrm>
          <a:prstGeom prst="rect">
            <a:avLst/>
          </a:prstGeom>
        </p:spPr>
        <p:txBody>
          <a:bodyPr lIns="32145" tIns="32145" rIns="32145" bIns="32145"/>
          <a:lstStyle>
            <a:lvl1pPr defTabSz="642937">
              <a:defRPr sz="800">
                <a:solidFill>
                  <a:srgbClr val="000000"/>
                </a:solidFill>
                <a:latin typeface="Lucida Grande"/>
                <a:ea typeface="Lucida Grande"/>
                <a:cs typeface="Lucida Grande"/>
                <a:sym typeface="Lucida Grande"/>
              </a:defRPr>
            </a:lvl1pPr>
          </a:lstStyle>
          <a:p>
            <a:fld id="{86CB4B4D-7CA3-9044-876B-883B54F8677D}" type="slidenum">
              <a:t>‹#›</a:t>
            </a:fld>
            <a:endParaRPr/>
          </a:p>
        </p:txBody>
      </p:sp>
    </p:spTree>
    <p:extLst>
      <p:ext uri="{BB962C8B-B14F-4D97-AF65-F5344CB8AC3E}">
        <p14:creationId xmlns:p14="http://schemas.microsoft.com/office/powerpoint/2010/main" val="381761808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53.xml"/><Relationship Id="rId21" Type="http://schemas.openxmlformats.org/officeDocument/2006/relationships/slideLayout" Target="../slideLayouts/slideLayout48.xml"/><Relationship Id="rId42" Type="http://schemas.openxmlformats.org/officeDocument/2006/relationships/slideLayout" Target="../slideLayouts/slideLayout69.xml"/><Relationship Id="rId47" Type="http://schemas.openxmlformats.org/officeDocument/2006/relationships/slideLayout" Target="../slideLayouts/slideLayout74.xml"/><Relationship Id="rId63" Type="http://schemas.openxmlformats.org/officeDocument/2006/relationships/slideLayout" Target="../slideLayouts/slideLayout90.xml"/><Relationship Id="rId68" Type="http://schemas.openxmlformats.org/officeDocument/2006/relationships/slideLayout" Target="../slideLayouts/slideLayout95.xml"/><Relationship Id="rId84" Type="http://schemas.openxmlformats.org/officeDocument/2006/relationships/slideLayout" Target="../slideLayouts/slideLayout111.xml"/><Relationship Id="rId89" Type="http://schemas.openxmlformats.org/officeDocument/2006/relationships/slideLayout" Target="../slideLayouts/slideLayout116.xml"/><Relationship Id="rId16" Type="http://schemas.openxmlformats.org/officeDocument/2006/relationships/slideLayout" Target="../slideLayouts/slideLayout43.xml"/><Relationship Id="rId11" Type="http://schemas.openxmlformats.org/officeDocument/2006/relationships/slideLayout" Target="../slideLayouts/slideLayout38.xml"/><Relationship Id="rId32" Type="http://schemas.openxmlformats.org/officeDocument/2006/relationships/slideLayout" Target="../slideLayouts/slideLayout59.xml"/><Relationship Id="rId37" Type="http://schemas.openxmlformats.org/officeDocument/2006/relationships/slideLayout" Target="../slideLayouts/slideLayout64.xml"/><Relationship Id="rId53" Type="http://schemas.openxmlformats.org/officeDocument/2006/relationships/slideLayout" Target="../slideLayouts/slideLayout80.xml"/><Relationship Id="rId58" Type="http://schemas.openxmlformats.org/officeDocument/2006/relationships/slideLayout" Target="../slideLayouts/slideLayout85.xml"/><Relationship Id="rId74" Type="http://schemas.openxmlformats.org/officeDocument/2006/relationships/slideLayout" Target="../slideLayouts/slideLayout101.xml"/><Relationship Id="rId79" Type="http://schemas.openxmlformats.org/officeDocument/2006/relationships/slideLayout" Target="../slideLayouts/slideLayout106.xml"/><Relationship Id="rId5" Type="http://schemas.openxmlformats.org/officeDocument/2006/relationships/slideLayout" Target="../slideLayouts/slideLayout32.xml"/><Relationship Id="rId90" Type="http://schemas.openxmlformats.org/officeDocument/2006/relationships/slideLayout" Target="../slideLayouts/slideLayout117.xml"/><Relationship Id="rId95" Type="http://schemas.openxmlformats.org/officeDocument/2006/relationships/slideLayout" Target="../slideLayouts/slideLayout122.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43" Type="http://schemas.openxmlformats.org/officeDocument/2006/relationships/slideLayout" Target="../slideLayouts/slideLayout70.xml"/><Relationship Id="rId48" Type="http://schemas.openxmlformats.org/officeDocument/2006/relationships/slideLayout" Target="../slideLayouts/slideLayout75.xml"/><Relationship Id="rId64" Type="http://schemas.openxmlformats.org/officeDocument/2006/relationships/slideLayout" Target="../slideLayouts/slideLayout91.xml"/><Relationship Id="rId69" Type="http://schemas.openxmlformats.org/officeDocument/2006/relationships/slideLayout" Target="../slideLayouts/slideLayout96.xml"/><Relationship Id="rId80" Type="http://schemas.openxmlformats.org/officeDocument/2006/relationships/slideLayout" Target="../slideLayouts/slideLayout107.xml"/><Relationship Id="rId85" Type="http://schemas.openxmlformats.org/officeDocument/2006/relationships/slideLayout" Target="../slideLayouts/slideLayout112.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38" Type="http://schemas.openxmlformats.org/officeDocument/2006/relationships/slideLayout" Target="../slideLayouts/slideLayout65.xml"/><Relationship Id="rId46" Type="http://schemas.openxmlformats.org/officeDocument/2006/relationships/slideLayout" Target="../slideLayouts/slideLayout73.xml"/><Relationship Id="rId59" Type="http://schemas.openxmlformats.org/officeDocument/2006/relationships/slideLayout" Target="../slideLayouts/slideLayout86.xml"/><Relationship Id="rId67" Type="http://schemas.openxmlformats.org/officeDocument/2006/relationships/slideLayout" Target="../slideLayouts/slideLayout94.xml"/><Relationship Id="rId20" Type="http://schemas.openxmlformats.org/officeDocument/2006/relationships/slideLayout" Target="../slideLayouts/slideLayout47.xml"/><Relationship Id="rId41" Type="http://schemas.openxmlformats.org/officeDocument/2006/relationships/slideLayout" Target="../slideLayouts/slideLayout68.xml"/><Relationship Id="rId54" Type="http://schemas.openxmlformats.org/officeDocument/2006/relationships/slideLayout" Target="../slideLayouts/slideLayout81.xml"/><Relationship Id="rId62" Type="http://schemas.openxmlformats.org/officeDocument/2006/relationships/slideLayout" Target="../slideLayouts/slideLayout89.xml"/><Relationship Id="rId70" Type="http://schemas.openxmlformats.org/officeDocument/2006/relationships/slideLayout" Target="../slideLayouts/slideLayout97.xml"/><Relationship Id="rId75" Type="http://schemas.openxmlformats.org/officeDocument/2006/relationships/slideLayout" Target="../slideLayouts/slideLayout102.xml"/><Relationship Id="rId83" Type="http://schemas.openxmlformats.org/officeDocument/2006/relationships/slideLayout" Target="../slideLayouts/slideLayout110.xml"/><Relationship Id="rId88" Type="http://schemas.openxmlformats.org/officeDocument/2006/relationships/slideLayout" Target="../slideLayouts/slideLayout115.xml"/><Relationship Id="rId91" Type="http://schemas.openxmlformats.org/officeDocument/2006/relationships/slideLayout" Target="../slideLayouts/slideLayout118.xml"/><Relationship Id="rId96" Type="http://schemas.openxmlformats.org/officeDocument/2006/relationships/slideLayout" Target="../slideLayouts/slideLayout12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36" Type="http://schemas.openxmlformats.org/officeDocument/2006/relationships/slideLayout" Target="../slideLayouts/slideLayout63.xml"/><Relationship Id="rId49" Type="http://schemas.openxmlformats.org/officeDocument/2006/relationships/slideLayout" Target="../slideLayouts/slideLayout76.xml"/><Relationship Id="rId57" Type="http://schemas.openxmlformats.org/officeDocument/2006/relationships/slideLayout" Target="../slideLayouts/slideLayout84.xml"/><Relationship Id="rId10" Type="http://schemas.openxmlformats.org/officeDocument/2006/relationships/slideLayout" Target="../slideLayouts/slideLayout37.xml"/><Relationship Id="rId31" Type="http://schemas.openxmlformats.org/officeDocument/2006/relationships/slideLayout" Target="../slideLayouts/slideLayout58.xml"/><Relationship Id="rId44" Type="http://schemas.openxmlformats.org/officeDocument/2006/relationships/slideLayout" Target="../slideLayouts/slideLayout71.xml"/><Relationship Id="rId52" Type="http://schemas.openxmlformats.org/officeDocument/2006/relationships/slideLayout" Target="../slideLayouts/slideLayout79.xml"/><Relationship Id="rId60" Type="http://schemas.openxmlformats.org/officeDocument/2006/relationships/slideLayout" Target="../slideLayouts/slideLayout87.xml"/><Relationship Id="rId65" Type="http://schemas.openxmlformats.org/officeDocument/2006/relationships/slideLayout" Target="../slideLayouts/slideLayout92.xml"/><Relationship Id="rId73" Type="http://schemas.openxmlformats.org/officeDocument/2006/relationships/slideLayout" Target="../slideLayouts/slideLayout100.xml"/><Relationship Id="rId78" Type="http://schemas.openxmlformats.org/officeDocument/2006/relationships/slideLayout" Target="../slideLayouts/slideLayout105.xml"/><Relationship Id="rId81" Type="http://schemas.openxmlformats.org/officeDocument/2006/relationships/slideLayout" Target="../slideLayouts/slideLayout108.xml"/><Relationship Id="rId86" Type="http://schemas.openxmlformats.org/officeDocument/2006/relationships/slideLayout" Target="../slideLayouts/slideLayout113.xml"/><Relationship Id="rId94" Type="http://schemas.openxmlformats.org/officeDocument/2006/relationships/slideLayout" Target="../slideLayouts/slideLayout121.xml"/><Relationship Id="rId99" Type="http://schemas.openxmlformats.org/officeDocument/2006/relationships/slideLayout" Target="../slideLayouts/slideLayout126.xml"/><Relationship Id="rId101" Type="http://schemas.openxmlformats.org/officeDocument/2006/relationships/image" Target="../media/image7.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9" Type="http://schemas.openxmlformats.org/officeDocument/2006/relationships/slideLayout" Target="../slideLayouts/slideLayout66.xml"/><Relationship Id="rId34" Type="http://schemas.openxmlformats.org/officeDocument/2006/relationships/slideLayout" Target="../slideLayouts/slideLayout61.xml"/><Relationship Id="rId50" Type="http://schemas.openxmlformats.org/officeDocument/2006/relationships/slideLayout" Target="../slideLayouts/slideLayout77.xml"/><Relationship Id="rId55" Type="http://schemas.openxmlformats.org/officeDocument/2006/relationships/slideLayout" Target="../slideLayouts/slideLayout82.xml"/><Relationship Id="rId76" Type="http://schemas.openxmlformats.org/officeDocument/2006/relationships/slideLayout" Target="../slideLayouts/slideLayout103.xml"/><Relationship Id="rId97" Type="http://schemas.openxmlformats.org/officeDocument/2006/relationships/slideLayout" Target="../slideLayouts/slideLayout124.xml"/><Relationship Id="rId7" Type="http://schemas.openxmlformats.org/officeDocument/2006/relationships/slideLayout" Target="../slideLayouts/slideLayout34.xml"/><Relationship Id="rId71" Type="http://schemas.openxmlformats.org/officeDocument/2006/relationships/slideLayout" Target="../slideLayouts/slideLayout98.xml"/><Relationship Id="rId92" Type="http://schemas.openxmlformats.org/officeDocument/2006/relationships/slideLayout" Target="../slideLayouts/slideLayout119.xml"/><Relationship Id="rId2" Type="http://schemas.openxmlformats.org/officeDocument/2006/relationships/slideLayout" Target="../slideLayouts/slideLayout29.xml"/><Relationship Id="rId29" Type="http://schemas.openxmlformats.org/officeDocument/2006/relationships/slideLayout" Target="../slideLayouts/slideLayout56.xml"/><Relationship Id="rId24" Type="http://schemas.openxmlformats.org/officeDocument/2006/relationships/slideLayout" Target="../slideLayouts/slideLayout51.xml"/><Relationship Id="rId40" Type="http://schemas.openxmlformats.org/officeDocument/2006/relationships/slideLayout" Target="../slideLayouts/slideLayout67.xml"/><Relationship Id="rId45" Type="http://schemas.openxmlformats.org/officeDocument/2006/relationships/slideLayout" Target="../slideLayouts/slideLayout72.xml"/><Relationship Id="rId66" Type="http://schemas.openxmlformats.org/officeDocument/2006/relationships/slideLayout" Target="../slideLayouts/slideLayout93.xml"/><Relationship Id="rId87" Type="http://schemas.openxmlformats.org/officeDocument/2006/relationships/slideLayout" Target="../slideLayouts/slideLayout114.xml"/><Relationship Id="rId61" Type="http://schemas.openxmlformats.org/officeDocument/2006/relationships/slideLayout" Target="../slideLayouts/slideLayout88.xml"/><Relationship Id="rId82" Type="http://schemas.openxmlformats.org/officeDocument/2006/relationships/slideLayout" Target="../slideLayouts/slideLayout109.xml"/><Relationship Id="rId19" Type="http://schemas.openxmlformats.org/officeDocument/2006/relationships/slideLayout" Target="../slideLayouts/slideLayout46.xml"/><Relationship Id="rId14" Type="http://schemas.openxmlformats.org/officeDocument/2006/relationships/slideLayout" Target="../slideLayouts/slideLayout41.xml"/><Relationship Id="rId30" Type="http://schemas.openxmlformats.org/officeDocument/2006/relationships/slideLayout" Target="../slideLayouts/slideLayout57.xml"/><Relationship Id="rId35" Type="http://schemas.openxmlformats.org/officeDocument/2006/relationships/slideLayout" Target="../slideLayouts/slideLayout62.xml"/><Relationship Id="rId56" Type="http://schemas.openxmlformats.org/officeDocument/2006/relationships/slideLayout" Target="../slideLayouts/slideLayout83.xml"/><Relationship Id="rId77" Type="http://schemas.openxmlformats.org/officeDocument/2006/relationships/slideLayout" Target="../slideLayouts/slideLayout104.xml"/><Relationship Id="rId100" Type="http://schemas.openxmlformats.org/officeDocument/2006/relationships/theme" Target="../theme/theme2.xml"/><Relationship Id="rId8" Type="http://schemas.openxmlformats.org/officeDocument/2006/relationships/slideLayout" Target="../slideLayouts/slideLayout35.xml"/><Relationship Id="rId51" Type="http://schemas.openxmlformats.org/officeDocument/2006/relationships/slideLayout" Target="../slideLayouts/slideLayout78.xml"/><Relationship Id="rId72" Type="http://schemas.openxmlformats.org/officeDocument/2006/relationships/slideLayout" Target="../slideLayouts/slideLayout99.xml"/><Relationship Id="rId93" Type="http://schemas.openxmlformats.org/officeDocument/2006/relationships/slideLayout" Target="../slideLayouts/slideLayout120.xml"/><Relationship Id="rId98" Type="http://schemas.openxmlformats.org/officeDocument/2006/relationships/slideLayout" Target="../slideLayouts/slideLayout125.xml"/><Relationship Id="rId3"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152.xml"/><Relationship Id="rId21" Type="http://schemas.openxmlformats.org/officeDocument/2006/relationships/slideLayout" Target="../slideLayouts/slideLayout147.xml"/><Relationship Id="rId42" Type="http://schemas.openxmlformats.org/officeDocument/2006/relationships/slideLayout" Target="../slideLayouts/slideLayout168.xml"/><Relationship Id="rId47" Type="http://schemas.openxmlformats.org/officeDocument/2006/relationships/slideLayout" Target="../slideLayouts/slideLayout173.xml"/><Relationship Id="rId63" Type="http://schemas.openxmlformats.org/officeDocument/2006/relationships/slideLayout" Target="../slideLayouts/slideLayout189.xml"/><Relationship Id="rId68" Type="http://schemas.openxmlformats.org/officeDocument/2006/relationships/slideLayout" Target="../slideLayouts/slideLayout194.xml"/><Relationship Id="rId84" Type="http://schemas.openxmlformats.org/officeDocument/2006/relationships/slideLayout" Target="../slideLayouts/slideLayout210.xml"/><Relationship Id="rId89" Type="http://schemas.openxmlformats.org/officeDocument/2006/relationships/slideLayout" Target="../slideLayouts/slideLayout215.xml"/><Relationship Id="rId16" Type="http://schemas.openxmlformats.org/officeDocument/2006/relationships/slideLayout" Target="../slideLayouts/slideLayout142.xml"/><Relationship Id="rId11" Type="http://schemas.openxmlformats.org/officeDocument/2006/relationships/slideLayout" Target="../slideLayouts/slideLayout137.xml"/><Relationship Id="rId32" Type="http://schemas.openxmlformats.org/officeDocument/2006/relationships/slideLayout" Target="../slideLayouts/slideLayout158.xml"/><Relationship Id="rId37" Type="http://schemas.openxmlformats.org/officeDocument/2006/relationships/slideLayout" Target="../slideLayouts/slideLayout163.xml"/><Relationship Id="rId53" Type="http://schemas.openxmlformats.org/officeDocument/2006/relationships/slideLayout" Target="../slideLayouts/slideLayout179.xml"/><Relationship Id="rId58" Type="http://schemas.openxmlformats.org/officeDocument/2006/relationships/slideLayout" Target="../slideLayouts/slideLayout184.xml"/><Relationship Id="rId74" Type="http://schemas.openxmlformats.org/officeDocument/2006/relationships/slideLayout" Target="../slideLayouts/slideLayout200.xml"/><Relationship Id="rId79" Type="http://schemas.openxmlformats.org/officeDocument/2006/relationships/slideLayout" Target="../slideLayouts/slideLayout205.xml"/><Relationship Id="rId5" Type="http://schemas.openxmlformats.org/officeDocument/2006/relationships/slideLayout" Target="../slideLayouts/slideLayout131.xml"/><Relationship Id="rId90" Type="http://schemas.openxmlformats.org/officeDocument/2006/relationships/slideLayout" Target="../slideLayouts/slideLayout216.xml"/><Relationship Id="rId95" Type="http://schemas.openxmlformats.org/officeDocument/2006/relationships/slideLayout" Target="../slideLayouts/slideLayout221.xml"/><Relationship Id="rId22" Type="http://schemas.openxmlformats.org/officeDocument/2006/relationships/slideLayout" Target="../slideLayouts/slideLayout148.xml"/><Relationship Id="rId27" Type="http://schemas.openxmlformats.org/officeDocument/2006/relationships/slideLayout" Target="../slideLayouts/slideLayout153.xml"/><Relationship Id="rId43" Type="http://schemas.openxmlformats.org/officeDocument/2006/relationships/slideLayout" Target="../slideLayouts/slideLayout169.xml"/><Relationship Id="rId48" Type="http://schemas.openxmlformats.org/officeDocument/2006/relationships/slideLayout" Target="../slideLayouts/slideLayout174.xml"/><Relationship Id="rId64" Type="http://schemas.openxmlformats.org/officeDocument/2006/relationships/slideLayout" Target="../slideLayouts/slideLayout190.xml"/><Relationship Id="rId69" Type="http://schemas.openxmlformats.org/officeDocument/2006/relationships/slideLayout" Target="../slideLayouts/slideLayout195.xml"/><Relationship Id="rId80" Type="http://schemas.openxmlformats.org/officeDocument/2006/relationships/slideLayout" Target="../slideLayouts/slideLayout206.xml"/><Relationship Id="rId85" Type="http://schemas.openxmlformats.org/officeDocument/2006/relationships/slideLayout" Target="../slideLayouts/slideLayout211.xml"/><Relationship Id="rId12" Type="http://schemas.openxmlformats.org/officeDocument/2006/relationships/slideLayout" Target="../slideLayouts/slideLayout138.xml"/><Relationship Id="rId17" Type="http://schemas.openxmlformats.org/officeDocument/2006/relationships/slideLayout" Target="../slideLayouts/slideLayout143.xml"/><Relationship Id="rId25" Type="http://schemas.openxmlformats.org/officeDocument/2006/relationships/slideLayout" Target="../slideLayouts/slideLayout151.xml"/><Relationship Id="rId33" Type="http://schemas.openxmlformats.org/officeDocument/2006/relationships/slideLayout" Target="../slideLayouts/slideLayout159.xml"/><Relationship Id="rId38" Type="http://schemas.openxmlformats.org/officeDocument/2006/relationships/slideLayout" Target="../slideLayouts/slideLayout164.xml"/><Relationship Id="rId46" Type="http://schemas.openxmlformats.org/officeDocument/2006/relationships/slideLayout" Target="../slideLayouts/slideLayout172.xml"/><Relationship Id="rId59" Type="http://schemas.openxmlformats.org/officeDocument/2006/relationships/slideLayout" Target="../slideLayouts/slideLayout185.xml"/><Relationship Id="rId67" Type="http://schemas.openxmlformats.org/officeDocument/2006/relationships/slideLayout" Target="../slideLayouts/slideLayout193.xml"/><Relationship Id="rId20" Type="http://schemas.openxmlformats.org/officeDocument/2006/relationships/slideLayout" Target="../slideLayouts/slideLayout146.xml"/><Relationship Id="rId41" Type="http://schemas.openxmlformats.org/officeDocument/2006/relationships/slideLayout" Target="../slideLayouts/slideLayout167.xml"/><Relationship Id="rId54" Type="http://schemas.openxmlformats.org/officeDocument/2006/relationships/slideLayout" Target="../slideLayouts/slideLayout180.xml"/><Relationship Id="rId62" Type="http://schemas.openxmlformats.org/officeDocument/2006/relationships/slideLayout" Target="../slideLayouts/slideLayout188.xml"/><Relationship Id="rId70" Type="http://schemas.openxmlformats.org/officeDocument/2006/relationships/slideLayout" Target="../slideLayouts/slideLayout196.xml"/><Relationship Id="rId75" Type="http://schemas.openxmlformats.org/officeDocument/2006/relationships/slideLayout" Target="../slideLayouts/slideLayout201.xml"/><Relationship Id="rId83" Type="http://schemas.openxmlformats.org/officeDocument/2006/relationships/slideLayout" Target="../slideLayouts/slideLayout209.xml"/><Relationship Id="rId88" Type="http://schemas.openxmlformats.org/officeDocument/2006/relationships/slideLayout" Target="../slideLayouts/slideLayout214.xml"/><Relationship Id="rId91" Type="http://schemas.openxmlformats.org/officeDocument/2006/relationships/slideLayout" Target="../slideLayouts/slideLayout217.xml"/><Relationship Id="rId96" Type="http://schemas.openxmlformats.org/officeDocument/2006/relationships/slideLayout" Target="../slideLayouts/slideLayout222.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5" Type="http://schemas.openxmlformats.org/officeDocument/2006/relationships/slideLayout" Target="../slideLayouts/slideLayout141.xml"/><Relationship Id="rId23" Type="http://schemas.openxmlformats.org/officeDocument/2006/relationships/slideLayout" Target="../slideLayouts/slideLayout149.xml"/><Relationship Id="rId28" Type="http://schemas.openxmlformats.org/officeDocument/2006/relationships/slideLayout" Target="../slideLayouts/slideLayout154.xml"/><Relationship Id="rId36" Type="http://schemas.openxmlformats.org/officeDocument/2006/relationships/slideLayout" Target="../slideLayouts/slideLayout162.xml"/><Relationship Id="rId49" Type="http://schemas.openxmlformats.org/officeDocument/2006/relationships/slideLayout" Target="../slideLayouts/slideLayout175.xml"/><Relationship Id="rId57" Type="http://schemas.openxmlformats.org/officeDocument/2006/relationships/slideLayout" Target="../slideLayouts/slideLayout183.xml"/><Relationship Id="rId10" Type="http://schemas.openxmlformats.org/officeDocument/2006/relationships/slideLayout" Target="../slideLayouts/slideLayout136.xml"/><Relationship Id="rId31" Type="http://schemas.openxmlformats.org/officeDocument/2006/relationships/slideLayout" Target="../slideLayouts/slideLayout157.xml"/><Relationship Id="rId44" Type="http://schemas.openxmlformats.org/officeDocument/2006/relationships/slideLayout" Target="../slideLayouts/slideLayout170.xml"/><Relationship Id="rId52" Type="http://schemas.openxmlformats.org/officeDocument/2006/relationships/slideLayout" Target="../slideLayouts/slideLayout178.xml"/><Relationship Id="rId60" Type="http://schemas.openxmlformats.org/officeDocument/2006/relationships/slideLayout" Target="../slideLayouts/slideLayout186.xml"/><Relationship Id="rId65" Type="http://schemas.openxmlformats.org/officeDocument/2006/relationships/slideLayout" Target="../slideLayouts/slideLayout191.xml"/><Relationship Id="rId73" Type="http://schemas.openxmlformats.org/officeDocument/2006/relationships/slideLayout" Target="../slideLayouts/slideLayout199.xml"/><Relationship Id="rId78" Type="http://schemas.openxmlformats.org/officeDocument/2006/relationships/slideLayout" Target="../slideLayouts/slideLayout204.xml"/><Relationship Id="rId81" Type="http://schemas.openxmlformats.org/officeDocument/2006/relationships/slideLayout" Target="../slideLayouts/slideLayout207.xml"/><Relationship Id="rId86" Type="http://schemas.openxmlformats.org/officeDocument/2006/relationships/slideLayout" Target="../slideLayouts/slideLayout212.xml"/><Relationship Id="rId94" Type="http://schemas.openxmlformats.org/officeDocument/2006/relationships/slideLayout" Target="../slideLayouts/slideLayout220.xml"/><Relationship Id="rId99" Type="http://schemas.openxmlformats.org/officeDocument/2006/relationships/slideLayout" Target="../slideLayouts/slideLayout225.xml"/><Relationship Id="rId101" Type="http://schemas.openxmlformats.org/officeDocument/2006/relationships/image" Target="../media/image7.png"/><Relationship Id="rId4" Type="http://schemas.openxmlformats.org/officeDocument/2006/relationships/slideLayout" Target="../slideLayouts/slideLayout130.xml"/><Relationship Id="rId9" Type="http://schemas.openxmlformats.org/officeDocument/2006/relationships/slideLayout" Target="../slideLayouts/slideLayout135.xml"/><Relationship Id="rId13" Type="http://schemas.openxmlformats.org/officeDocument/2006/relationships/slideLayout" Target="../slideLayouts/slideLayout139.xml"/><Relationship Id="rId18" Type="http://schemas.openxmlformats.org/officeDocument/2006/relationships/slideLayout" Target="../slideLayouts/slideLayout144.xml"/><Relationship Id="rId39" Type="http://schemas.openxmlformats.org/officeDocument/2006/relationships/slideLayout" Target="../slideLayouts/slideLayout165.xml"/><Relationship Id="rId34" Type="http://schemas.openxmlformats.org/officeDocument/2006/relationships/slideLayout" Target="../slideLayouts/slideLayout160.xml"/><Relationship Id="rId50" Type="http://schemas.openxmlformats.org/officeDocument/2006/relationships/slideLayout" Target="../slideLayouts/slideLayout176.xml"/><Relationship Id="rId55" Type="http://schemas.openxmlformats.org/officeDocument/2006/relationships/slideLayout" Target="../slideLayouts/slideLayout181.xml"/><Relationship Id="rId76" Type="http://schemas.openxmlformats.org/officeDocument/2006/relationships/slideLayout" Target="../slideLayouts/slideLayout202.xml"/><Relationship Id="rId97" Type="http://schemas.openxmlformats.org/officeDocument/2006/relationships/slideLayout" Target="../slideLayouts/slideLayout223.xml"/><Relationship Id="rId7" Type="http://schemas.openxmlformats.org/officeDocument/2006/relationships/slideLayout" Target="../slideLayouts/slideLayout133.xml"/><Relationship Id="rId71" Type="http://schemas.openxmlformats.org/officeDocument/2006/relationships/slideLayout" Target="../slideLayouts/slideLayout197.xml"/><Relationship Id="rId92" Type="http://schemas.openxmlformats.org/officeDocument/2006/relationships/slideLayout" Target="../slideLayouts/slideLayout218.xml"/><Relationship Id="rId2" Type="http://schemas.openxmlformats.org/officeDocument/2006/relationships/slideLayout" Target="../slideLayouts/slideLayout128.xml"/><Relationship Id="rId29" Type="http://schemas.openxmlformats.org/officeDocument/2006/relationships/slideLayout" Target="../slideLayouts/slideLayout155.xml"/><Relationship Id="rId24" Type="http://schemas.openxmlformats.org/officeDocument/2006/relationships/slideLayout" Target="../slideLayouts/slideLayout150.xml"/><Relationship Id="rId40" Type="http://schemas.openxmlformats.org/officeDocument/2006/relationships/slideLayout" Target="../slideLayouts/slideLayout166.xml"/><Relationship Id="rId45" Type="http://schemas.openxmlformats.org/officeDocument/2006/relationships/slideLayout" Target="../slideLayouts/slideLayout171.xml"/><Relationship Id="rId66" Type="http://schemas.openxmlformats.org/officeDocument/2006/relationships/slideLayout" Target="../slideLayouts/slideLayout192.xml"/><Relationship Id="rId87" Type="http://schemas.openxmlformats.org/officeDocument/2006/relationships/slideLayout" Target="../slideLayouts/slideLayout213.xml"/><Relationship Id="rId61" Type="http://schemas.openxmlformats.org/officeDocument/2006/relationships/slideLayout" Target="../slideLayouts/slideLayout187.xml"/><Relationship Id="rId82" Type="http://schemas.openxmlformats.org/officeDocument/2006/relationships/slideLayout" Target="../slideLayouts/slideLayout208.xml"/><Relationship Id="rId19" Type="http://schemas.openxmlformats.org/officeDocument/2006/relationships/slideLayout" Target="../slideLayouts/slideLayout145.xml"/><Relationship Id="rId14" Type="http://schemas.openxmlformats.org/officeDocument/2006/relationships/slideLayout" Target="../slideLayouts/slideLayout140.xml"/><Relationship Id="rId30" Type="http://schemas.openxmlformats.org/officeDocument/2006/relationships/slideLayout" Target="../slideLayouts/slideLayout156.xml"/><Relationship Id="rId35" Type="http://schemas.openxmlformats.org/officeDocument/2006/relationships/slideLayout" Target="../slideLayouts/slideLayout161.xml"/><Relationship Id="rId56" Type="http://schemas.openxmlformats.org/officeDocument/2006/relationships/slideLayout" Target="../slideLayouts/slideLayout182.xml"/><Relationship Id="rId77" Type="http://schemas.openxmlformats.org/officeDocument/2006/relationships/slideLayout" Target="../slideLayouts/slideLayout203.xml"/><Relationship Id="rId100" Type="http://schemas.openxmlformats.org/officeDocument/2006/relationships/theme" Target="../theme/theme3.xml"/><Relationship Id="rId8" Type="http://schemas.openxmlformats.org/officeDocument/2006/relationships/slideLayout" Target="../slideLayouts/slideLayout134.xml"/><Relationship Id="rId51" Type="http://schemas.openxmlformats.org/officeDocument/2006/relationships/slideLayout" Target="../slideLayouts/slideLayout177.xml"/><Relationship Id="rId72" Type="http://schemas.openxmlformats.org/officeDocument/2006/relationships/slideLayout" Target="../slideLayouts/slideLayout198.xml"/><Relationship Id="rId93" Type="http://schemas.openxmlformats.org/officeDocument/2006/relationships/slideLayout" Target="../slideLayouts/slideLayout219.xml"/><Relationship Id="rId98" Type="http://schemas.openxmlformats.org/officeDocument/2006/relationships/slideLayout" Target="../slideLayouts/slideLayout224.xml"/><Relationship Id="rId3" Type="http://schemas.openxmlformats.org/officeDocument/2006/relationships/slideLayout" Target="../slideLayouts/slideLayout129.xml"/></Relationships>
</file>

<file path=ppt/slideMasters/_rels/slideMaster4.xml.rels><?xml version="1.0" encoding="UTF-8" standalone="yes"?>
<Relationships xmlns="http://schemas.openxmlformats.org/package/2006/relationships"><Relationship Id="rId26" Type="http://schemas.openxmlformats.org/officeDocument/2006/relationships/slideLayout" Target="../slideLayouts/slideLayout251.xml"/><Relationship Id="rId21" Type="http://schemas.openxmlformats.org/officeDocument/2006/relationships/slideLayout" Target="../slideLayouts/slideLayout246.xml"/><Relationship Id="rId42" Type="http://schemas.openxmlformats.org/officeDocument/2006/relationships/slideLayout" Target="../slideLayouts/slideLayout267.xml"/><Relationship Id="rId47" Type="http://schemas.openxmlformats.org/officeDocument/2006/relationships/slideLayout" Target="../slideLayouts/slideLayout272.xml"/><Relationship Id="rId63" Type="http://schemas.openxmlformats.org/officeDocument/2006/relationships/slideLayout" Target="../slideLayouts/slideLayout288.xml"/><Relationship Id="rId68" Type="http://schemas.openxmlformats.org/officeDocument/2006/relationships/slideLayout" Target="../slideLayouts/slideLayout293.xml"/><Relationship Id="rId84" Type="http://schemas.openxmlformats.org/officeDocument/2006/relationships/slideLayout" Target="../slideLayouts/slideLayout309.xml"/><Relationship Id="rId89" Type="http://schemas.openxmlformats.org/officeDocument/2006/relationships/slideLayout" Target="../slideLayouts/slideLayout314.xml"/><Relationship Id="rId16" Type="http://schemas.openxmlformats.org/officeDocument/2006/relationships/slideLayout" Target="../slideLayouts/slideLayout241.xml"/><Relationship Id="rId11" Type="http://schemas.openxmlformats.org/officeDocument/2006/relationships/slideLayout" Target="../slideLayouts/slideLayout236.xml"/><Relationship Id="rId32" Type="http://schemas.openxmlformats.org/officeDocument/2006/relationships/slideLayout" Target="../slideLayouts/slideLayout257.xml"/><Relationship Id="rId37" Type="http://schemas.openxmlformats.org/officeDocument/2006/relationships/slideLayout" Target="../slideLayouts/slideLayout262.xml"/><Relationship Id="rId53" Type="http://schemas.openxmlformats.org/officeDocument/2006/relationships/slideLayout" Target="../slideLayouts/slideLayout278.xml"/><Relationship Id="rId58" Type="http://schemas.openxmlformats.org/officeDocument/2006/relationships/slideLayout" Target="../slideLayouts/slideLayout283.xml"/><Relationship Id="rId74" Type="http://schemas.openxmlformats.org/officeDocument/2006/relationships/slideLayout" Target="../slideLayouts/slideLayout299.xml"/><Relationship Id="rId79" Type="http://schemas.openxmlformats.org/officeDocument/2006/relationships/slideLayout" Target="../slideLayouts/slideLayout304.xml"/><Relationship Id="rId5" Type="http://schemas.openxmlformats.org/officeDocument/2006/relationships/slideLayout" Target="../slideLayouts/slideLayout230.xml"/><Relationship Id="rId90" Type="http://schemas.openxmlformats.org/officeDocument/2006/relationships/slideLayout" Target="../slideLayouts/slideLayout315.xml"/><Relationship Id="rId95" Type="http://schemas.openxmlformats.org/officeDocument/2006/relationships/slideLayout" Target="../slideLayouts/slideLayout320.xml"/><Relationship Id="rId22" Type="http://schemas.openxmlformats.org/officeDocument/2006/relationships/slideLayout" Target="../slideLayouts/slideLayout247.xml"/><Relationship Id="rId27" Type="http://schemas.openxmlformats.org/officeDocument/2006/relationships/slideLayout" Target="../slideLayouts/slideLayout252.xml"/><Relationship Id="rId43" Type="http://schemas.openxmlformats.org/officeDocument/2006/relationships/slideLayout" Target="../slideLayouts/slideLayout268.xml"/><Relationship Id="rId48" Type="http://schemas.openxmlformats.org/officeDocument/2006/relationships/slideLayout" Target="../slideLayouts/slideLayout273.xml"/><Relationship Id="rId64" Type="http://schemas.openxmlformats.org/officeDocument/2006/relationships/slideLayout" Target="../slideLayouts/slideLayout289.xml"/><Relationship Id="rId69" Type="http://schemas.openxmlformats.org/officeDocument/2006/relationships/slideLayout" Target="../slideLayouts/slideLayout294.xml"/><Relationship Id="rId80" Type="http://schemas.openxmlformats.org/officeDocument/2006/relationships/slideLayout" Target="../slideLayouts/slideLayout305.xml"/><Relationship Id="rId85" Type="http://schemas.openxmlformats.org/officeDocument/2006/relationships/slideLayout" Target="../slideLayouts/slideLayout310.xml"/><Relationship Id="rId12" Type="http://schemas.openxmlformats.org/officeDocument/2006/relationships/slideLayout" Target="../slideLayouts/slideLayout237.xml"/><Relationship Id="rId17" Type="http://schemas.openxmlformats.org/officeDocument/2006/relationships/slideLayout" Target="../slideLayouts/slideLayout242.xml"/><Relationship Id="rId25" Type="http://schemas.openxmlformats.org/officeDocument/2006/relationships/slideLayout" Target="../slideLayouts/slideLayout250.xml"/><Relationship Id="rId33" Type="http://schemas.openxmlformats.org/officeDocument/2006/relationships/slideLayout" Target="../slideLayouts/slideLayout258.xml"/><Relationship Id="rId38" Type="http://schemas.openxmlformats.org/officeDocument/2006/relationships/slideLayout" Target="../slideLayouts/slideLayout263.xml"/><Relationship Id="rId46" Type="http://schemas.openxmlformats.org/officeDocument/2006/relationships/slideLayout" Target="../slideLayouts/slideLayout271.xml"/><Relationship Id="rId59" Type="http://schemas.openxmlformats.org/officeDocument/2006/relationships/slideLayout" Target="../slideLayouts/slideLayout284.xml"/><Relationship Id="rId67" Type="http://schemas.openxmlformats.org/officeDocument/2006/relationships/slideLayout" Target="../slideLayouts/slideLayout292.xml"/><Relationship Id="rId20" Type="http://schemas.openxmlformats.org/officeDocument/2006/relationships/slideLayout" Target="../slideLayouts/slideLayout245.xml"/><Relationship Id="rId41" Type="http://schemas.openxmlformats.org/officeDocument/2006/relationships/slideLayout" Target="../slideLayouts/slideLayout266.xml"/><Relationship Id="rId54" Type="http://schemas.openxmlformats.org/officeDocument/2006/relationships/slideLayout" Target="../slideLayouts/slideLayout279.xml"/><Relationship Id="rId62" Type="http://schemas.openxmlformats.org/officeDocument/2006/relationships/slideLayout" Target="../slideLayouts/slideLayout287.xml"/><Relationship Id="rId70" Type="http://schemas.openxmlformats.org/officeDocument/2006/relationships/slideLayout" Target="../slideLayouts/slideLayout295.xml"/><Relationship Id="rId75" Type="http://schemas.openxmlformats.org/officeDocument/2006/relationships/slideLayout" Target="../slideLayouts/slideLayout300.xml"/><Relationship Id="rId83" Type="http://schemas.openxmlformats.org/officeDocument/2006/relationships/slideLayout" Target="../slideLayouts/slideLayout308.xml"/><Relationship Id="rId88" Type="http://schemas.openxmlformats.org/officeDocument/2006/relationships/slideLayout" Target="../slideLayouts/slideLayout313.xml"/><Relationship Id="rId91" Type="http://schemas.openxmlformats.org/officeDocument/2006/relationships/slideLayout" Target="../slideLayouts/slideLayout316.xml"/><Relationship Id="rId96" Type="http://schemas.openxmlformats.org/officeDocument/2006/relationships/slideLayout" Target="../slideLayouts/slideLayout321.xml"/><Relationship Id="rId1" Type="http://schemas.openxmlformats.org/officeDocument/2006/relationships/slideLayout" Target="../slideLayouts/slideLayout226.xml"/><Relationship Id="rId6" Type="http://schemas.openxmlformats.org/officeDocument/2006/relationships/slideLayout" Target="../slideLayouts/slideLayout231.xml"/><Relationship Id="rId15" Type="http://schemas.openxmlformats.org/officeDocument/2006/relationships/slideLayout" Target="../slideLayouts/slideLayout240.xml"/><Relationship Id="rId23" Type="http://schemas.openxmlformats.org/officeDocument/2006/relationships/slideLayout" Target="../slideLayouts/slideLayout248.xml"/><Relationship Id="rId28" Type="http://schemas.openxmlformats.org/officeDocument/2006/relationships/slideLayout" Target="../slideLayouts/slideLayout253.xml"/><Relationship Id="rId36" Type="http://schemas.openxmlformats.org/officeDocument/2006/relationships/slideLayout" Target="../slideLayouts/slideLayout261.xml"/><Relationship Id="rId49" Type="http://schemas.openxmlformats.org/officeDocument/2006/relationships/slideLayout" Target="../slideLayouts/slideLayout274.xml"/><Relationship Id="rId57" Type="http://schemas.openxmlformats.org/officeDocument/2006/relationships/slideLayout" Target="../slideLayouts/slideLayout282.xml"/><Relationship Id="rId10" Type="http://schemas.openxmlformats.org/officeDocument/2006/relationships/slideLayout" Target="../slideLayouts/slideLayout235.xml"/><Relationship Id="rId31" Type="http://schemas.openxmlformats.org/officeDocument/2006/relationships/slideLayout" Target="../slideLayouts/slideLayout256.xml"/><Relationship Id="rId44" Type="http://schemas.openxmlformats.org/officeDocument/2006/relationships/slideLayout" Target="../slideLayouts/slideLayout269.xml"/><Relationship Id="rId52" Type="http://schemas.openxmlformats.org/officeDocument/2006/relationships/slideLayout" Target="../slideLayouts/slideLayout277.xml"/><Relationship Id="rId60" Type="http://schemas.openxmlformats.org/officeDocument/2006/relationships/slideLayout" Target="../slideLayouts/slideLayout285.xml"/><Relationship Id="rId65" Type="http://schemas.openxmlformats.org/officeDocument/2006/relationships/slideLayout" Target="../slideLayouts/slideLayout290.xml"/><Relationship Id="rId73" Type="http://schemas.openxmlformats.org/officeDocument/2006/relationships/slideLayout" Target="../slideLayouts/slideLayout298.xml"/><Relationship Id="rId78" Type="http://schemas.openxmlformats.org/officeDocument/2006/relationships/slideLayout" Target="../slideLayouts/slideLayout303.xml"/><Relationship Id="rId81" Type="http://schemas.openxmlformats.org/officeDocument/2006/relationships/slideLayout" Target="../slideLayouts/slideLayout306.xml"/><Relationship Id="rId86" Type="http://schemas.openxmlformats.org/officeDocument/2006/relationships/slideLayout" Target="../slideLayouts/slideLayout311.xml"/><Relationship Id="rId94" Type="http://schemas.openxmlformats.org/officeDocument/2006/relationships/slideLayout" Target="../slideLayouts/slideLayout319.xml"/><Relationship Id="rId99" Type="http://schemas.openxmlformats.org/officeDocument/2006/relationships/slideLayout" Target="../slideLayouts/slideLayout324.xml"/><Relationship Id="rId101" Type="http://schemas.openxmlformats.org/officeDocument/2006/relationships/image" Target="../media/image7.png"/><Relationship Id="rId4" Type="http://schemas.openxmlformats.org/officeDocument/2006/relationships/slideLayout" Target="../slideLayouts/slideLayout229.xml"/><Relationship Id="rId9" Type="http://schemas.openxmlformats.org/officeDocument/2006/relationships/slideLayout" Target="../slideLayouts/slideLayout234.xml"/><Relationship Id="rId13" Type="http://schemas.openxmlformats.org/officeDocument/2006/relationships/slideLayout" Target="../slideLayouts/slideLayout238.xml"/><Relationship Id="rId18" Type="http://schemas.openxmlformats.org/officeDocument/2006/relationships/slideLayout" Target="../slideLayouts/slideLayout243.xml"/><Relationship Id="rId39" Type="http://schemas.openxmlformats.org/officeDocument/2006/relationships/slideLayout" Target="../slideLayouts/slideLayout264.xml"/><Relationship Id="rId34" Type="http://schemas.openxmlformats.org/officeDocument/2006/relationships/slideLayout" Target="../slideLayouts/slideLayout259.xml"/><Relationship Id="rId50" Type="http://schemas.openxmlformats.org/officeDocument/2006/relationships/slideLayout" Target="../slideLayouts/slideLayout275.xml"/><Relationship Id="rId55" Type="http://schemas.openxmlformats.org/officeDocument/2006/relationships/slideLayout" Target="../slideLayouts/slideLayout280.xml"/><Relationship Id="rId76" Type="http://schemas.openxmlformats.org/officeDocument/2006/relationships/slideLayout" Target="../slideLayouts/slideLayout301.xml"/><Relationship Id="rId97" Type="http://schemas.openxmlformats.org/officeDocument/2006/relationships/slideLayout" Target="../slideLayouts/slideLayout322.xml"/><Relationship Id="rId7" Type="http://schemas.openxmlformats.org/officeDocument/2006/relationships/slideLayout" Target="../slideLayouts/slideLayout232.xml"/><Relationship Id="rId71" Type="http://schemas.openxmlformats.org/officeDocument/2006/relationships/slideLayout" Target="../slideLayouts/slideLayout296.xml"/><Relationship Id="rId92" Type="http://schemas.openxmlformats.org/officeDocument/2006/relationships/slideLayout" Target="../slideLayouts/slideLayout317.xml"/><Relationship Id="rId2" Type="http://schemas.openxmlformats.org/officeDocument/2006/relationships/slideLayout" Target="../slideLayouts/slideLayout227.xml"/><Relationship Id="rId29" Type="http://schemas.openxmlformats.org/officeDocument/2006/relationships/slideLayout" Target="../slideLayouts/slideLayout254.xml"/><Relationship Id="rId24" Type="http://schemas.openxmlformats.org/officeDocument/2006/relationships/slideLayout" Target="../slideLayouts/slideLayout249.xml"/><Relationship Id="rId40" Type="http://schemas.openxmlformats.org/officeDocument/2006/relationships/slideLayout" Target="../slideLayouts/slideLayout265.xml"/><Relationship Id="rId45" Type="http://schemas.openxmlformats.org/officeDocument/2006/relationships/slideLayout" Target="../slideLayouts/slideLayout270.xml"/><Relationship Id="rId66" Type="http://schemas.openxmlformats.org/officeDocument/2006/relationships/slideLayout" Target="../slideLayouts/slideLayout291.xml"/><Relationship Id="rId87" Type="http://schemas.openxmlformats.org/officeDocument/2006/relationships/slideLayout" Target="../slideLayouts/slideLayout312.xml"/><Relationship Id="rId61" Type="http://schemas.openxmlformats.org/officeDocument/2006/relationships/slideLayout" Target="../slideLayouts/slideLayout286.xml"/><Relationship Id="rId82" Type="http://schemas.openxmlformats.org/officeDocument/2006/relationships/slideLayout" Target="../slideLayouts/slideLayout307.xml"/><Relationship Id="rId19" Type="http://schemas.openxmlformats.org/officeDocument/2006/relationships/slideLayout" Target="../slideLayouts/slideLayout244.xml"/><Relationship Id="rId14" Type="http://schemas.openxmlformats.org/officeDocument/2006/relationships/slideLayout" Target="../slideLayouts/slideLayout239.xml"/><Relationship Id="rId30" Type="http://schemas.openxmlformats.org/officeDocument/2006/relationships/slideLayout" Target="../slideLayouts/slideLayout255.xml"/><Relationship Id="rId35" Type="http://schemas.openxmlformats.org/officeDocument/2006/relationships/slideLayout" Target="../slideLayouts/slideLayout260.xml"/><Relationship Id="rId56" Type="http://schemas.openxmlformats.org/officeDocument/2006/relationships/slideLayout" Target="../slideLayouts/slideLayout281.xml"/><Relationship Id="rId77" Type="http://schemas.openxmlformats.org/officeDocument/2006/relationships/slideLayout" Target="../slideLayouts/slideLayout302.xml"/><Relationship Id="rId100" Type="http://schemas.openxmlformats.org/officeDocument/2006/relationships/theme" Target="../theme/theme4.xml"/><Relationship Id="rId8" Type="http://schemas.openxmlformats.org/officeDocument/2006/relationships/slideLayout" Target="../slideLayouts/slideLayout233.xml"/><Relationship Id="rId51" Type="http://schemas.openxmlformats.org/officeDocument/2006/relationships/slideLayout" Target="../slideLayouts/slideLayout276.xml"/><Relationship Id="rId72" Type="http://schemas.openxmlformats.org/officeDocument/2006/relationships/slideLayout" Target="../slideLayouts/slideLayout297.xml"/><Relationship Id="rId93" Type="http://schemas.openxmlformats.org/officeDocument/2006/relationships/slideLayout" Target="../slideLayouts/slideLayout318.xml"/><Relationship Id="rId98" Type="http://schemas.openxmlformats.org/officeDocument/2006/relationships/slideLayout" Target="../slideLayouts/slideLayout323.xml"/><Relationship Id="rId3" Type="http://schemas.openxmlformats.org/officeDocument/2006/relationships/slideLayout" Target="../slideLayouts/slideLayout2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pic>
        <p:nvPicPr>
          <p:cNvPr id="4" name="legend.png" descr="legend.png"/>
          <p:cNvPicPr>
            <a:picLocks noChangeAspect="1"/>
          </p:cNvPicPr>
          <p:nvPr/>
        </p:nvPicPr>
        <p:blipFill>
          <a:blip r:embed="rId29"/>
          <a:stretch>
            <a:fillRect/>
          </a:stretch>
        </p:blipFill>
        <p:spPr>
          <a:xfrm>
            <a:off x="8861066" y="6019696"/>
            <a:ext cx="3330345" cy="860341"/>
          </a:xfrm>
          <a:prstGeom prst="rect">
            <a:avLst/>
          </a:prstGeom>
          <a:ln w="12700">
            <a:miter lim="400000"/>
          </a:ln>
        </p:spPr>
      </p:pic>
      <p:sp>
        <p:nvSpPr>
          <p:cNvPr id="5"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01"/>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81" y="6414762"/>
            <a:ext cx="258621" cy="248302"/>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fld id="{86CB4B4D-7CA3-9044-876B-883B54F8677D}" type="slidenum">
              <a:t>‹#›</a:t>
            </a:fld>
            <a:endParaRPr/>
          </a:p>
        </p:txBody>
      </p:sp>
    </p:spTree>
    <p:extLst>
      <p:ext uri="{BB962C8B-B14F-4D97-AF65-F5344CB8AC3E}">
        <p14:creationId xmlns:p14="http://schemas.microsoft.com/office/powerpoint/2010/main" val="418523277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712" r:id="rId36"/>
    <p:sldLayoutId id="2147483713" r:id="rId37"/>
    <p:sldLayoutId id="2147483714" r:id="rId38"/>
    <p:sldLayoutId id="2147483715" r:id="rId39"/>
    <p:sldLayoutId id="2147483716" r:id="rId40"/>
    <p:sldLayoutId id="2147483717" r:id="rId41"/>
    <p:sldLayoutId id="2147483718" r:id="rId42"/>
    <p:sldLayoutId id="2147483719" r:id="rId43"/>
    <p:sldLayoutId id="2147483720" r:id="rId44"/>
    <p:sldLayoutId id="2147483721" r:id="rId45"/>
    <p:sldLayoutId id="2147483722" r:id="rId46"/>
    <p:sldLayoutId id="2147483723" r:id="rId47"/>
    <p:sldLayoutId id="2147483724" r:id="rId48"/>
    <p:sldLayoutId id="2147483725" r:id="rId49"/>
    <p:sldLayoutId id="2147483726" r:id="rId50"/>
    <p:sldLayoutId id="2147483727" r:id="rId51"/>
    <p:sldLayoutId id="2147483728" r:id="rId52"/>
    <p:sldLayoutId id="2147483729" r:id="rId53"/>
    <p:sldLayoutId id="2147483730" r:id="rId54"/>
    <p:sldLayoutId id="2147483731" r:id="rId55"/>
    <p:sldLayoutId id="2147483732" r:id="rId56"/>
    <p:sldLayoutId id="2147483733" r:id="rId57"/>
    <p:sldLayoutId id="2147483734" r:id="rId58"/>
    <p:sldLayoutId id="2147483735" r:id="rId59"/>
    <p:sldLayoutId id="2147483736" r:id="rId60"/>
    <p:sldLayoutId id="2147483737" r:id="rId61"/>
    <p:sldLayoutId id="2147483738" r:id="rId62"/>
    <p:sldLayoutId id="2147483739" r:id="rId63"/>
    <p:sldLayoutId id="2147483740" r:id="rId64"/>
    <p:sldLayoutId id="2147483741" r:id="rId65"/>
    <p:sldLayoutId id="2147483742" r:id="rId66"/>
    <p:sldLayoutId id="2147483743" r:id="rId67"/>
    <p:sldLayoutId id="2147483744" r:id="rId68"/>
    <p:sldLayoutId id="2147483745" r:id="rId69"/>
    <p:sldLayoutId id="2147483746" r:id="rId70"/>
    <p:sldLayoutId id="2147483747" r:id="rId71"/>
    <p:sldLayoutId id="2147483748" r:id="rId72"/>
    <p:sldLayoutId id="2147483749" r:id="rId73"/>
    <p:sldLayoutId id="2147483750" r:id="rId74"/>
    <p:sldLayoutId id="2147483751" r:id="rId75"/>
    <p:sldLayoutId id="2147483752" r:id="rId76"/>
    <p:sldLayoutId id="2147483753" r:id="rId77"/>
    <p:sldLayoutId id="2147483754" r:id="rId78"/>
    <p:sldLayoutId id="2147483755" r:id="rId79"/>
    <p:sldLayoutId id="2147483756" r:id="rId80"/>
    <p:sldLayoutId id="2147483757" r:id="rId81"/>
    <p:sldLayoutId id="2147483758" r:id="rId82"/>
    <p:sldLayoutId id="2147483759" r:id="rId83"/>
    <p:sldLayoutId id="2147483760" r:id="rId84"/>
    <p:sldLayoutId id="2147483761" r:id="rId85"/>
    <p:sldLayoutId id="2147483762" r:id="rId86"/>
    <p:sldLayoutId id="2147483763" r:id="rId87"/>
    <p:sldLayoutId id="2147483764" r:id="rId88"/>
    <p:sldLayoutId id="2147483765" r:id="rId89"/>
    <p:sldLayoutId id="2147483766" r:id="rId90"/>
    <p:sldLayoutId id="2147483767" r:id="rId91"/>
    <p:sldLayoutId id="2147483768" r:id="rId92"/>
    <p:sldLayoutId id="2147483769" r:id="rId93"/>
    <p:sldLayoutId id="2147483770" r:id="rId94"/>
    <p:sldLayoutId id="2147483771" r:id="rId95"/>
    <p:sldLayoutId id="2147483772" r:id="rId96"/>
    <p:sldLayoutId id="2147483773" r:id="rId97"/>
    <p:sldLayoutId id="2147483774" r:id="rId98"/>
    <p:sldLayoutId id="2147483775" r:id="rId9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01"/>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81" y="6414762"/>
            <a:ext cx="258621" cy="248302"/>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fld id="{86CB4B4D-7CA3-9044-876B-883B54F8677D}" type="slidenum">
              <a:t>‹#›</a:t>
            </a:fld>
            <a:endParaRPr/>
          </a:p>
        </p:txBody>
      </p:sp>
    </p:spTree>
    <p:extLst>
      <p:ext uri="{BB962C8B-B14F-4D97-AF65-F5344CB8AC3E}">
        <p14:creationId xmlns:p14="http://schemas.microsoft.com/office/powerpoint/2010/main" val="197308253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 id="2147483802" r:id="rId26"/>
    <p:sldLayoutId id="2147483803" r:id="rId27"/>
    <p:sldLayoutId id="2147483804" r:id="rId28"/>
    <p:sldLayoutId id="2147483805" r:id="rId29"/>
    <p:sldLayoutId id="2147483806" r:id="rId30"/>
    <p:sldLayoutId id="2147483807" r:id="rId31"/>
    <p:sldLayoutId id="2147483808" r:id="rId32"/>
    <p:sldLayoutId id="2147483809" r:id="rId33"/>
    <p:sldLayoutId id="2147483810" r:id="rId34"/>
    <p:sldLayoutId id="2147483811" r:id="rId35"/>
    <p:sldLayoutId id="2147483812" r:id="rId36"/>
    <p:sldLayoutId id="2147483813" r:id="rId37"/>
    <p:sldLayoutId id="2147483814" r:id="rId38"/>
    <p:sldLayoutId id="2147483815" r:id="rId39"/>
    <p:sldLayoutId id="2147483816" r:id="rId40"/>
    <p:sldLayoutId id="2147483817" r:id="rId41"/>
    <p:sldLayoutId id="2147483818" r:id="rId42"/>
    <p:sldLayoutId id="2147483819" r:id="rId43"/>
    <p:sldLayoutId id="2147483820" r:id="rId44"/>
    <p:sldLayoutId id="2147483821" r:id="rId45"/>
    <p:sldLayoutId id="2147483822" r:id="rId46"/>
    <p:sldLayoutId id="2147483823" r:id="rId47"/>
    <p:sldLayoutId id="2147483824" r:id="rId48"/>
    <p:sldLayoutId id="2147483825" r:id="rId49"/>
    <p:sldLayoutId id="2147483826" r:id="rId50"/>
    <p:sldLayoutId id="2147483827" r:id="rId51"/>
    <p:sldLayoutId id="2147483828" r:id="rId52"/>
    <p:sldLayoutId id="2147483829" r:id="rId53"/>
    <p:sldLayoutId id="2147483830" r:id="rId54"/>
    <p:sldLayoutId id="2147483831" r:id="rId55"/>
    <p:sldLayoutId id="2147483832" r:id="rId56"/>
    <p:sldLayoutId id="2147483833" r:id="rId57"/>
    <p:sldLayoutId id="2147483834" r:id="rId58"/>
    <p:sldLayoutId id="2147483835" r:id="rId59"/>
    <p:sldLayoutId id="2147483836" r:id="rId60"/>
    <p:sldLayoutId id="2147483837" r:id="rId61"/>
    <p:sldLayoutId id="2147483838" r:id="rId62"/>
    <p:sldLayoutId id="2147483839" r:id="rId63"/>
    <p:sldLayoutId id="2147483840" r:id="rId64"/>
    <p:sldLayoutId id="2147483841" r:id="rId65"/>
    <p:sldLayoutId id="2147483842" r:id="rId66"/>
    <p:sldLayoutId id="2147483843" r:id="rId67"/>
    <p:sldLayoutId id="2147483844" r:id="rId68"/>
    <p:sldLayoutId id="2147483845" r:id="rId69"/>
    <p:sldLayoutId id="2147483846" r:id="rId70"/>
    <p:sldLayoutId id="2147483847" r:id="rId71"/>
    <p:sldLayoutId id="2147483848" r:id="rId72"/>
    <p:sldLayoutId id="2147483849" r:id="rId73"/>
    <p:sldLayoutId id="2147483850" r:id="rId74"/>
    <p:sldLayoutId id="2147483851" r:id="rId75"/>
    <p:sldLayoutId id="2147483852" r:id="rId76"/>
    <p:sldLayoutId id="2147483853" r:id="rId77"/>
    <p:sldLayoutId id="2147483854" r:id="rId78"/>
    <p:sldLayoutId id="2147483855" r:id="rId79"/>
    <p:sldLayoutId id="2147483856" r:id="rId80"/>
    <p:sldLayoutId id="2147483857" r:id="rId81"/>
    <p:sldLayoutId id="2147483858" r:id="rId82"/>
    <p:sldLayoutId id="2147483859" r:id="rId83"/>
    <p:sldLayoutId id="2147483860" r:id="rId84"/>
    <p:sldLayoutId id="2147483861" r:id="rId85"/>
    <p:sldLayoutId id="2147483862" r:id="rId86"/>
    <p:sldLayoutId id="2147483863" r:id="rId87"/>
    <p:sldLayoutId id="2147483864" r:id="rId88"/>
    <p:sldLayoutId id="2147483865" r:id="rId89"/>
    <p:sldLayoutId id="2147483866" r:id="rId90"/>
    <p:sldLayoutId id="2147483867" r:id="rId91"/>
    <p:sldLayoutId id="2147483868" r:id="rId92"/>
    <p:sldLayoutId id="2147483869" r:id="rId93"/>
    <p:sldLayoutId id="2147483870" r:id="rId94"/>
    <p:sldLayoutId id="2147483871" r:id="rId95"/>
    <p:sldLayoutId id="2147483872" r:id="rId96"/>
    <p:sldLayoutId id="2147483873" r:id="rId97"/>
    <p:sldLayoutId id="2147483874" r:id="rId98"/>
    <p:sldLayoutId id="2147483875" r:id="rId9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1">
          <a:blip r:embed="rId101"/>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81" y="6414762"/>
            <a:ext cx="258621" cy="248302"/>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fld id="{86CB4B4D-7CA3-9044-876B-883B54F8677D}" type="slidenum">
              <a:t>‹#›</a:t>
            </a:fld>
            <a:endParaRPr/>
          </a:p>
        </p:txBody>
      </p:sp>
    </p:spTree>
    <p:extLst>
      <p:ext uri="{BB962C8B-B14F-4D97-AF65-F5344CB8AC3E}">
        <p14:creationId xmlns:p14="http://schemas.microsoft.com/office/powerpoint/2010/main" val="37933391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 id="2147483894" r:id="rId18"/>
    <p:sldLayoutId id="2147483895" r:id="rId19"/>
    <p:sldLayoutId id="2147483896" r:id="rId20"/>
    <p:sldLayoutId id="2147483897" r:id="rId21"/>
    <p:sldLayoutId id="2147483898" r:id="rId22"/>
    <p:sldLayoutId id="2147483899" r:id="rId23"/>
    <p:sldLayoutId id="2147483900" r:id="rId24"/>
    <p:sldLayoutId id="2147483901" r:id="rId25"/>
    <p:sldLayoutId id="2147483902" r:id="rId26"/>
    <p:sldLayoutId id="2147483903" r:id="rId27"/>
    <p:sldLayoutId id="2147483904" r:id="rId28"/>
    <p:sldLayoutId id="2147483905" r:id="rId29"/>
    <p:sldLayoutId id="2147483906" r:id="rId30"/>
    <p:sldLayoutId id="2147483907" r:id="rId31"/>
    <p:sldLayoutId id="2147483908" r:id="rId32"/>
    <p:sldLayoutId id="2147483909" r:id="rId33"/>
    <p:sldLayoutId id="2147483910" r:id="rId34"/>
    <p:sldLayoutId id="2147483911" r:id="rId35"/>
    <p:sldLayoutId id="2147483912" r:id="rId36"/>
    <p:sldLayoutId id="2147483913" r:id="rId37"/>
    <p:sldLayoutId id="2147483914" r:id="rId38"/>
    <p:sldLayoutId id="2147483915" r:id="rId39"/>
    <p:sldLayoutId id="2147483916" r:id="rId40"/>
    <p:sldLayoutId id="2147483917" r:id="rId41"/>
    <p:sldLayoutId id="2147483918" r:id="rId42"/>
    <p:sldLayoutId id="2147483919" r:id="rId43"/>
    <p:sldLayoutId id="2147483920" r:id="rId44"/>
    <p:sldLayoutId id="2147483921" r:id="rId45"/>
    <p:sldLayoutId id="2147483922" r:id="rId46"/>
    <p:sldLayoutId id="2147483923" r:id="rId47"/>
    <p:sldLayoutId id="2147483924" r:id="rId48"/>
    <p:sldLayoutId id="2147483925" r:id="rId49"/>
    <p:sldLayoutId id="2147483926" r:id="rId50"/>
    <p:sldLayoutId id="2147483927" r:id="rId51"/>
    <p:sldLayoutId id="2147483928" r:id="rId52"/>
    <p:sldLayoutId id="2147483929" r:id="rId53"/>
    <p:sldLayoutId id="2147483930" r:id="rId54"/>
    <p:sldLayoutId id="2147483931" r:id="rId55"/>
    <p:sldLayoutId id="2147483932" r:id="rId56"/>
    <p:sldLayoutId id="2147483933" r:id="rId57"/>
    <p:sldLayoutId id="2147483934" r:id="rId58"/>
    <p:sldLayoutId id="2147483935" r:id="rId59"/>
    <p:sldLayoutId id="2147483936" r:id="rId60"/>
    <p:sldLayoutId id="2147483937" r:id="rId61"/>
    <p:sldLayoutId id="2147483938" r:id="rId62"/>
    <p:sldLayoutId id="2147483939" r:id="rId63"/>
    <p:sldLayoutId id="2147483940" r:id="rId64"/>
    <p:sldLayoutId id="2147483941" r:id="rId65"/>
    <p:sldLayoutId id="2147483942" r:id="rId66"/>
    <p:sldLayoutId id="2147483943" r:id="rId67"/>
    <p:sldLayoutId id="2147483944" r:id="rId68"/>
    <p:sldLayoutId id="2147483945" r:id="rId69"/>
    <p:sldLayoutId id="2147483946" r:id="rId70"/>
    <p:sldLayoutId id="2147483947" r:id="rId71"/>
    <p:sldLayoutId id="2147483948" r:id="rId72"/>
    <p:sldLayoutId id="2147483949" r:id="rId73"/>
    <p:sldLayoutId id="2147483950" r:id="rId74"/>
    <p:sldLayoutId id="2147483951" r:id="rId75"/>
    <p:sldLayoutId id="2147483952" r:id="rId76"/>
    <p:sldLayoutId id="2147483953" r:id="rId77"/>
    <p:sldLayoutId id="2147483954" r:id="rId78"/>
    <p:sldLayoutId id="2147483955" r:id="rId79"/>
    <p:sldLayoutId id="2147483956" r:id="rId80"/>
    <p:sldLayoutId id="2147483957" r:id="rId81"/>
    <p:sldLayoutId id="2147483958" r:id="rId82"/>
    <p:sldLayoutId id="2147483959" r:id="rId83"/>
    <p:sldLayoutId id="2147483960" r:id="rId84"/>
    <p:sldLayoutId id="2147483961" r:id="rId85"/>
    <p:sldLayoutId id="2147483962" r:id="rId86"/>
    <p:sldLayoutId id="2147483963" r:id="rId87"/>
    <p:sldLayoutId id="2147483964" r:id="rId88"/>
    <p:sldLayoutId id="2147483965" r:id="rId89"/>
    <p:sldLayoutId id="2147483966" r:id="rId90"/>
    <p:sldLayoutId id="2147483967" r:id="rId91"/>
    <p:sldLayoutId id="2147483968" r:id="rId92"/>
    <p:sldLayoutId id="2147483969" r:id="rId93"/>
    <p:sldLayoutId id="2147483970" r:id="rId94"/>
    <p:sldLayoutId id="2147483971" r:id="rId95"/>
    <p:sldLayoutId id="2147483972" r:id="rId96"/>
    <p:sldLayoutId id="2147483973" r:id="rId97"/>
    <p:sldLayoutId id="2147483974" r:id="rId98"/>
    <p:sldLayoutId id="2147483975" r:id="rId9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chart" Target="../charts/chart57.xml"/><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2" Type="http://schemas.openxmlformats.org/officeDocument/2006/relationships/chart" Target="../charts/chart58.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2" Type="http://schemas.openxmlformats.org/officeDocument/2006/relationships/chart" Target="../charts/chart60.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chart" Target="../charts/chart6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9.xml"/></Relationships>
</file>

<file path=ppt/slides/_rels/slide110.xml.rels><?xml version="1.0" encoding="UTF-8" standalone="yes"?>
<Relationships xmlns="http://schemas.openxmlformats.org/package/2006/relationships"><Relationship Id="rId2" Type="http://schemas.openxmlformats.org/officeDocument/2006/relationships/chart" Target="../charts/chart62.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chart" Target="../charts/chart63.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27.xml"/><Relationship Id="rId4" Type="http://schemas.openxmlformats.org/officeDocument/2006/relationships/chart" Target="../charts/chart3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chart" Target="../charts/chart37.xml"/><Relationship Id="rId1" Type="http://schemas.openxmlformats.org/officeDocument/2006/relationships/slideLayout" Target="../slideLayouts/slideLayout27.xml"/><Relationship Id="rId4" Type="http://schemas.openxmlformats.org/officeDocument/2006/relationships/chart" Target="../charts/chart39.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chart" Target="../charts/chart40.xml"/><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2" Type="http://schemas.openxmlformats.org/officeDocument/2006/relationships/chart" Target="../charts/chart42.xml"/><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chart" Target="../charts/chart43.xml"/><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3" Type="http://schemas.openxmlformats.org/officeDocument/2006/relationships/chart" Target="../charts/chart48.xml"/><Relationship Id="rId2" Type="http://schemas.openxmlformats.org/officeDocument/2006/relationships/chart" Target="../charts/chart47.xml"/><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chart" Target="../charts/chart49.xml"/><Relationship Id="rId1" Type="http://schemas.openxmlformats.org/officeDocument/2006/relationships/slideLayout" Target="../slideLayouts/slideLayout27.xml"/><Relationship Id="rId5" Type="http://schemas.openxmlformats.org/officeDocument/2006/relationships/chart" Target="../charts/chart52.xml"/><Relationship Id="rId4" Type="http://schemas.openxmlformats.org/officeDocument/2006/relationships/chart" Target="../charts/chart51.xml"/></Relationships>
</file>

<file path=ppt/slides/_rels/slide77.xml.rels><?xml version="1.0" encoding="UTF-8" standalone="yes"?>
<Relationships xmlns="http://schemas.openxmlformats.org/package/2006/relationships"><Relationship Id="rId3" Type="http://schemas.openxmlformats.org/officeDocument/2006/relationships/chart" Target="../charts/chart54.xml"/><Relationship Id="rId2" Type="http://schemas.openxmlformats.org/officeDocument/2006/relationships/chart" Target="../charts/chart53.xml"/><Relationship Id="rId1" Type="http://schemas.openxmlformats.org/officeDocument/2006/relationships/slideLayout" Target="../slideLayouts/slideLayout27.xml"/><Relationship Id="rId5" Type="http://schemas.openxmlformats.org/officeDocument/2006/relationships/chart" Target="../charts/chart56.xml"/><Relationship Id="rId4" Type="http://schemas.openxmlformats.org/officeDocument/2006/relationships/chart" Target="../charts/chart5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3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3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0" name="Group 1"/>
          <p:cNvGrpSpPr/>
          <p:nvPr/>
        </p:nvGrpSpPr>
        <p:grpSpPr>
          <a:xfrm>
            <a:off x="5520046" y="1739802"/>
            <a:ext cx="1151909" cy="1009002"/>
            <a:chOff x="0" y="0"/>
            <a:chExt cx="1151908" cy="1009001"/>
          </a:xfrm>
        </p:grpSpPr>
        <p:sp>
          <p:nvSpPr>
            <p:cNvPr id="257" name="object 5"/>
            <p:cNvSpPr/>
            <p:nvPr/>
          </p:nvSpPr>
          <p:spPr>
            <a:xfrm>
              <a:off x="0" y="-1"/>
              <a:ext cx="1151909" cy="170982"/>
            </a:xfrm>
            <a:custGeom>
              <a:avLst/>
              <a:gdLst/>
              <a:ahLst/>
              <a:cxnLst>
                <a:cxn ang="0">
                  <a:pos x="wd2" y="hd2"/>
                </a:cxn>
                <a:cxn ang="5400000">
                  <a:pos x="wd2" y="hd2"/>
                </a:cxn>
                <a:cxn ang="10800000">
                  <a:pos x="wd2" y="hd2"/>
                </a:cxn>
                <a:cxn ang="16200000">
                  <a:pos x="wd2" y="hd2"/>
                </a:cxn>
              </a:cxnLst>
              <a:rect l="0" t="0" r="r" b="b"/>
              <a:pathLst>
                <a:path w="21600" h="21600" extrusionOk="0">
                  <a:moveTo>
                    <a:pt x="21480" y="21217"/>
                  </a:moveTo>
                  <a:lnTo>
                    <a:pt x="21586" y="20236"/>
                  </a:lnTo>
                  <a:lnTo>
                    <a:pt x="21600" y="19629"/>
                  </a:lnTo>
                  <a:lnTo>
                    <a:pt x="21600" y="1976"/>
                  </a:lnTo>
                  <a:lnTo>
                    <a:pt x="21543" y="807"/>
                  </a:lnTo>
                  <a:lnTo>
                    <a:pt x="21396" y="97"/>
                  </a:lnTo>
                  <a:lnTo>
                    <a:pt x="21305" y="0"/>
                  </a:lnTo>
                  <a:lnTo>
                    <a:pt x="295" y="0"/>
                  </a:lnTo>
                  <a:lnTo>
                    <a:pt x="120" y="387"/>
                  </a:lnTo>
                  <a:lnTo>
                    <a:pt x="14" y="1369"/>
                  </a:lnTo>
                  <a:lnTo>
                    <a:pt x="0" y="1980"/>
                  </a:lnTo>
                  <a:lnTo>
                    <a:pt x="0" y="19620"/>
                  </a:lnTo>
                  <a:lnTo>
                    <a:pt x="58" y="20799"/>
                  </a:lnTo>
                  <a:lnTo>
                    <a:pt x="204" y="21504"/>
                  </a:lnTo>
                  <a:lnTo>
                    <a:pt x="295" y="21600"/>
                  </a:lnTo>
                  <a:lnTo>
                    <a:pt x="21305" y="21600"/>
                  </a:lnTo>
                  <a:lnTo>
                    <a:pt x="21480" y="21217"/>
                  </a:lnTo>
                  <a:close/>
                </a:path>
              </a:pathLst>
            </a:custGeom>
            <a:solidFill>
              <a:srgbClr val="FF5200"/>
            </a:solidFill>
            <a:ln w="12700" cap="flat">
              <a:noFill/>
              <a:miter lim="400000"/>
            </a:ln>
            <a:effectLst/>
          </p:spPr>
          <p:txBody>
            <a:bodyPr wrap="square" lIns="45719" tIns="45719" rIns="45719" bIns="45719" numCol="1" anchor="t">
              <a:noAutofit/>
            </a:bodyPr>
            <a:lstStyle/>
            <a:p>
              <a:pPr>
                <a:defRPr sz="1200"/>
              </a:pPr>
              <a:endParaRPr/>
            </a:p>
          </p:txBody>
        </p:sp>
        <p:sp>
          <p:nvSpPr>
            <p:cNvPr id="258" name="object 6"/>
            <p:cNvSpPr/>
            <p:nvPr/>
          </p:nvSpPr>
          <p:spPr>
            <a:xfrm>
              <a:off x="0" y="419022"/>
              <a:ext cx="1151909" cy="170980"/>
            </a:xfrm>
            <a:custGeom>
              <a:avLst/>
              <a:gdLst/>
              <a:ahLst/>
              <a:cxnLst>
                <a:cxn ang="0">
                  <a:pos x="wd2" y="hd2"/>
                </a:cxn>
                <a:cxn ang="5400000">
                  <a:pos x="wd2" y="hd2"/>
                </a:cxn>
                <a:cxn ang="10800000">
                  <a:pos x="wd2" y="hd2"/>
                </a:cxn>
                <a:cxn ang="16200000">
                  <a:pos x="wd2" y="hd2"/>
                </a:cxn>
              </a:cxnLst>
              <a:rect l="0" t="0" r="r" b="b"/>
              <a:pathLst>
                <a:path w="21600" h="21600" extrusionOk="0">
                  <a:moveTo>
                    <a:pt x="21480" y="21217"/>
                  </a:moveTo>
                  <a:lnTo>
                    <a:pt x="21586" y="20236"/>
                  </a:lnTo>
                  <a:lnTo>
                    <a:pt x="21600" y="19629"/>
                  </a:lnTo>
                  <a:lnTo>
                    <a:pt x="21600" y="1976"/>
                  </a:lnTo>
                  <a:lnTo>
                    <a:pt x="21543" y="807"/>
                  </a:lnTo>
                  <a:lnTo>
                    <a:pt x="21396" y="97"/>
                  </a:lnTo>
                  <a:lnTo>
                    <a:pt x="21305" y="0"/>
                  </a:lnTo>
                  <a:lnTo>
                    <a:pt x="295" y="0"/>
                  </a:lnTo>
                  <a:lnTo>
                    <a:pt x="120" y="387"/>
                  </a:lnTo>
                  <a:lnTo>
                    <a:pt x="14" y="1369"/>
                  </a:lnTo>
                  <a:lnTo>
                    <a:pt x="0" y="1980"/>
                  </a:lnTo>
                  <a:lnTo>
                    <a:pt x="0" y="19620"/>
                  </a:lnTo>
                  <a:lnTo>
                    <a:pt x="58" y="20799"/>
                  </a:lnTo>
                  <a:lnTo>
                    <a:pt x="204" y="21504"/>
                  </a:lnTo>
                  <a:lnTo>
                    <a:pt x="295" y="21600"/>
                  </a:lnTo>
                  <a:lnTo>
                    <a:pt x="21305" y="21600"/>
                  </a:lnTo>
                  <a:lnTo>
                    <a:pt x="21480" y="21217"/>
                  </a:lnTo>
                  <a:close/>
                </a:path>
              </a:pathLst>
            </a:custGeom>
            <a:solidFill>
              <a:srgbClr val="FF5200"/>
            </a:solidFill>
            <a:ln w="12700" cap="flat">
              <a:noFill/>
              <a:miter lim="400000"/>
            </a:ln>
            <a:effectLst/>
          </p:spPr>
          <p:txBody>
            <a:bodyPr wrap="square" lIns="45719" tIns="45719" rIns="45719" bIns="45719" numCol="1" anchor="t">
              <a:noAutofit/>
            </a:bodyPr>
            <a:lstStyle/>
            <a:p>
              <a:pPr>
                <a:defRPr sz="1200"/>
              </a:pPr>
              <a:endParaRPr/>
            </a:p>
          </p:txBody>
        </p:sp>
        <p:sp>
          <p:nvSpPr>
            <p:cNvPr id="259" name="object 7"/>
            <p:cNvSpPr/>
            <p:nvPr/>
          </p:nvSpPr>
          <p:spPr>
            <a:xfrm>
              <a:off x="0" y="838022"/>
              <a:ext cx="1151909" cy="170980"/>
            </a:xfrm>
            <a:custGeom>
              <a:avLst/>
              <a:gdLst/>
              <a:ahLst/>
              <a:cxnLst>
                <a:cxn ang="0">
                  <a:pos x="wd2" y="hd2"/>
                </a:cxn>
                <a:cxn ang="5400000">
                  <a:pos x="wd2" y="hd2"/>
                </a:cxn>
                <a:cxn ang="10800000">
                  <a:pos x="wd2" y="hd2"/>
                </a:cxn>
                <a:cxn ang="16200000">
                  <a:pos x="wd2" y="hd2"/>
                </a:cxn>
              </a:cxnLst>
              <a:rect l="0" t="0" r="r" b="b"/>
              <a:pathLst>
                <a:path w="21600" h="21600" extrusionOk="0">
                  <a:moveTo>
                    <a:pt x="21480" y="21217"/>
                  </a:moveTo>
                  <a:lnTo>
                    <a:pt x="21586" y="20236"/>
                  </a:lnTo>
                  <a:lnTo>
                    <a:pt x="21600" y="19629"/>
                  </a:lnTo>
                  <a:lnTo>
                    <a:pt x="21600" y="1976"/>
                  </a:lnTo>
                  <a:lnTo>
                    <a:pt x="21543" y="807"/>
                  </a:lnTo>
                  <a:lnTo>
                    <a:pt x="21396" y="97"/>
                  </a:lnTo>
                  <a:lnTo>
                    <a:pt x="21305" y="0"/>
                  </a:lnTo>
                  <a:lnTo>
                    <a:pt x="295" y="0"/>
                  </a:lnTo>
                  <a:lnTo>
                    <a:pt x="120" y="387"/>
                  </a:lnTo>
                  <a:lnTo>
                    <a:pt x="14" y="1369"/>
                  </a:lnTo>
                  <a:lnTo>
                    <a:pt x="0" y="1980"/>
                  </a:lnTo>
                  <a:lnTo>
                    <a:pt x="0" y="19620"/>
                  </a:lnTo>
                  <a:lnTo>
                    <a:pt x="58" y="20799"/>
                  </a:lnTo>
                  <a:lnTo>
                    <a:pt x="204" y="21504"/>
                  </a:lnTo>
                  <a:lnTo>
                    <a:pt x="295" y="21600"/>
                  </a:lnTo>
                  <a:lnTo>
                    <a:pt x="21305" y="21600"/>
                  </a:lnTo>
                  <a:lnTo>
                    <a:pt x="21480" y="21217"/>
                  </a:lnTo>
                  <a:close/>
                </a:path>
              </a:pathLst>
            </a:custGeom>
            <a:solidFill>
              <a:srgbClr val="FF5200"/>
            </a:solidFill>
            <a:ln w="12700" cap="flat">
              <a:noFill/>
              <a:miter lim="400000"/>
            </a:ln>
            <a:effectLst/>
          </p:spPr>
          <p:txBody>
            <a:bodyPr wrap="square" lIns="45719" tIns="45719" rIns="45719" bIns="45719" numCol="1" anchor="t">
              <a:noAutofit/>
            </a:bodyPr>
            <a:lstStyle/>
            <a:p>
              <a:pPr>
                <a:defRPr sz="1200"/>
              </a:pPr>
              <a:endParaRPr/>
            </a:p>
          </p:txBody>
        </p:sp>
      </p:grpSp>
      <p:sp>
        <p:nvSpPr>
          <p:cNvPr id="261" name="Title 2"/>
          <p:cNvSpPr txBox="1"/>
          <p:nvPr/>
        </p:nvSpPr>
        <p:spPr>
          <a:xfrm>
            <a:off x="2355850" y="2932432"/>
            <a:ext cx="7480301" cy="967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3400" b="1">
                <a:solidFill>
                  <a:srgbClr val="FFFFFF"/>
                </a:solidFill>
                <a:latin typeface="Source Sans Pro"/>
                <a:ea typeface="Source Sans Pro"/>
                <a:cs typeface="Source Sans Pro"/>
                <a:sym typeface="Source Sans Pro"/>
              </a:defRPr>
            </a:pPr>
            <a:r>
              <a:t>LEGEND INTERNET LIMITED</a:t>
            </a:r>
            <a:endParaRPr sz="2100">
              <a:solidFill>
                <a:srgbClr val="FD4F00"/>
              </a:solidFill>
            </a:endParaRPr>
          </a:p>
          <a:p>
            <a:pPr algn="ctr">
              <a:defRPr sz="2100" b="1">
                <a:solidFill>
                  <a:srgbClr val="FFFFFF"/>
                </a:solidFill>
                <a:latin typeface="Source Sans Pro"/>
                <a:ea typeface="Source Sans Pro"/>
                <a:cs typeface="Source Sans Pro"/>
                <a:sym typeface="Source Sans Pro"/>
              </a:defRPr>
            </a:pPr>
            <a:r>
              <a:rPr>
                <a:solidFill>
                  <a:srgbClr val="FD4F00"/>
                </a:solidFill>
              </a:rPr>
              <a:t>August </a:t>
            </a:r>
            <a:r>
              <a:t> 2023 Monthly Performance Review (V.1.0)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2000"/>
                                  </p:stCondLst>
                                  <p:iterate>
                                    <p:tmAbs val="0"/>
                                  </p:iterate>
                                  <p:childTnLst>
                                    <p:set>
                                      <p:cBhvr>
                                        <p:cTn id="6" fill="hold"/>
                                        <p:tgtEl>
                                          <p:spTgt spid="261"/>
                                        </p:tgtEl>
                                        <p:attrNameLst>
                                          <p:attrName>style.visibility</p:attrName>
                                        </p:attrNameLst>
                                      </p:cBhvr>
                                      <p:to>
                                        <p:strVal val="visible"/>
                                      </p:to>
                                    </p:set>
                                    <p:animEffect transition="in" filter="wipe(left)">
                                      <p:cBhvr>
                                        <p:cTn id="7" dur="3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1"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6" name="Breach: Monetary loss accrued to Legend"/>
          <p:cNvGrpSpPr/>
          <p:nvPr/>
        </p:nvGrpSpPr>
        <p:grpSpPr>
          <a:xfrm>
            <a:off x="-3" y="-6708"/>
            <a:ext cx="12192006" cy="847643"/>
            <a:chOff x="0" y="0"/>
            <a:chExt cx="12192005" cy="847642"/>
          </a:xfrm>
        </p:grpSpPr>
        <p:sp>
          <p:nvSpPr>
            <p:cNvPr id="974" name="Rectangle"/>
            <p:cNvSpPr/>
            <p:nvPr/>
          </p:nvSpPr>
          <p:spPr>
            <a:xfrm>
              <a:off x="-1" y="-1"/>
              <a:ext cx="12192006" cy="847643"/>
            </a:xfrm>
            <a:prstGeom prst="rect">
              <a:avLst/>
            </a:prstGeom>
            <a:solidFill>
              <a:srgbClr val="FD4F00"/>
            </a:solidFill>
            <a:ln w="12700" cap="flat">
              <a:solidFill>
                <a:srgbClr val="BDD7EE"/>
              </a:solidFill>
              <a:prstDash val="solid"/>
              <a:miter lim="800000"/>
            </a:ln>
            <a:effectLst/>
          </p:spPr>
          <p:txBody>
            <a:bodyPr wrap="square" lIns="0" tIns="0" rIns="0" bIns="0" numCol="1" anchor="ctr">
              <a:noAutofit/>
            </a:bodyPr>
            <a:lstStyle/>
            <a:p>
              <a:pPr algn="ctr" defTabSz="758825">
                <a:lnSpc>
                  <a:spcPct val="90000"/>
                </a:lnSpc>
                <a:defRPr sz="2400">
                  <a:solidFill>
                    <a:srgbClr val="FFFFFF"/>
                  </a:solidFill>
                  <a:latin typeface="Source Sans Pro Bold"/>
                  <a:ea typeface="Source Sans Pro Bold"/>
                  <a:cs typeface="Source Sans Pro Bold"/>
                  <a:sym typeface="Source Sans Pro Bold"/>
                </a:defRPr>
              </a:pPr>
              <a:endParaRPr b="1"/>
            </a:p>
          </p:txBody>
        </p:sp>
        <p:sp>
          <p:nvSpPr>
            <p:cNvPr id="975" name="Revised Budget Sales Revenue Target"/>
            <p:cNvSpPr txBox="1"/>
            <p:nvPr/>
          </p:nvSpPr>
          <p:spPr>
            <a:xfrm>
              <a:off x="6349" y="6349"/>
              <a:ext cx="12179306" cy="8349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defTabSz="758825">
                <a:lnSpc>
                  <a:spcPct val="90000"/>
                </a:lnSpc>
                <a:defRPr sz="2400">
                  <a:solidFill>
                    <a:srgbClr val="FFFFFF"/>
                  </a:solidFill>
                  <a:latin typeface="Source Sans Pro Bold"/>
                  <a:ea typeface="Source Sans Pro Bold"/>
                  <a:cs typeface="Source Sans Pro Bold"/>
                  <a:sym typeface="Source Sans Pro Bold"/>
                </a:defRPr>
              </a:lvl1pPr>
            </a:lstStyle>
            <a:p>
              <a:r>
                <a:rPr b="1"/>
                <a:t>Revised Budget Sales Revenue Target</a:t>
              </a:r>
            </a:p>
          </p:txBody>
        </p:sp>
      </p:grpSp>
      <p:graphicFrame>
        <p:nvGraphicFramePr>
          <p:cNvPr id="977" name="Content Placeholder 5"/>
          <p:cNvGraphicFramePr/>
          <p:nvPr>
            <p:extLst>
              <p:ext uri="{D42A27DB-BD31-4B8C-83A1-F6EECF244321}">
                <p14:modId xmlns:p14="http://schemas.microsoft.com/office/powerpoint/2010/main" val="1534568893"/>
              </p:ext>
            </p:extLst>
          </p:nvPr>
        </p:nvGraphicFramePr>
        <p:xfrm>
          <a:off x="502919" y="1582419"/>
          <a:ext cx="10515600" cy="3179150"/>
        </p:xfrm>
        <a:graphic>
          <a:graphicData uri="http://schemas.openxmlformats.org/drawingml/2006/table">
            <a:tbl>
              <a:tblPr firstRow="1" bandRow="1">
                <a:tableStyleId>{4C3C2611-4C71-4FC5-86AE-919BDF0F9419}</a:tableStyleId>
              </a:tblPr>
              <a:tblGrid>
                <a:gridCol w="2806700">
                  <a:extLst>
                    <a:ext uri="{9D8B030D-6E8A-4147-A177-3AD203B41FA5}">
                      <a16:colId xmlns:a16="http://schemas.microsoft.com/office/drawing/2014/main" val="20000"/>
                    </a:ext>
                  </a:extLst>
                </a:gridCol>
                <a:gridCol w="2487295">
                  <a:extLst>
                    <a:ext uri="{9D8B030D-6E8A-4147-A177-3AD203B41FA5}">
                      <a16:colId xmlns:a16="http://schemas.microsoft.com/office/drawing/2014/main" val="20001"/>
                    </a:ext>
                  </a:extLst>
                </a:gridCol>
                <a:gridCol w="3091815">
                  <a:extLst>
                    <a:ext uri="{9D8B030D-6E8A-4147-A177-3AD203B41FA5}">
                      <a16:colId xmlns:a16="http://schemas.microsoft.com/office/drawing/2014/main" val="20002"/>
                    </a:ext>
                  </a:extLst>
                </a:gridCol>
                <a:gridCol w="2129790">
                  <a:extLst>
                    <a:ext uri="{9D8B030D-6E8A-4147-A177-3AD203B41FA5}">
                      <a16:colId xmlns:a16="http://schemas.microsoft.com/office/drawing/2014/main" val="20003"/>
                    </a:ext>
                  </a:extLst>
                </a:gridCol>
              </a:tblGrid>
              <a:tr h="286385">
                <a:tc>
                  <a:txBody>
                    <a:bodyPr/>
                    <a:lstStyle/>
                    <a:p>
                      <a:pPr algn="just">
                        <a:defRPr sz="1600">
                          <a:latin typeface="Source Sans Pro Regular"/>
                          <a:ea typeface="Source Sans Pro Regular"/>
                          <a:cs typeface="Source Sans Pro Regular"/>
                          <a:sym typeface="Source Sans Pro Regular"/>
                        </a:defRPr>
                      </a:pPr>
                      <a:endParaRPr b="1"/>
                    </a:p>
                  </a:txBody>
                  <a:tcPr marL="9612" marR="9612" marT="9612" marB="9612" anchor="ctr" horzOverflow="overflow">
                    <a:lnL w="12700">
                      <a:solidFill>
                        <a:srgbClr val="FFFFFF"/>
                      </a:solidFill>
                    </a:lnL>
                    <a:lnR w="12700">
                      <a:miter lim="400000"/>
                    </a:lnR>
                    <a:lnT w="12700">
                      <a:solidFill>
                        <a:srgbClr val="FFFFFF"/>
                      </a:solidFill>
                    </a:lnT>
                    <a:lnB w="38100">
                      <a:solidFill>
                        <a:srgbClr val="FFFFFF"/>
                      </a:solidFill>
                    </a:lnB>
                    <a:solidFill>
                      <a:srgbClr val="FD4F00"/>
                    </a:solidFill>
                  </a:tcPr>
                </a:tc>
                <a:tc>
                  <a:txBody>
                    <a:bodyPr/>
                    <a:lstStyle/>
                    <a:p>
                      <a:pPr algn="just">
                        <a:defRPr sz="1800"/>
                      </a:pPr>
                      <a:r>
                        <a:rPr sz="1600" b="1" dirty="0">
                          <a:solidFill>
                            <a:srgbClr val="FFFFFF"/>
                          </a:solidFill>
                          <a:latin typeface="Source Sans Pro Bold"/>
                          <a:ea typeface="Source Sans Pro Bold"/>
                          <a:cs typeface="Source Sans Pro Bold"/>
                          <a:sym typeface="Source Sans Pro Bold"/>
                        </a:rPr>
                        <a:t> REVENUE TARGET </a:t>
                      </a:r>
                    </a:p>
                  </a:txBody>
                  <a:tcPr marL="9612" marR="9612" marT="9612" marB="9612" anchor="ctr" horzOverflow="overflow">
                    <a:lnL w="12700">
                      <a:miter lim="400000"/>
                    </a:lnL>
                    <a:lnR w="12700">
                      <a:miter lim="400000"/>
                    </a:lnR>
                    <a:lnT w="12700">
                      <a:solidFill>
                        <a:srgbClr val="FFFFFF"/>
                      </a:solidFill>
                    </a:lnT>
                    <a:lnB w="38100">
                      <a:solidFill>
                        <a:srgbClr val="FFFFFF"/>
                      </a:solidFill>
                    </a:lnB>
                    <a:solidFill>
                      <a:srgbClr val="FD4F00"/>
                    </a:solidFill>
                  </a:tcPr>
                </a:tc>
                <a:tc>
                  <a:txBody>
                    <a:bodyPr/>
                    <a:lstStyle/>
                    <a:p>
                      <a:pPr algn="just">
                        <a:defRPr sz="1800"/>
                      </a:pPr>
                      <a:r>
                        <a:rPr sz="1600" b="1" dirty="0">
                          <a:solidFill>
                            <a:srgbClr val="FFFFFF"/>
                          </a:solidFill>
                          <a:latin typeface="Source Sans Pro Bold"/>
                          <a:ea typeface="Source Sans Pro Bold"/>
                          <a:cs typeface="Source Sans Pro Bold"/>
                          <a:sym typeface="Source Sans Pro Bold"/>
                        </a:rPr>
                        <a:t> ACTUAL REVENUE </a:t>
                      </a:r>
                    </a:p>
                  </a:txBody>
                  <a:tcPr marL="9612" marR="9612" marT="9612" marB="9612" anchor="ctr" horzOverflow="overflow">
                    <a:lnL w="12700">
                      <a:miter lim="400000"/>
                    </a:lnL>
                    <a:lnR w="12700">
                      <a:miter lim="400000"/>
                    </a:lnR>
                    <a:lnT w="12700">
                      <a:solidFill>
                        <a:srgbClr val="FFFFFF"/>
                      </a:solidFill>
                    </a:lnT>
                    <a:lnB w="38100">
                      <a:solidFill>
                        <a:srgbClr val="FFFFFF"/>
                      </a:solidFill>
                    </a:lnB>
                    <a:solidFill>
                      <a:srgbClr val="FD4F00"/>
                    </a:solidFill>
                  </a:tcPr>
                </a:tc>
                <a:tc>
                  <a:txBody>
                    <a:bodyPr/>
                    <a:lstStyle/>
                    <a:p>
                      <a:pPr algn="just">
                        <a:defRPr sz="1800"/>
                      </a:pPr>
                      <a:r>
                        <a:rPr sz="1600" b="1" dirty="0">
                          <a:solidFill>
                            <a:srgbClr val="FFFFFF"/>
                          </a:solidFill>
                          <a:latin typeface="Source Sans Pro Bold"/>
                          <a:ea typeface="Source Sans Pro Bold"/>
                          <a:cs typeface="Source Sans Pro Bold"/>
                          <a:sym typeface="Source Sans Pro Bold"/>
                        </a:rPr>
                        <a:t> PERCENTAGE </a:t>
                      </a:r>
                    </a:p>
                  </a:txBody>
                  <a:tcPr marL="9612" marR="9612" marT="9612" marB="9612" anchor="ctr" horzOverflow="overflow">
                    <a:lnL w="12700">
                      <a:miter lim="400000"/>
                    </a:lnL>
                    <a:lnR w="12700">
                      <a:miter lim="400000"/>
                    </a:lnR>
                    <a:lnT w="12700">
                      <a:solidFill>
                        <a:srgbClr val="FFFFFF"/>
                      </a:solidFill>
                    </a:lnT>
                    <a:lnB w="38100">
                      <a:solidFill>
                        <a:srgbClr val="FFFFFF"/>
                      </a:solidFill>
                    </a:lnB>
                    <a:solidFill>
                      <a:srgbClr val="FD4F00"/>
                    </a:solidFill>
                  </a:tcPr>
                </a:tc>
                <a:extLst>
                  <a:ext uri="{0D108BD9-81ED-4DB2-BD59-A6C34878D82A}">
                    <a16:rowId xmlns:a16="http://schemas.microsoft.com/office/drawing/2014/main" val="10000"/>
                  </a:ext>
                </a:extLst>
              </a:tr>
              <a:tr h="416153">
                <a:tc>
                  <a:txBody>
                    <a:bodyPr/>
                    <a:lstStyle/>
                    <a:p>
                      <a:pPr algn="just">
                        <a:defRPr sz="1800"/>
                      </a:pPr>
                      <a:r>
                        <a:rPr sz="1600" b="1" u="sng" dirty="0">
                          <a:latin typeface="Source Sans Pro Bold"/>
                          <a:ea typeface="Source Sans Pro Bold"/>
                          <a:cs typeface="Source Sans Pro Bold"/>
                          <a:sym typeface="Source Sans Pro Bold"/>
                        </a:rPr>
                        <a:t>LEGEND</a:t>
                      </a:r>
                    </a:p>
                  </a:txBody>
                  <a:tcPr marL="9612" marR="9612" marT="9612" marB="9612" anchor="ctr" horzOverflow="overflow">
                    <a:lnL w="12700">
                      <a:solidFill>
                        <a:srgbClr val="FFFFFF"/>
                      </a:solidFill>
                    </a:lnL>
                    <a:lnR w="12700">
                      <a:miter lim="400000"/>
                    </a:lnR>
                    <a:lnT w="38100">
                      <a:solidFill>
                        <a:srgbClr val="FFFFFF"/>
                      </a:solidFill>
                    </a:lnT>
                    <a:lnB w="12700">
                      <a:solidFill>
                        <a:srgbClr val="FFFFFF"/>
                      </a:solidFill>
                    </a:lnB>
                    <a:solidFill>
                      <a:srgbClr val="FD4F00">
                        <a:alpha val="50000"/>
                      </a:srgbClr>
                    </a:solidFill>
                  </a:tcPr>
                </a:tc>
                <a:tc>
                  <a:txBody>
                    <a:bodyPr/>
                    <a:lstStyle/>
                    <a:p>
                      <a:pPr algn="just">
                        <a:defRPr sz="1600">
                          <a:latin typeface="Source Sans Pro Bold"/>
                          <a:ea typeface="Source Sans Pro Bold"/>
                          <a:cs typeface="Source Sans Pro Bold"/>
                          <a:sym typeface="Source Sans Pro Bold"/>
                        </a:defRPr>
                      </a:pPr>
                      <a:endParaRPr/>
                    </a:p>
                  </a:txBody>
                  <a:tcPr marL="9612" marR="9612" marT="9612" marB="9612" anchor="ctr" horzOverflow="overflow">
                    <a:lnL w="12700">
                      <a:miter lim="400000"/>
                    </a:lnL>
                    <a:lnR w="12700">
                      <a:miter lim="400000"/>
                    </a:lnR>
                    <a:lnT w="38100">
                      <a:solidFill>
                        <a:srgbClr val="FFFFFF"/>
                      </a:solidFill>
                    </a:lnT>
                    <a:lnB w="12700">
                      <a:solidFill>
                        <a:srgbClr val="FFFFFF"/>
                      </a:solidFill>
                    </a:lnB>
                    <a:solidFill>
                      <a:srgbClr val="FD4F00">
                        <a:alpha val="50000"/>
                      </a:srgbClr>
                    </a:solidFill>
                  </a:tcPr>
                </a:tc>
                <a:tc>
                  <a:txBody>
                    <a:bodyPr/>
                    <a:lstStyle/>
                    <a:p>
                      <a:pPr algn="just">
                        <a:defRPr sz="1600">
                          <a:latin typeface="Source Sans Pro Bold"/>
                          <a:ea typeface="Source Sans Pro Bold"/>
                          <a:cs typeface="Source Sans Pro Bold"/>
                          <a:sym typeface="Source Sans Pro Bold"/>
                        </a:defRPr>
                      </a:pPr>
                      <a:endParaRPr/>
                    </a:p>
                  </a:txBody>
                  <a:tcPr marL="9612" marR="9612" marT="9612" marB="9612" anchor="ctr" horzOverflow="overflow">
                    <a:lnL w="12700">
                      <a:miter lim="400000"/>
                    </a:lnL>
                    <a:lnR w="12700">
                      <a:miter lim="400000"/>
                    </a:lnR>
                    <a:lnT w="38100">
                      <a:solidFill>
                        <a:srgbClr val="FFFFFF"/>
                      </a:solidFill>
                    </a:lnT>
                    <a:lnB w="12700">
                      <a:solidFill>
                        <a:srgbClr val="FFFFFF"/>
                      </a:solidFill>
                    </a:lnB>
                    <a:solidFill>
                      <a:srgbClr val="FD4F00">
                        <a:alpha val="50000"/>
                      </a:srgbClr>
                    </a:solidFill>
                  </a:tcPr>
                </a:tc>
                <a:tc>
                  <a:txBody>
                    <a:bodyPr/>
                    <a:lstStyle/>
                    <a:p>
                      <a:pPr algn="just">
                        <a:defRPr sz="1600">
                          <a:latin typeface="Source Sans Pro Bold"/>
                          <a:ea typeface="Source Sans Pro Bold"/>
                          <a:cs typeface="Source Sans Pro Bold"/>
                          <a:sym typeface="Source Sans Pro Bold"/>
                        </a:defRPr>
                      </a:pPr>
                      <a:endParaRPr/>
                    </a:p>
                  </a:txBody>
                  <a:tcPr marL="9612" marR="9612" marT="9612" marB="9612" anchor="ctr" horzOverflow="overflow">
                    <a:lnL w="12700">
                      <a:miter lim="400000"/>
                    </a:lnL>
                    <a:lnR w="12700">
                      <a:miter lim="400000"/>
                    </a:lnR>
                    <a:lnT w="38100">
                      <a:solidFill>
                        <a:srgbClr val="FFFFFF"/>
                      </a:solidFill>
                    </a:lnT>
                    <a:lnB w="12700">
                      <a:solidFill>
                        <a:srgbClr val="FFFFFF"/>
                      </a:solidFill>
                    </a:lnB>
                    <a:solidFill>
                      <a:srgbClr val="FD4F00">
                        <a:alpha val="50000"/>
                      </a:srgbClr>
                    </a:solidFill>
                  </a:tcPr>
                </a:tc>
                <a:extLst>
                  <a:ext uri="{0D108BD9-81ED-4DB2-BD59-A6C34878D82A}">
                    <a16:rowId xmlns:a16="http://schemas.microsoft.com/office/drawing/2014/main" val="10001"/>
                  </a:ext>
                </a:extLst>
              </a:tr>
              <a:tr h="477402">
                <a:tc>
                  <a:txBody>
                    <a:bodyPr/>
                    <a:lstStyle/>
                    <a:p>
                      <a:pPr algn="just">
                        <a:defRPr sz="1800"/>
                      </a:pPr>
                      <a:r>
                        <a:rPr sz="1600" b="1">
                          <a:latin typeface="Source Sans Pro Bold"/>
                          <a:ea typeface="Source Sans Pro Bold"/>
                          <a:cs typeface="Source Sans Pro Bold"/>
                          <a:sym typeface="Source Sans Pro Bold"/>
                        </a:rPr>
                        <a:t>Fiber Subscription</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5,930,000</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1,959,625</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33.05%</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extLst>
                  <a:ext uri="{0D108BD9-81ED-4DB2-BD59-A6C34878D82A}">
                    <a16:rowId xmlns:a16="http://schemas.microsoft.com/office/drawing/2014/main" val="10002"/>
                  </a:ext>
                </a:extLst>
              </a:tr>
              <a:tr h="399842">
                <a:tc>
                  <a:txBody>
                    <a:bodyPr/>
                    <a:lstStyle/>
                    <a:p>
                      <a:pPr algn="just">
                        <a:defRPr sz="1800"/>
                      </a:pPr>
                      <a:r>
                        <a:rPr sz="1600" b="1">
                          <a:latin typeface="Source Sans Pro Bold"/>
                          <a:ea typeface="Source Sans Pro Bold"/>
                          <a:cs typeface="Source Sans Pro Bold"/>
                          <a:sym typeface="Source Sans Pro Bold"/>
                        </a:rPr>
                        <a:t>WiFi</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2,550,000</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360,000</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14.12%</a:t>
                      </a:r>
                    </a:p>
                  </a:txBody>
                  <a:tcPr marL="9612" marR="9612" marT="9612" marB="9612" anchor="ctr" horzOverflow="overflow">
                    <a:lnL w="12700">
                      <a:solidFill>
                        <a:srgbClr val="FFFFFF"/>
                      </a:solidFill>
                    </a:lnL>
                    <a:lnR w="12700">
                      <a:miter lim="400000"/>
                    </a:lnR>
                    <a:lnT w="12700">
                      <a:solidFill>
                        <a:srgbClr val="FFFFFF"/>
                      </a:solidFill>
                    </a:lnT>
                    <a:lnB w="12700">
                      <a:solidFill>
                        <a:srgbClr val="FFFFFF"/>
                      </a:solidFill>
                    </a:lnB>
                    <a:solidFill>
                      <a:srgbClr val="FD4F00">
                        <a:alpha val="50000"/>
                      </a:srgbClr>
                    </a:solidFill>
                  </a:tcPr>
                </a:tc>
                <a:extLst>
                  <a:ext uri="{0D108BD9-81ED-4DB2-BD59-A6C34878D82A}">
                    <a16:rowId xmlns:a16="http://schemas.microsoft.com/office/drawing/2014/main" val="10003"/>
                  </a:ext>
                </a:extLst>
              </a:tr>
              <a:tr h="399842">
                <a:tc>
                  <a:txBody>
                    <a:bodyPr/>
                    <a:lstStyle/>
                    <a:p>
                      <a:pPr algn="just">
                        <a:defRPr sz="1800"/>
                      </a:pPr>
                      <a:r>
                        <a:rPr sz="1600" b="1">
                          <a:latin typeface="Source Sans Pro Bold"/>
                          <a:ea typeface="Source Sans Pro Bold"/>
                          <a:cs typeface="Source Sans Pro Bold"/>
                          <a:sym typeface="Source Sans Pro Bold"/>
                        </a:rPr>
                        <a:t>Pay</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3,100,000</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648,540</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20.92%</a:t>
                      </a:r>
                    </a:p>
                  </a:txBody>
                  <a:tcPr marL="9612" marR="9612" marT="9612" marB="9612" anchor="ctr" horzOverflow="overflow">
                    <a:lnL w="12700">
                      <a:solidFill>
                        <a:srgbClr val="FFFFFF"/>
                      </a:solidFill>
                    </a:lnL>
                    <a:lnR w="12700">
                      <a:miter lim="400000"/>
                    </a:lnR>
                    <a:lnT w="12700">
                      <a:solidFill>
                        <a:srgbClr val="FFFFFF"/>
                      </a:solidFill>
                    </a:lnT>
                    <a:lnB w="12700">
                      <a:solidFill>
                        <a:srgbClr val="FFFFFF"/>
                      </a:solidFill>
                    </a:lnB>
                    <a:solidFill>
                      <a:srgbClr val="FD4F00">
                        <a:alpha val="50000"/>
                      </a:srgbClr>
                    </a:solidFill>
                  </a:tcPr>
                </a:tc>
                <a:extLst>
                  <a:ext uri="{0D108BD9-81ED-4DB2-BD59-A6C34878D82A}">
                    <a16:rowId xmlns:a16="http://schemas.microsoft.com/office/drawing/2014/main" val="10004"/>
                  </a:ext>
                </a:extLst>
              </a:tr>
              <a:tr h="399842">
                <a:tc>
                  <a:txBody>
                    <a:bodyPr/>
                    <a:lstStyle/>
                    <a:p>
                      <a:pPr algn="just">
                        <a:defRPr sz="1800"/>
                      </a:pPr>
                      <a:r>
                        <a:rPr sz="1600" b="1">
                          <a:latin typeface="Source Sans Pro Bold"/>
                          <a:ea typeface="Source Sans Pro Bold"/>
                          <a:cs typeface="Source Sans Pro Bold"/>
                          <a:sym typeface="Source Sans Pro Bold"/>
                        </a:rPr>
                        <a:t>Fiber Installation</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5,019,250.00</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4,732,125</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94.28%</a:t>
                      </a:r>
                    </a:p>
                  </a:txBody>
                  <a:tcPr marL="9612" marR="9612" marT="9612" marB="9612" anchor="ctr" horzOverflow="overflow">
                    <a:lnL w="12700">
                      <a:solidFill>
                        <a:srgbClr val="FFFFFF"/>
                      </a:solidFill>
                    </a:lnL>
                    <a:lnR w="12700">
                      <a:miter lim="400000"/>
                    </a:lnR>
                    <a:lnT w="12700">
                      <a:solidFill>
                        <a:srgbClr val="FFFFFF"/>
                      </a:solidFill>
                    </a:lnT>
                    <a:lnB w="12700">
                      <a:solidFill>
                        <a:srgbClr val="FFFFFF"/>
                      </a:solidFill>
                    </a:lnB>
                    <a:solidFill>
                      <a:srgbClr val="FD4F00">
                        <a:alpha val="50000"/>
                      </a:srgbClr>
                    </a:solidFill>
                  </a:tcPr>
                </a:tc>
                <a:extLst>
                  <a:ext uri="{0D108BD9-81ED-4DB2-BD59-A6C34878D82A}">
                    <a16:rowId xmlns:a16="http://schemas.microsoft.com/office/drawing/2014/main" val="10005"/>
                  </a:ext>
                </a:extLst>
              </a:tr>
              <a:tr h="399842">
                <a:tc>
                  <a:txBody>
                    <a:bodyPr/>
                    <a:lstStyle/>
                    <a:p>
                      <a:pPr algn="just">
                        <a:defRPr sz="1800"/>
                      </a:pPr>
                      <a:r>
                        <a:rPr sz="1600" b="1">
                          <a:latin typeface="Source Sans Pro Bold"/>
                          <a:ea typeface="Source Sans Pro Bold"/>
                          <a:cs typeface="Source Sans Pro Bold"/>
                          <a:sym typeface="Source Sans Pro Bold"/>
                        </a:rPr>
                        <a:t>Other Income</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1,250,000</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904,500</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a:latin typeface="Source Sans Pro Regular"/>
                          <a:ea typeface="Source Sans Pro Regular"/>
                          <a:cs typeface="Source Sans Pro Regular"/>
                          <a:sym typeface="Source Sans Pro Regular"/>
                        </a:rPr>
                        <a:t>72.36%</a:t>
                      </a:r>
                    </a:p>
                  </a:txBody>
                  <a:tcPr marL="9612" marR="9612" marT="9612" marB="9612" anchor="ctr" horzOverflow="overflow">
                    <a:lnL w="12700">
                      <a:solidFill>
                        <a:srgbClr val="FFFFFF"/>
                      </a:solidFill>
                    </a:lnL>
                    <a:lnR w="12700">
                      <a:miter lim="400000"/>
                    </a:lnR>
                    <a:lnT w="12700">
                      <a:solidFill>
                        <a:srgbClr val="FFFFFF"/>
                      </a:solidFill>
                    </a:lnT>
                    <a:lnB w="12700">
                      <a:solidFill>
                        <a:srgbClr val="FFFFFF"/>
                      </a:solidFill>
                    </a:lnB>
                    <a:solidFill>
                      <a:srgbClr val="FD4F00">
                        <a:alpha val="50000"/>
                      </a:srgbClr>
                    </a:solidFill>
                  </a:tcPr>
                </a:tc>
                <a:extLst>
                  <a:ext uri="{0D108BD9-81ED-4DB2-BD59-A6C34878D82A}">
                    <a16:rowId xmlns:a16="http://schemas.microsoft.com/office/drawing/2014/main" val="10006"/>
                  </a:ext>
                </a:extLst>
              </a:tr>
              <a:tr h="399842">
                <a:tc>
                  <a:txBody>
                    <a:bodyPr/>
                    <a:lstStyle/>
                    <a:p>
                      <a:pPr algn="just">
                        <a:defRPr sz="1800"/>
                      </a:pPr>
                      <a:r>
                        <a:rPr sz="1600" b="1" dirty="0">
                          <a:latin typeface="Source Sans Pro Bold"/>
                          <a:ea typeface="Source Sans Pro Bold"/>
                          <a:cs typeface="Source Sans Pro Bold"/>
                          <a:sym typeface="Source Sans Pro Bold"/>
                        </a:rPr>
                        <a:t>Total</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l">
                        <a:defRPr sz="1800"/>
                      </a:pPr>
                      <a:r>
                        <a:rPr sz="1600" b="1">
                          <a:latin typeface="Source Sans Pro Bold"/>
                          <a:ea typeface="Source Sans Pro Bold"/>
                          <a:cs typeface="Source Sans Pro Bold"/>
                          <a:sym typeface="Source Sans Pro Bold"/>
                        </a:rPr>
                        <a:t>17,849,250</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l">
                        <a:defRPr sz="1800"/>
                      </a:pPr>
                      <a:r>
                        <a:rPr sz="1600" b="1">
                          <a:latin typeface="Source Sans Pro Bold"/>
                          <a:ea typeface="Source Sans Pro Bold"/>
                          <a:cs typeface="Source Sans Pro Bold"/>
                          <a:sym typeface="Source Sans Pro Bold"/>
                        </a:rPr>
                        <a:t>8,604,790</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tc>
                  <a:txBody>
                    <a:bodyPr/>
                    <a:lstStyle/>
                    <a:p>
                      <a:pPr algn="just">
                        <a:defRPr sz="1800"/>
                      </a:pPr>
                      <a:r>
                        <a:rPr sz="1600" b="0" dirty="0">
                          <a:latin typeface="Source Sans Pro Bold"/>
                          <a:ea typeface="Source Sans Pro Bold"/>
                          <a:cs typeface="Source Sans Pro Bold"/>
                          <a:sym typeface="Source Sans Pro Bold"/>
                        </a:rPr>
                        <a:t>48.21%</a:t>
                      </a:r>
                    </a:p>
                  </a:txBody>
                  <a:tcPr marL="9612" marR="9612" marT="9612" marB="9612"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50000"/>
                      </a:srgbClr>
                    </a:solid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 name="Google Shape;187;p11"/>
          <p:cNvSpPr txBox="1"/>
          <p:nvPr/>
        </p:nvSpPr>
        <p:spPr>
          <a:xfrm>
            <a:off x="4524375" y="3034029"/>
            <a:ext cx="3677921" cy="80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defTabSz="1219200">
              <a:defRPr sz="4500" b="1">
                <a:solidFill>
                  <a:srgbClr val="FFFFFF"/>
                </a:solidFill>
                <a:latin typeface="Source Sans Pro"/>
                <a:ea typeface="Source Sans Pro"/>
                <a:cs typeface="Source Sans Pro"/>
                <a:sym typeface="Source Sans Pro"/>
              </a:defRPr>
            </a:lvl1pPr>
          </a:lstStyle>
          <a:p>
            <a:r>
              <a:t>CAMPAIGNS</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Google Shape;204;p12"/>
          <p:cNvSpPr txBox="1"/>
          <p:nvPr/>
        </p:nvSpPr>
        <p:spPr>
          <a:xfrm>
            <a:off x="815230" y="2235779"/>
            <a:ext cx="10552001" cy="2721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2133" tIns="32133" rIns="32133" bIns="32133">
            <a:spAutoFit/>
          </a:bodyPr>
          <a:lstStyle>
            <a:lvl1pPr algn="just">
              <a:lnSpc>
                <a:spcPct val="115000"/>
              </a:lnSpc>
              <a:defRPr sz="2400">
                <a:latin typeface="Source Sans Pro"/>
                <a:ea typeface="Source Sans Pro"/>
                <a:cs typeface="Source Sans Pro"/>
                <a:sym typeface="Source Sans Pro"/>
              </a:defRPr>
            </a:lvl1pPr>
          </a:lstStyle>
          <a:p>
            <a:r>
              <a:t>In line with our strategy for the month, we continued the Legend Free Wifi Campaign to increase awareness and indirectly increase the adoption of the Legend Pay App as the only means to access free WiFi. The objective of the campaign is to create awareness and adoption for the Legend Pay App; increase number of transacting customers; increase number of Merchants/Agent location; and increase the revenue base of Legend Pay via the promotion of free Wifi.</a:t>
            </a:r>
          </a:p>
        </p:txBody>
      </p:sp>
      <p:sp>
        <p:nvSpPr>
          <p:cNvPr id="916" name="Google Shape;205;p12"/>
          <p:cNvSpPr txBox="1">
            <a:spLocks noGrp="1"/>
          </p:cNvSpPr>
          <p:nvPr>
            <p:ph type="title" idx="4294967295"/>
          </p:nvPr>
        </p:nvSpPr>
        <p:spPr>
          <a:xfrm>
            <a:off x="1632" y="-33868"/>
            <a:ext cx="12179202" cy="1904402"/>
          </a:xfrm>
          <a:prstGeom prst="rect">
            <a:avLst/>
          </a:prstGeom>
          <a:solidFill>
            <a:srgbClr val="000000"/>
          </a:solidFill>
          <a:ln w="25400">
            <a:solidFill>
              <a:srgbClr val="BDD7EE"/>
            </a:solidFill>
            <a:miter lim="800000"/>
          </a:ln>
        </p:spPr>
        <p:txBody>
          <a:bodyPr lIns="45699" tIns="45699" rIns="45699" bIns="45699"/>
          <a:lstStyle>
            <a:lvl1pPr algn="ctr">
              <a:lnSpc>
                <a:spcPct val="100000"/>
              </a:lnSpc>
              <a:defRPr sz="2400">
                <a:solidFill>
                  <a:srgbClr val="FFFFFF"/>
                </a:solidFill>
                <a:latin typeface="Source Sans Pro"/>
                <a:ea typeface="Source Sans Pro"/>
                <a:cs typeface="Source Sans Pro"/>
                <a:sym typeface="Source Sans Pro"/>
              </a:defRPr>
            </a:lvl1pPr>
          </a:lstStyle>
          <a:p>
            <a:r>
              <a:t>LEGEND WIFI/LEGEND PAY CAMPAIGNS</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Google Shape;210;p13"/>
          <p:cNvSpPr/>
          <p:nvPr/>
        </p:nvSpPr>
        <p:spPr>
          <a:xfrm>
            <a:off x="2101875" y="4927498"/>
            <a:ext cx="2571754" cy="762002"/>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lgn="ctr">
              <a:defRPr sz="1200">
                <a:solidFill>
                  <a:srgbClr val="5E5E5E"/>
                </a:solidFill>
                <a:latin typeface="Helvetica Neue"/>
                <a:ea typeface="Helvetica Neue"/>
                <a:cs typeface="Helvetica Neue"/>
                <a:sym typeface="Helvetica Neue"/>
              </a:defRPr>
            </a:pPr>
            <a:endParaRPr/>
          </a:p>
          <a:p>
            <a:pPr>
              <a:defRPr sz="2800" b="1">
                <a:solidFill>
                  <a:srgbClr val="FFFFFF"/>
                </a:solidFill>
                <a:latin typeface="Source Sans Pro"/>
                <a:ea typeface="Source Sans Pro"/>
                <a:cs typeface="Source Sans Pro"/>
                <a:sym typeface="Source Sans Pro"/>
              </a:defRPr>
            </a:pPr>
            <a:r>
              <a:t>                4</a:t>
            </a:r>
          </a:p>
        </p:txBody>
      </p:sp>
      <p:sp>
        <p:nvSpPr>
          <p:cNvPr id="919" name="Google Shape;211;p13"/>
          <p:cNvSpPr/>
          <p:nvPr/>
        </p:nvSpPr>
        <p:spPr>
          <a:xfrm>
            <a:off x="4810125" y="4928973"/>
            <a:ext cx="2571751" cy="762002"/>
          </a:xfrm>
          <a:prstGeom prst="rect">
            <a:avLst/>
          </a:prstGeom>
          <a:solidFill>
            <a:srgbClr val="4B5054"/>
          </a:solidFill>
          <a:ln w="12700">
            <a:miter lim="400000"/>
          </a:ln>
        </p:spPr>
        <p:txBody>
          <a:bodyPr lIns="45719" rIns="45719" anchor="ctr"/>
          <a:lstStyle/>
          <a:p>
            <a:pPr>
              <a:defRPr sz="1200">
                <a:solidFill>
                  <a:srgbClr val="5E5E5E"/>
                </a:solidFill>
                <a:latin typeface="Helvetica Neue"/>
                <a:ea typeface="Helvetica Neue"/>
                <a:cs typeface="Helvetica Neue"/>
                <a:sym typeface="Helvetica Neue"/>
              </a:defRPr>
            </a:pPr>
            <a:endParaRPr/>
          </a:p>
        </p:txBody>
      </p:sp>
      <p:sp>
        <p:nvSpPr>
          <p:cNvPr id="920" name="Google Shape;212;p13"/>
          <p:cNvSpPr/>
          <p:nvPr/>
        </p:nvSpPr>
        <p:spPr>
          <a:xfrm>
            <a:off x="7518373" y="4928973"/>
            <a:ext cx="2571752" cy="762002"/>
          </a:xfrm>
          <a:prstGeom prst="rect">
            <a:avLst/>
          </a:prstGeom>
          <a:solidFill>
            <a:srgbClr val="26232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lgn="ctr">
              <a:defRPr sz="1200">
                <a:solidFill>
                  <a:srgbClr val="5E5E5E"/>
                </a:solidFill>
                <a:latin typeface="Helvetica Neue"/>
                <a:ea typeface="Helvetica Neue"/>
                <a:cs typeface="Helvetica Neue"/>
                <a:sym typeface="Helvetica Neue"/>
              </a:defRPr>
            </a:pPr>
            <a:endParaRPr/>
          </a:p>
          <a:p>
            <a:pPr>
              <a:defRPr sz="2800" b="1">
                <a:solidFill>
                  <a:srgbClr val="FFFFFF"/>
                </a:solidFill>
                <a:latin typeface="Source Sans Pro"/>
                <a:ea typeface="Source Sans Pro"/>
                <a:cs typeface="Source Sans Pro"/>
                <a:sym typeface="Source Sans Pro"/>
              </a:defRPr>
            </a:pPr>
            <a:r>
              <a:t>              1</a:t>
            </a:r>
          </a:p>
        </p:txBody>
      </p:sp>
      <p:sp>
        <p:nvSpPr>
          <p:cNvPr id="921" name="Google Shape;215;p13"/>
          <p:cNvSpPr txBox="1"/>
          <p:nvPr/>
        </p:nvSpPr>
        <p:spPr>
          <a:xfrm>
            <a:off x="2579065" y="4987824"/>
            <a:ext cx="1712799" cy="232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lvl1pPr algn="ctr">
              <a:defRPr sz="1400">
                <a:solidFill>
                  <a:srgbClr val="F2F2F2"/>
                </a:solidFill>
                <a:latin typeface="Helvetica Neue"/>
                <a:ea typeface="Helvetica Neue"/>
                <a:cs typeface="Helvetica Neue"/>
                <a:sym typeface="Helvetica Neue"/>
              </a:defRPr>
            </a:lvl1pPr>
          </a:lstStyle>
          <a:p>
            <a:r>
              <a:t>Total email sends</a:t>
            </a:r>
          </a:p>
        </p:txBody>
      </p:sp>
      <p:sp>
        <p:nvSpPr>
          <p:cNvPr id="922" name="Google Shape;216;p13"/>
          <p:cNvSpPr txBox="1"/>
          <p:nvPr/>
        </p:nvSpPr>
        <p:spPr>
          <a:xfrm>
            <a:off x="5326367" y="5006889"/>
            <a:ext cx="1972800" cy="232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lvl1pPr>
              <a:defRPr sz="1400">
                <a:solidFill>
                  <a:srgbClr val="F2F2F2"/>
                </a:solidFill>
                <a:latin typeface="Helvetica Neue"/>
                <a:ea typeface="Helvetica Neue"/>
                <a:cs typeface="Helvetica Neue"/>
                <a:sym typeface="Helvetica Neue"/>
              </a:defRPr>
            </a:lvl1pPr>
          </a:lstStyle>
          <a:p>
            <a:r>
              <a:t>Social media posts</a:t>
            </a:r>
          </a:p>
        </p:txBody>
      </p:sp>
      <p:sp>
        <p:nvSpPr>
          <p:cNvPr id="923" name="Google Shape;217;p13"/>
          <p:cNvSpPr txBox="1"/>
          <p:nvPr/>
        </p:nvSpPr>
        <p:spPr>
          <a:xfrm>
            <a:off x="7795459" y="5006889"/>
            <a:ext cx="1990001" cy="232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lvl1pPr>
              <a:defRPr sz="1400">
                <a:solidFill>
                  <a:srgbClr val="F2F2F2"/>
                </a:solidFill>
                <a:latin typeface="Helvetica Neue"/>
                <a:ea typeface="Helvetica Neue"/>
                <a:cs typeface="Helvetica Neue"/>
                <a:sym typeface="Helvetica Neue"/>
              </a:defRPr>
            </a:lvl1pPr>
          </a:lstStyle>
          <a:p>
            <a:r>
              <a:t>Push notifications</a:t>
            </a:r>
          </a:p>
        </p:txBody>
      </p:sp>
      <p:sp>
        <p:nvSpPr>
          <p:cNvPr id="924" name="Google Shape;220;p13"/>
          <p:cNvSpPr/>
          <p:nvPr/>
        </p:nvSpPr>
        <p:spPr>
          <a:xfrm>
            <a:off x="2746567" y="5808133"/>
            <a:ext cx="3176401" cy="843600"/>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800" b="1">
                <a:solidFill>
                  <a:srgbClr val="FFFFFF"/>
                </a:solidFill>
                <a:latin typeface="Source Sans Pro"/>
                <a:ea typeface="Source Sans Pro"/>
                <a:cs typeface="Source Sans Pro"/>
                <a:sym typeface="Source Sans Pro"/>
              </a:defRPr>
            </a:lvl1pPr>
          </a:lstStyle>
          <a:p>
            <a:r>
              <a:t>                 47%</a:t>
            </a:r>
          </a:p>
        </p:txBody>
      </p:sp>
      <p:sp>
        <p:nvSpPr>
          <p:cNvPr id="925" name="Google Shape;221;p13"/>
          <p:cNvSpPr/>
          <p:nvPr/>
        </p:nvSpPr>
        <p:spPr>
          <a:xfrm>
            <a:off x="6167432" y="5808133"/>
            <a:ext cx="2571601" cy="843600"/>
          </a:xfrm>
          <a:prstGeom prst="rect">
            <a:avLst/>
          </a:prstGeom>
          <a:solidFill>
            <a:srgbClr val="4B5054"/>
          </a:solidFill>
          <a:ln w="12700">
            <a:miter lim="400000"/>
          </a:ln>
        </p:spPr>
        <p:txBody>
          <a:bodyPr lIns="45719" rIns="45719" anchor="ctr"/>
          <a:lstStyle/>
          <a:p>
            <a:pPr algn="ctr">
              <a:defRPr sz="1200">
                <a:solidFill>
                  <a:srgbClr val="5E5E5E"/>
                </a:solidFill>
                <a:latin typeface="Helvetica Neue"/>
                <a:ea typeface="Helvetica Neue"/>
                <a:cs typeface="Helvetica Neue"/>
                <a:sym typeface="Helvetica Neue"/>
              </a:defRPr>
            </a:pPr>
            <a:endParaRPr/>
          </a:p>
        </p:txBody>
      </p:sp>
      <p:sp>
        <p:nvSpPr>
          <p:cNvPr id="926" name="Google Shape;224;p13"/>
          <p:cNvSpPr txBox="1"/>
          <p:nvPr/>
        </p:nvSpPr>
        <p:spPr>
          <a:xfrm>
            <a:off x="3016170" y="5836623"/>
            <a:ext cx="2283601" cy="232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lvl1pPr algn="ctr">
              <a:defRPr sz="1400">
                <a:solidFill>
                  <a:srgbClr val="F2F2F2"/>
                </a:solidFill>
                <a:latin typeface="Helvetica Neue"/>
                <a:ea typeface="Helvetica Neue"/>
                <a:cs typeface="Helvetica Neue"/>
                <a:sym typeface="Helvetica Neue"/>
              </a:defRPr>
            </a:lvl1pPr>
          </a:lstStyle>
          <a:p>
            <a:r>
              <a:t>Email Open rate</a:t>
            </a:r>
          </a:p>
        </p:txBody>
      </p:sp>
      <p:sp>
        <p:nvSpPr>
          <p:cNvPr id="927" name="Google Shape;225;p13"/>
          <p:cNvSpPr txBox="1"/>
          <p:nvPr/>
        </p:nvSpPr>
        <p:spPr>
          <a:xfrm>
            <a:off x="6156233" y="5847821"/>
            <a:ext cx="2571601" cy="435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p>
            <a:pPr algn="ctr">
              <a:defRPr sz="1400">
                <a:solidFill>
                  <a:srgbClr val="F2F2F2"/>
                </a:solidFill>
                <a:latin typeface="Helvetica Neue"/>
                <a:ea typeface="Helvetica Neue"/>
                <a:cs typeface="Helvetica Neue"/>
                <a:sym typeface="Helvetica Neue"/>
              </a:defRPr>
            </a:pPr>
            <a:r>
              <a:t>Social media responses</a:t>
            </a:r>
            <a:endParaRPr sz="600">
              <a:latin typeface="Arial"/>
              <a:ea typeface="Arial"/>
              <a:cs typeface="Arial"/>
              <a:sym typeface="Arial"/>
            </a:endParaRPr>
          </a:p>
          <a:p>
            <a:pPr algn="ctr">
              <a:defRPr sz="1400">
                <a:solidFill>
                  <a:srgbClr val="F2F2F2"/>
                </a:solidFill>
                <a:latin typeface="Helvetica Neue"/>
                <a:ea typeface="Helvetica Neue"/>
                <a:cs typeface="Helvetica Neue"/>
                <a:sym typeface="Helvetica Neue"/>
              </a:defRPr>
            </a:pPr>
            <a:r>
              <a:t>negative/positive</a:t>
            </a:r>
          </a:p>
        </p:txBody>
      </p:sp>
      <p:graphicFrame>
        <p:nvGraphicFramePr>
          <p:cNvPr id="928" name="Google Shape;226;p13"/>
          <p:cNvGraphicFramePr/>
          <p:nvPr/>
        </p:nvGraphicFramePr>
        <p:xfrm>
          <a:off x="1398815" y="1551184"/>
          <a:ext cx="9204893" cy="2982629"/>
        </p:xfrm>
        <a:graphic>
          <a:graphicData uri="http://schemas.openxmlformats.org/drawingml/2006/table">
            <a:tbl>
              <a:tblPr>
                <a:tableStyleId>{4C3C2611-4C71-4FC5-86AE-919BDF0F9419}</a:tableStyleId>
              </a:tblPr>
              <a:tblGrid>
                <a:gridCol w="9195367">
                  <a:extLst>
                    <a:ext uri="{9D8B030D-6E8A-4147-A177-3AD203B41FA5}">
                      <a16:colId xmlns:a16="http://schemas.microsoft.com/office/drawing/2014/main" val="20000"/>
                    </a:ext>
                  </a:extLst>
                </a:gridCol>
              </a:tblGrid>
              <a:tr h="303712">
                <a:tc>
                  <a:txBody>
                    <a:bodyPr/>
                    <a:lstStyle/>
                    <a:p>
                      <a:pPr algn="ctr">
                        <a:defRPr sz="1800"/>
                      </a:pPr>
                      <a:r>
                        <a:rPr sz="1600" b="1">
                          <a:solidFill>
                            <a:srgbClr val="FFFFFF"/>
                          </a:solidFill>
                          <a:latin typeface="Source Sans Pro"/>
                          <a:ea typeface="Source Sans Pro"/>
                          <a:cs typeface="Source Sans Pro"/>
                          <a:sym typeface="Source Sans Pro"/>
                        </a:rPr>
                        <a:t>Customer Communication</a:t>
                      </a:r>
                    </a:p>
                  </a:txBody>
                  <a:tcPr marL="0" marR="0" marT="0" marB="0" anchor="ctr" horzOverflow="overflow">
                    <a:lnL>
                      <a:solidFill>
                        <a:srgbClr val="FFFFFF"/>
                      </a:solidFill>
                    </a:lnL>
                    <a:lnR>
                      <a:solidFill>
                        <a:srgbClr val="FFFFFF"/>
                      </a:solidFill>
                    </a:lnR>
                    <a:lnT>
                      <a:solidFill>
                        <a:srgbClr val="FFFFFF"/>
                      </a:solidFill>
                    </a:lnT>
                    <a:lnB>
                      <a:solidFill>
                        <a:srgbClr val="FFFFFF"/>
                      </a:solidFill>
                    </a:lnB>
                    <a:solidFill>
                      <a:srgbClr val="000000"/>
                    </a:solidFill>
                  </a:tcPr>
                </a:tc>
                <a:extLst>
                  <a:ext uri="{0D108BD9-81ED-4DB2-BD59-A6C34878D82A}">
                    <a16:rowId xmlns:a16="http://schemas.microsoft.com/office/drawing/2014/main" val="10000"/>
                  </a:ext>
                </a:extLst>
              </a:tr>
              <a:tr h="532412">
                <a:tc>
                  <a:txBody>
                    <a:bodyPr/>
                    <a:lstStyle/>
                    <a:p>
                      <a:pPr algn="ctr">
                        <a:defRPr sz="1300">
                          <a:latin typeface="Source Sans Pro Light"/>
                          <a:ea typeface="Source Sans Pro Light"/>
                          <a:cs typeface="Source Sans Pro Light"/>
                          <a:sym typeface="Source Sans Pro Light"/>
                        </a:defRPr>
                      </a:pPr>
                      <a:r>
                        <a:t>Major fault messaging automation</a:t>
                      </a:r>
                    </a:p>
                  </a:txBody>
                  <a:tcPr marL="0" marR="0" marT="0" marB="0" anchor="ctr" horzOverflow="overflow">
                    <a:lnL>
                      <a:solidFill>
                        <a:srgbClr val="FFFFFF"/>
                      </a:solidFill>
                    </a:lnL>
                    <a:lnR>
                      <a:solidFill>
                        <a:srgbClr val="FFFFFF"/>
                      </a:solidFill>
                    </a:lnR>
                    <a:lnT>
                      <a:solidFill>
                        <a:srgbClr val="FFFFFF"/>
                      </a:solidFill>
                    </a:lnT>
                    <a:lnB w="50800">
                      <a:solidFill>
                        <a:srgbClr val="FFFFFF"/>
                      </a:solidFill>
                    </a:lnB>
                    <a:solidFill>
                      <a:srgbClr val="E6E6E6"/>
                    </a:solidFill>
                  </a:tcPr>
                </a:tc>
                <a:extLst>
                  <a:ext uri="{0D108BD9-81ED-4DB2-BD59-A6C34878D82A}">
                    <a16:rowId xmlns:a16="http://schemas.microsoft.com/office/drawing/2014/main" val="10001"/>
                  </a:ext>
                </a:extLst>
              </a:tr>
              <a:tr h="327497">
                <a:tc>
                  <a:txBody>
                    <a:bodyPr/>
                    <a:lstStyle/>
                    <a:p>
                      <a:pPr algn="ctr">
                        <a:defRPr sz="1800"/>
                      </a:pPr>
                      <a:r>
                        <a:rPr sz="1600" b="1">
                          <a:solidFill>
                            <a:srgbClr val="FFFFFF"/>
                          </a:solidFill>
                          <a:latin typeface="Source Sans Pro"/>
                          <a:ea typeface="Source Sans Pro"/>
                          <a:cs typeface="Source Sans Pro"/>
                          <a:sym typeface="Source Sans Pro"/>
                        </a:rPr>
                        <a:t>Marketing Communication</a:t>
                      </a:r>
                    </a:p>
                  </a:txBody>
                  <a:tcPr marL="0" marR="0" marT="0" marB="0" anchor="ctr" horzOverflow="overflow">
                    <a:lnL>
                      <a:solidFill>
                        <a:srgbClr val="FFFFFF"/>
                      </a:solidFill>
                    </a:lnL>
                    <a:lnR>
                      <a:solidFill>
                        <a:srgbClr val="FFFFFF"/>
                      </a:solidFill>
                    </a:lnR>
                    <a:lnT w="50800">
                      <a:solidFill>
                        <a:srgbClr val="FFFFFF"/>
                      </a:solidFill>
                    </a:lnT>
                    <a:lnB>
                      <a:solidFill>
                        <a:srgbClr val="FFFFFF"/>
                      </a:solidFill>
                    </a:lnB>
                    <a:solidFill>
                      <a:srgbClr val="000000"/>
                    </a:solidFill>
                  </a:tcPr>
                </a:tc>
                <a:extLst>
                  <a:ext uri="{0D108BD9-81ED-4DB2-BD59-A6C34878D82A}">
                    <a16:rowId xmlns:a16="http://schemas.microsoft.com/office/drawing/2014/main" val="10002"/>
                  </a:ext>
                </a:extLst>
              </a:tr>
              <a:tr h="508627">
                <a:tc>
                  <a:txBody>
                    <a:bodyPr/>
                    <a:lstStyle/>
                    <a:p>
                      <a:pPr algn="ctr">
                        <a:defRPr sz="1300">
                          <a:latin typeface="Source Sans Pro Light"/>
                          <a:ea typeface="Source Sans Pro Light"/>
                          <a:cs typeface="Source Sans Pro Light"/>
                          <a:sym typeface="Source Sans Pro Light"/>
                        </a:defRPr>
                      </a:pPr>
                      <a:endParaRPr/>
                    </a:p>
                    <a:p>
                      <a:pPr algn="ctr">
                        <a:defRPr sz="1300">
                          <a:latin typeface="Source Sans Pro Light"/>
                          <a:ea typeface="Source Sans Pro Light"/>
                          <a:cs typeface="Source Sans Pro Light"/>
                          <a:sym typeface="Source Sans Pro Light"/>
                        </a:defRPr>
                      </a:pPr>
                      <a:r>
                        <a:t>Legend WiFi Campaign</a:t>
                      </a:r>
                    </a:p>
                  </a:txBody>
                  <a:tcPr marL="0" marR="0" marT="0" marB="0" anchor="ctr" horzOverflow="overflow">
                    <a:lnL>
                      <a:solidFill>
                        <a:srgbClr val="FFFFFF"/>
                      </a:solidFill>
                    </a:lnL>
                    <a:lnR>
                      <a:solidFill>
                        <a:srgbClr val="FFFFFF"/>
                      </a:solidFill>
                    </a:lnR>
                    <a:lnT>
                      <a:solidFill>
                        <a:srgbClr val="FFFFFF"/>
                      </a:solidFill>
                    </a:lnT>
                    <a:lnB>
                      <a:solidFill>
                        <a:srgbClr val="FFFFFF"/>
                      </a:solidFill>
                    </a:lnB>
                    <a:solidFill>
                      <a:srgbClr val="EFEFEF"/>
                    </a:solidFill>
                  </a:tcPr>
                </a:tc>
                <a:extLst>
                  <a:ext uri="{0D108BD9-81ED-4DB2-BD59-A6C34878D82A}">
                    <a16:rowId xmlns:a16="http://schemas.microsoft.com/office/drawing/2014/main" val="10003"/>
                  </a:ext>
                </a:extLst>
              </a:tr>
              <a:tr h="283598">
                <a:tc>
                  <a:txBody>
                    <a:bodyPr/>
                    <a:lstStyle/>
                    <a:p>
                      <a:pPr algn="ctr">
                        <a:defRPr sz="1800"/>
                      </a:pPr>
                      <a:r>
                        <a:rPr sz="1300">
                          <a:latin typeface="Source Sans Pro Light"/>
                          <a:ea typeface="Source Sans Pro Light"/>
                          <a:cs typeface="Source Sans Pro Light"/>
                          <a:sym typeface="Source Sans Pro Light"/>
                        </a:rPr>
                        <a:t>Essential Digital Services</a:t>
                      </a:r>
                    </a:p>
                  </a:txBody>
                  <a:tcPr marL="0" marR="0" marT="0" marB="0" anchor="ctr" horzOverflow="overflow">
                    <a:lnL>
                      <a:solidFill>
                        <a:srgbClr val="FFFFFF"/>
                      </a:solidFill>
                    </a:lnL>
                    <a:lnR>
                      <a:solidFill>
                        <a:srgbClr val="FFFFFF"/>
                      </a:solidFill>
                    </a:lnR>
                    <a:lnT>
                      <a:solidFill>
                        <a:srgbClr val="FFFFFF"/>
                      </a:solidFill>
                    </a:lnT>
                    <a:lnB>
                      <a:solidFill>
                        <a:srgbClr val="FFFFFF"/>
                      </a:solidFill>
                    </a:lnB>
                    <a:solidFill>
                      <a:srgbClr val="EFEFEF"/>
                    </a:solidFill>
                  </a:tcPr>
                </a:tc>
                <a:extLst>
                  <a:ext uri="{0D108BD9-81ED-4DB2-BD59-A6C34878D82A}">
                    <a16:rowId xmlns:a16="http://schemas.microsoft.com/office/drawing/2014/main" val="10004"/>
                  </a:ext>
                </a:extLst>
              </a:tr>
              <a:tr h="508627">
                <a:tc>
                  <a:txBody>
                    <a:bodyPr/>
                    <a:lstStyle/>
                    <a:p>
                      <a:pPr algn="ctr">
                        <a:defRPr sz="1300">
                          <a:latin typeface="Source Sans Pro Light"/>
                          <a:ea typeface="Source Sans Pro Light"/>
                          <a:cs typeface="Source Sans Pro Light"/>
                          <a:sym typeface="Source Sans Pro Light"/>
                        </a:defRPr>
                      </a:pPr>
                      <a:r>
                        <a:t>Legend Pay Campaign</a:t>
                      </a:r>
                    </a:p>
                    <a:p>
                      <a:pPr algn="ctr">
                        <a:defRPr sz="1300">
                          <a:latin typeface="Source Sans Pro Light"/>
                          <a:ea typeface="Source Sans Pro Light"/>
                          <a:cs typeface="Source Sans Pro Light"/>
                          <a:sym typeface="Source Sans Pro Light"/>
                        </a:defRPr>
                      </a:pPr>
                      <a:r>
                        <a:t> </a:t>
                      </a:r>
                    </a:p>
                  </a:txBody>
                  <a:tcPr marL="0" marR="0" marT="0" marB="0" anchor="ctr" horzOverflow="overflow">
                    <a:lnL>
                      <a:solidFill>
                        <a:srgbClr val="FFFFFF"/>
                      </a:solidFill>
                    </a:lnL>
                    <a:lnR>
                      <a:solidFill>
                        <a:srgbClr val="FFFFFF"/>
                      </a:solidFill>
                    </a:lnR>
                    <a:lnT>
                      <a:solidFill>
                        <a:srgbClr val="FFFFFF"/>
                      </a:solidFill>
                    </a:lnT>
                    <a:lnB>
                      <a:solidFill>
                        <a:srgbClr val="FFFFFF"/>
                      </a:solidFill>
                    </a:lnB>
                    <a:solidFill>
                      <a:srgbClr val="EFEFEF"/>
                    </a:solidFill>
                  </a:tcPr>
                </a:tc>
                <a:extLst>
                  <a:ext uri="{0D108BD9-81ED-4DB2-BD59-A6C34878D82A}">
                    <a16:rowId xmlns:a16="http://schemas.microsoft.com/office/drawing/2014/main" val="10005"/>
                  </a:ext>
                </a:extLst>
              </a:tr>
              <a:tr h="508627">
                <a:tc>
                  <a:txBody>
                    <a:bodyPr/>
                    <a:lstStyle/>
                    <a:p>
                      <a:pPr algn="ctr">
                        <a:defRPr sz="1300">
                          <a:latin typeface="Source Sans Pro Light"/>
                          <a:ea typeface="Source Sans Pro Light"/>
                          <a:cs typeface="Source Sans Pro Light"/>
                          <a:sym typeface="Source Sans Pro Light"/>
                        </a:defRPr>
                      </a:pPr>
                      <a:r>
                        <a:t>Legend Brand Promise</a:t>
                      </a:r>
                    </a:p>
                  </a:txBody>
                  <a:tcPr marL="0" marR="0" marT="0" marB="0" anchor="ctr" horzOverflow="overflow">
                    <a:lnL>
                      <a:solidFill>
                        <a:srgbClr val="FFFFFF"/>
                      </a:solidFill>
                    </a:lnL>
                    <a:lnR>
                      <a:solidFill>
                        <a:srgbClr val="FFFFFF"/>
                      </a:solidFill>
                    </a:lnR>
                    <a:lnT>
                      <a:solidFill>
                        <a:srgbClr val="FFFFFF"/>
                      </a:solidFill>
                    </a:lnT>
                    <a:lnB>
                      <a:solidFill>
                        <a:srgbClr val="FFFFFF"/>
                      </a:solidFill>
                    </a:lnB>
                    <a:solidFill>
                      <a:srgbClr val="EFEFEF"/>
                    </a:solidFill>
                  </a:tcPr>
                </a:tc>
                <a:extLst>
                  <a:ext uri="{0D108BD9-81ED-4DB2-BD59-A6C34878D82A}">
                    <a16:rowId xmlns:a16="http://schemas.microsoft.com/office/drawing/2014/main" val="10006"/>
                  </a:ext>
                </a:extLst>
              </a:tr>
            </a:tbl>
          </a:graphicData>
        </a:graphic>
      </p:graphicFrame>
      <p:sp>
        <p:nvSpPr>
          <p:cNvPr id="929" name="Google Shape;227;p13"/>
          <p:cNvSpPr txBox="1">
            <a:spLocks noGrp="1"/>
          </p:cNvSpPr>
          <p:nvPr>
            <p:ph type="title" idx="4294967295"/>
          </p:nvPr>
        </p:nvSpPr>
        <p:spPr>
          <a:xfrm>
            <a:off x="1630" y="-15191"/>
            <a:ext cx="12179301" cy="762001"/>
          </a:xfrm>
          <a:prstGeom prst="rect">
            <a:avLst/>
          </a:prstGeom>
          <a:solidFill>
            <a:srgbClr val="000000"/>
          </a:solidFill>
          <a:ln w="25400">
            <a:solidFill>
              <a:srgbClr val="BDD7EE"/>
            </a:solidFill>
            <a:miter lim="800000"/>
          </a:ln>
        </p:spPr>
        <p:txBody>
          <a:bodyPr lIns="45699" tIns="45699" rIns="45699" bIns="45699"/>
          <a:lstStyle>
            <a:lvl1pPr algn="ctr">
              <a:lnSpc>
                <a:spcPct val="100000"/>
              </a:lnSpc>
              <a:defRPr sz="1800">
                <a:solidFill>
                  <a:srgbClr val="FFFFFF"/>
                </a:solidFill>
                <a:latin typeface="Source Sans Pro"/>
                <a:ea typeface="Source Sans Pro"/>
                <a:cs typeface="Source Sans Pro"/>
                <a:sym typeface="Source Sans Pro"/>
              </a:defRPr>
            </a:lvl1pPr>
          </a:lstStyle>
          <a:p>
            <a:r>
              <a:t>COMMUNICATION CAMPAIGN</a:t>
            </a:r>
          </a:p>
        </p:txBody>
      </p:sp>
      <p:sp>
        <p:nvSpPr>
          <p:cNvPr id="930" name="Google Shape;214;p13"/>
          <p:cNvSpPr txBox="1"/>
          <p:nvPr/>
        </p:nvSpPr>
        <p:spPr>
          <a:xfrm>
            <a:off x="5978999" y="5145435"/>
            <a:ext cx="234002" cy="4914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lvl1pPr>
              <a:defRPr sz="2800" b="1">
                <a:solidFill>
                  <a:srgbClr val="FFFFFF"/>
                </a:solidFill>
                <a:latin typeface="Source Sans Pro"/>
                <a:ea typeface="Source Sans Pro"/>
                <a:cs typeface="Source Sans Pro"/>
                <a:sym typeface="Source Sans Pro"/>
              </a:defRPr>
            </a:lvl1pPr>
          </a:lstStyle>
          <a:p>
            <a:r>
              <a:t>1</a:t>
            </a:r>
          </a:p>
        </p:txBody>
      </p:sp>
      <p:sp>
        <p:nvSpPr>
          <p:cNvPr id="931" name="Google Shape;223;p13"/>
          <p:cNvSpPr txBox="1"/>
          <p:nvPr/>
        </p:nvSpPr>
        <p:spPr>
          <a:xfrm>
            <a:off x="7321067" y="6236451"/>
            <a:ext cx="742801" cy="427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p>
            <a:pPr>
              <a:defRPr sz="2400" b="1">
                <a:solidFill>
                  <a:srgbClr val="FFFFFF"/>
                </a:solidFill>
                <a:latin typeface="Source Sans Pro"/>
                <a:ea typeface="Source Sans Pro"/>
                <a:cs typeface="Source Sans Pro"/>
                <a:sym typeface="Source Sans Pro"/>
              </a:defRPr>
            </a:pPr>
            <a:r>
              <a:t>21/1</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Google Shape;101;p2"/>
          <p:cNvSpPr txBox="1">
            <a:spLocks noGrp="1"/>
          </p:cNvSpPr>
          <p:nvPr>
            <p:ph type="title"/>
          </p:nvPr>
        </p:nvSpPr>
        <p:spPr>
          <a:xfrm>
            <a:off x="2175867" y="178593"/>
            <a:ext cx="7840266" cy="1723433"/>
          </a:xfrm>
          <a:prstGeom prst="rect">
            <a:avLst/>
          </a:prstGeom>
        </p:spPr>
        <p:txBody>
          <a:bodyPr lIns="35700" tIns="35700" rIns="35700" bIns="35700"/>
          <a:lstStyle/>
          <a:p>
            <a:pPr>
              <a:defRPr sz="2500">
                <a:latin typeface="Source Sans Pro"/>
                <a:ea typeface="Source Sans Pro"/>
                <a:cs typeface="Source Sans Pro"/>
                <a:sym typeface="Source Sans Pro"/>
              </a:defRPr>
            </a:pPr>
            <a:r>
              <a:t>May 2023 Summary </a:t>
            </a:r>
          </a:p>
        </p:txBody>
      </p:sp>
      <p:sp>
        <p:nvSpPr>
          <p:cNvPr id="934" name="Google Shape;102;p2"/>
          <p:cNvSpPr txBox="1">
            <a:spLocks noGrp="1"/>
          </p:cNvSpPr>
          <p:nvPr>
            <p:ph type="body" idx="1"/>
          </p:nvPr>
        </p:nvSpPr>
        <p:spPr>
          <a:xfrm>
            <a:off x="116232" y="2440600"/>
            <a:ext cx="11841602" cy="3734401"/>
          </a:xfrm>
          <a:prstGeom prst="rect">
            <a:avLst/>
          </a:prstGeom>
        </p:spPr>
        <p:txBody>
          <a:bodyPr lIns="35700" tIns="35700" rIns="35700" bIns="35700" anchor="t"/>
          <a:lstStyle/>
          <a:p>
            <a:pPr marL="0" indent="0" algn="just">
              <a:lnSpc>
                <a:spcPct val="115000"/>
              </a:lnSpc>
              <a:spcBef>
                <a:spcPts val="0"/>
              </a:spcBef>
              <a:buSzTx/>
              <a:buNone/>
              <a:defRPr sz="2100">
                <a:solidFill>
                  <a:srgbClr val="272727"/>
                </a:solidFill>
                <a:latin typeface="Source Sans Pro"/>
                <a:ea typeface="Source Sans Pro"/>
                <a:cs typeface="Source Sans Pro"/>
                <a:sym typeface="Source Sans Pro"/>
              </a:defRPr>
            </a:pPr>
            <a:r>
              <a:t>In May, we continued the Legend WiFi campaign in line with our quest to run a closed ecosystem. </a:t>
            </a:r>
            <a:endParaRPr>
              <a:latin typeface="Times New Roman"/>
              <a:ea typeface="Times New Roman"/>
              <a:cs typeface="Times New Roman"/>
              <a:sym typeface="Times New Roman"/>
            </a:endParaRPr>
          </a:p>
          <a:p>
            <a:pPr marL="0" indent="0" algn="just">
              <a:lnSpc>
                <a:spcPct val="115000"/>
              </a:lnSpc>
              <a:spcBef>
                <a:spcPts val="0"/>
              </a:spcBef>
              <a:buSzTx/>
              <a:buNone/>
              <a:defRPr sz="2100">
                <a:solidFill>
                  <a:srgbClr val="272727"/>
                </a:solidFill>
                <a:latin typeface="Source Sans Pro"/>
                <a:ea typeface="Source Sans Pro"/>
                <a:cs typeface="Source Sans Pro"/>
                <a:sym typeface="Source Sans Pro"/>
              </a:defRPr>
            </a:pPr>
            <a:r>
              <a:t>The aim was to continue telling the story of how Legend is providing essential digital services on the best terms and to showcase the value created by democratizing internet and making it available to all and sundry. </a:t>
            </a:r>
          </a:p>
          <a:p>
            <a:pPr marL="0" indent="0" algn="just">
              <a:spcBef>
                <a:spcPts val="0"/>
              </a:spcBef>
              <a:buSzTx/>
              <a:buNone/>
              <a:defRPr sz="2100">
                <a:solidFill>
                  <a:srgbClr val="272727"/>
                </a:solidFill>
                <a:latin typeface="Source Sans Pro"/>
                <a:ea typeface="Source Sans Pro"/>
                <a:cs typeface="Source Sans Pro"/>
                <a:sym typeface="Source Sans Pro"/>
              </a:defRPr>
            </a:pPr>
            <a:endParaRPr/>
          </a:p>
          <a:p>
            <a:pPr marL="0" indent="0" algn="just">
              <a:spcBef>
                <a:spcPts val="0"/>
              </a:spcBef>
              <a:buSzTx/>
              <a:buNone/>
              <a:defRPr sz="2100">
                <a:solidFill>
                  <a:srgbClr val="272727"/>
                </a:solidFill>
                <a:latin typeface="Source Sans Pro"/>
                <a:ea typeface="Source Sans Pro"/>
                <a:cs typeface="Source Sans Pro"/>
                <a:sym typeface="Source Sans Pro"/>
              </a:defRPr>
            </a:pPr>
            <a:r>
              <a:t>The key that gives access to this Ecosystem has been set as Legend Pay. This is due to its strategic, ubiquitous and enabling capability as a product and also our Marketing Strategy focus which is to grow Legend Pay.</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 name="HUMAN RESOURCES"/>
          <p:cNvSpPr txBox="1"/>
          <p:nvPr/>
        </p:nvSpPr>
        <p:spPr>
          <a:xfrm>
            <a:off x="3495611" y="3027682"/>
            <a:ext cx="5187630" cy="802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4500" b="1">
                <a:solidFill>
                  <a:srgbClr val="FFFFFF"/>
                </a:solidFill>
                <a:latin typeface="Source Sans Pro"/>
                <a:ea typeface="Source Sans Pro"/>
                <a:cs typeface="Source Sans Pro"/>
                <a:sym typeface="Source Sans Pro"/>
              </a:defRPr>
            </a:lvl1pPr>
          </a:lstStyle>
          <a:p>
            <a:r>
              <a:t>HUMAN RESOURCES</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8" name="Chart 2"/>
          <p:cNvGraphicFramePr/>
          <p:nvPr/>
        </p:nvGraphicFramePr>
        <p:xfrm>
          <a:off x="1039075" y="795216"/>
          <a:ext cx="10817178" cy="561169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0" name="2D Area Chart"/>
          <p:cNvGraphicFramePr/>
          <p:nvPr/>
        </p:nvGraphicFramePr>
        <p:xfrm>
          <a:off x="1073119" y="1530906"/>
          <a:ext cx="10415857" cy="3660853"/>
        </p:xfrm>
        <a:graphic>
          <a:graphicData uri="http://schemas.openxmlformats.org/drawingml/2006/chart">
            <c:chart xmlns:c="http://schemas.openxmlformats.org/drawingml/2006/chart" xmlns:r="http://schemas.openxmlformats.org/officeDocument/2006/relationships" r:id="rId2"/>
          </a:graphicData>
        </a:graphic>
      </p:graphicFrame>
      <p:sp>
        <p:nvSpPr>
          <p:cNvPr id="941" name="Departmental Rating"/>
          <p:cNvSpPr txBox="1"/>
          <p:nvPr/>
        </p:nvSpPr>
        <p:spPr>
          <a:xfrm>
            <a:off x="4995539" y="567136"/>
            <a:ext cx="2650971" cy="401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spAutoFit/>
          </a:bodyPr>
          <a:lstStyle>
            <a:lvl1pPr algn="ctr">
              <a:defRPr sz="2200" b="1">
                <a:solidFill>
                  <a:srgbClr val="08204D"/>
                </a:solidFill>
                <a:latin typeface="Source Sans Pro"/>
                <a:ea typeface="Source Sans Pro"/>
                <a:cs typeface="Source Sans Pro"/>
                <a:sym typeface="Source Sans Pro"/>
              </a:defRPr>
            </a:lvl1pPr>
          </a:lstStyle>
          <a:p>
            <a:r>
              <a:t>Departmental Rating</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3" name="2D Area Chart"/>
          <p:cNvGraphicFramePr/>
          <p:nvPr/>
        </p:nvGraphicFramePr>
        <p:xfrm>
          <a:off x="-48027" y="1981135"/>
          <a:ext cx="12036966" cy="3814067"/>
        </p:xfrm>
        <a:graphic>
          <a:graphicData uri="http://schemas.openxmlformats.org/drawingml/2006/chart">
            <c:chart xmlns:c="http://schemas.openxmlformats.org/drawingml/2006/chart" xmlns:r="http://schemas.openxmlformats.org/officeDocument/2006/relationships" r:id="rId2"/>
          </a:graphicData>
        </a:graphic>
      </p:graphicFrame>
      <p:sp>
        <p:nvSpPr>
          <p:cNvPr id="944" name="Departmental Rating"/>
          <p:cNvSpPr txBox="1"/>
          <p:nvPr/>
        </p:nvSpPr>
        <p:spPr>
          <a:xfrm>
            <a:off x="4756597" y="329046"/>
            <a:ext cx="2650971" cy="401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spAutoFit/>
          </a:bodyPr>
          <a:lstStyle>
            <a:lvl1pPr algn="ctr">
              <a:defRPr sz="2200" b="1">
                <a:solidFill>
                  <a:srgbClr val="08204D"/>
                </a:solidFill>
                <a:latin typeface="Source Sans Pro"/>
                <a:ea typeface="Source Sans Pro"/>
                <a:cs typeface="Source Sans Pro"/>
                <a:sym typeface="Source Sans Pro"/>
              </a:defRPr>
            </a:lvl1pPr>
          </a:lstStyle>
          <a:p>
            <a:r>
              <a:t>Departmental Rating</a:t>
            </a:r>
          </a:p>
        </p:txBody>
      </p:sp>
      <p:sp>
        <p:nvSpPr>
          <p:cNvPr id="945" name="TextBox 1"/>
          <p:cNvSpPr txBox="1"/>
          <p:nvPr/>
        </p:nvSpPr>
        <p:spPr>
          <a:xfrm>
            <a:off x="3402767" y="1106240"/>
            <a:ext cx="5051686" cy="401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spAutoFit/>
          </a:bodyPr>
          <a:lstStyle>
            <a:lvl1pPr algn="ctr" defTabSz="914215">
              <a:defRPr sz="2200" b="1">
                <a:solidFill>
                  <a:srgbClr val="0D0D0D"/>
                </a:solidFill>
                <a:latin typeface="Source Sans Pro"/>
                <a:ea typeface="Source Sans Pro"/>
                <a:cs typeface="Source Sans Pro"/>
                <a:sym typeface="Source Sans Pro"/>
              </a:defRPr>
            </a:lvl1pPr>
          </a:lstStyle>
          <a:p>
            <a:r>
              <a:t>OPERATIONS</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7" name="2D Area Chart"/>
          <p:cNvGraphicFramePr/>
          <p:nvPr/>
        </p:nvGraphicFramePr>
        <p:xfrm>
          <a:off x="1129059" y="2100443"/>
          <a:ext cx="10783928" cy="3240007"/>
        </p:xfrm>
        <a:graphic>
          <a:graphicData uri="http://schemas.openxmlformats.org/drawingml/2006/chart">
            <c:chart xmlns:c="http://schemas.openxmlformats.org/drawingml/2006/chart" xmlns:r="http://schemas.openxmlformats.org/officeDocument/2006/relationships" r:id="rId2"/>
          </a:graphicData>
        </a:graphic>
      </p:graphicFrame>
      <p:sp>
        <p:nvSpPr>
          <p:cNvPr id="948" name="Departmental Rating"/>
          <p:cNvSpPr txBox="1"/>
          <p:nvPr/>
        </p:nvSpPr>
        <p:spPr>
          <a:xfrm>
            <a:off x="4754995" y="411984"/>
            <a:ext cx="2650972" cy="401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spAutoFit/>
          </a:bodyPr>
          <a:lstStyle>
            <a:lvl1pPr algn="ctr">
              <a:defRPr sz="2200" b="1">
                <a:solidFill>
                  <a:srgbClr val="08204D"/>
                </a:solidFill>
                <a:latin typeface="Source Sans Pro"/>
                <a:ea typeface="Source Sans Pro"/>
                <a:cs typeface="Source Sans Pro"/>
                <a:sym typeface="Source Sans Pro"/>
              </a:defRPr>
            </a:lvl1pPr>
          </a:lstStyle>
          <a:p>
            <a:r>
              <a:t>Departmental Rating</a:t>
            </a:r>
          </a:p>
        </p:txBody>
      </p:sp>
      <p:sp>
        <p:nvSpPr>
          <p:cNvPr id="949" name="TextBox 1"/>
          <p:cNvSpPr txBox="1"/>
          <p:nvPr/>
        </p:nvSpPr>
        <p:spPr>
          <a:xfrm>
            <a:off x="3897443" y="1313235"/>
            <a:ext cx="4751883" cy="3378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lvl1pPr algn="ctr" defTabSz="914215">
              <a:defRPr b="1">
                <a:solidFill>
                  <a:srgbClr val="0D0D0D"/>
                </a:solidFill>
                <a:latin typeface="Source Sans Pro"/>
                <a:ea typeface="Source Sans Pro"/>
                <a:cs typeface="Source Sans Pro"/>
                <a:sym typeface="Source Sans Pro"/>
              </a:defRPr>
            </a:lvl1pPr>
          </a:lstStyle>
          <a:p>
            <a:r>
              <a:t>MARKETING</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1" name="2D Area Chart"/>
          <p:cNvGraphicFramePr/>
          <p:nvPr/>
        </p:nvGraphicFramePr>
        <p:xfrm>
          <a:off x="842435" y="1943366"/>
          <a:ext cx="10588666" cy="3532323"/>
        </p:xfrm>
        <a:graphic>
          <a:graphicData uri="http://schemas.openxmlformats.org/drawingml/2006/chart">
            <c:chart xmlns:c="http://schemas.openxmlformats.org/drawingml/2006/chart" xmlns:r="http://schemas.openxmlformats.org/officeDocument/2006/relationships" r:id="rId2"/>
          </a:graphicData>
        </a:graphic>
      </p:graphicFrame>
      <p:sp>
        <p:nvSpPr>
          <p:cNvPr id="952" name="Departmental Rating"/>
          <p:cNvSpPr txBox="1"/>
          <p:nvPr/>
        </p:nvSpPr>
        <p:spPr>
          <a:xfrm>
            <a:off x="4699447" y="390068"/>
            <a:ext cx="2650971" cy="401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spAutoFit/>
          </a:bodyPr>
          <a:lstStyle>
            <a:lvl1pPr algn="ctr">
              <a:defRPr sz="2200" b="1">
                <a:solidFill>
                  <a:srgbClr val="08204D"/>
                </a:solidFill>
                <a:latin typeface="Source Sans Pro"/>
                <a:ea typeface="Source Sans Pro"/>
                <a:cs typeface="Source Sans Pro"/>
                <a:sym typeface="Source Sans Pro"/>
              </a:defRPr>
            </a:lvl1pPr>
          </a:lstStyle>
          <a:p>
            <a:r>
              <a:t>Departmental Rating</a:t>
            </a:r>
          </a:p>
        </p:txBody>
      </p:sp>
      <p:sp>
        <p:nvSpPr>
          <p:cNvPr id="953" name="TextBox 1"/>
          <p:cNvSpPr txBox="1"/>
          <p:nvPr/>
        </p:nvSpPr>
        <p:spPr>
          <a:xfrm>
            <a:off x="5432425" y="1000126"/>
            <a:ext cx="1507999" cy="3378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lvl1pPr algn="ctr" defTabSz="914215">
              <a:defRPr b="1">
                <a:solidFill>
                  <a:srgbClr val="0D0D0D"/>
                </a:solidFill>
                <a:latin typeface="Source Sans Pro"/>
                <a:ea typeface="Source Sans Pro"/>
                <a:cs typeface="Source Sans Pro"/>
                <a:sym typeface="Source Sans Pro"/>
              </a:defRPr>
            </a:lvl1pPr>
          </a:lstStyle>
          <a:p>
            <a:r>
              <a:t>Finance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 name="Chart 4"/>
          <p:cNvGraphicFramePr/>
          <p:nvPr/>
        </p:nvGraphicFramePr>
        <p:xfrm>
          <a:off x="710776" y="1644631"/>
          <a:ext cx="10318858" cy="3850874"/>
        </p:xfrm>
        <a:graphic>
          <a:graphicData uri="http://schemas.openxmlformats.org/drawingml/2006/chart">
            <c:chart xmlns:c="http://schemas.openxmlformats.org/drawingml/2006/chart" xmlns:r="http://schemas.openxmlformats.org/officeDocument/2006/relationships" r:id="rId2"/>
          </a:graphicData>
        </a:graphic>
      </p:graphicFrame>
      <p:grpSp>
        <p:nvGrpSpPr>
          <p:cNvPr id="982" name="Breach: Monetary loss accrued to Legend"/>
          <p:cNvGrpSpPr/>
          <p:nvPr/>
        </p:nvGrpSpPr>
        <p:grpSpPr>
          <a:xfrm>
            <a:off x="-2" y="-18585"/>
            <a:ext cx="12192004" cy="847641"/>
            <a:chOff x="0" y="0"/>
            <a:chExt cx="12192003" cy="847640"/>
          </a:xfrm>
        </p:grpSpPr>
        <p:sp>
          <p:nvSpPr>
            <p:cNvPr id="980" name="Rectangle"/>
            <p:cNvSpPr/>
            <p:nvPr/>
          </p:nvSpPr>
          <p:spPr>
            <a:xfrm>
              <a:off x="0" y="0"/>
              <a:ext cx="12192004" cy="847641"/>
            </a:xfrm>
            <a:prstGeom prst="rect">
              <a:avLst/>
            </a:prstGeom>
            <a:solidFill>
              <a:srgbClr val="FD4F00"/>
            </a:solidFill>
            <a:ln w="12700" cap="flat">
              <a:solidFill>
                <a:srgbClr val="BDD7EE"/>
              </a:solidFill>
              <a:prstDash val="solid"/>
              <a:miter lim="800000"/>
            </a:ln>
            <a:effectLst/>
          </p:spPr>
          <p:txBody>
            <a:bodyPr wrap="square" lIns="45718" tIns="45718" rIns="45718" bIns="45718" numCol="1" anchor="ctr">
              <a:noAutofit/>
            </a:bodyPr>
            <a:lstStyle/>
            <a:p>
              <a:pPr marL="0" marR="0" lvl="0" indent="0" algn="ctr" defTabSz="758951" rtl="0" eaLnBrk="1" fontAlgn="auto" latinLnBrk="0" hangingPunct="0">
                <a:lnSpc>
                  <a:spcPct val="90000"/>
                </a:lnSpc>
                <a:spcBef>
                  <a:spcPts val="0"/>
                </a:spcBef>
                <a:spcAft>
                  <a:spcPts val="0"/>
                </a:spcAft>
                <a:buClrTx/>
                <a:buSzTx/>
                <a:buFontTx/>
                <a:buNone/>
                <a:tabLst/>
                <a:defRPr sz="2400">
                  <a:solidFill>
                    <a:srgbClr val="FFFFFF"/>
                  </a:solidFill>
                  <a:latin typeface="Source Sans Pro Bold"/>
                  <a:ea typeface="Source Sans Pro Bold"/>
                  <a:cs typeface="Source Sans Pro Bold"/>
                  <a:sym typeface="Source Sans Pro Bold"/>
                </a:defRPr>
              </a:pPr>
              <a:endParaRPr kumimoji="0" sz="2400" b="0" i="0" u="none" strike="noStrike" kern="0" cap="none" spc="0" normalizeH="0" baseline="0" noProof="0">
                <a:ln>
                  <a:noFill/>
                </a:ln>
                <a:solidFill>
                  <a:srgbClr val="FFFFFF"/>
                </a:solidFill>
                <a:effectLst/>
                <a:uLnTx/>
                <a:uFillTx/>
                <a:latin typeface="Source Sans Pro Bold"/>
                <a:sym typeface="Source Sans Pro Bold"/>
              </a:endParaRPr>
            </a:p>
          </p:txBody>
        </p:sp>
        <p:sp>
          <p:nvSpPr>
            <p:cNvPr id="981" name="Budget Performance"/>
            <p:cNvSpPr txBox="1"/>
            <p:nvPr/>
          </p:nvSpPr>
          <p:spPr>
            <a:xfrm>
              <a:off x="6350" y="6350"/>
              <a:ext cx="12179304" cy="834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defTabSz="758951">
                <a:lnSpc>
                  <a:spcPct val="90000"/>
                </a:lnSpc>
                <a:defRPr sz="2400">
                  <a:solidFill>
                    <a:srgbClr val="FFFFFF"/>
                  </a:solidFill>
                  <a:latin typeface="Source Sans Pro Bold"/>
                  <a:ea typeface="Source Sans Pro Bold"/>
                  <a:cs typeface="Source Sans Pro Bold"/>
                  <a:sym typeface="Source Sans Pro Bold"/>
                </a:defRPr>
              </a:lvl1pPr>
            </a:lstStyle>
            <a:p>
              <a:pPr marL="0" marR="0" lvl="0" indent="0" algn="ctr" defTabSz="758951" rtl="0" eaLnBrk="1" fontAlgn="auto" latinLnBrk="0" hangingPunct="0">
                <a:lnSpc>
                  <a:spcPct val="9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Source Sans Pro Bold"/>
                  <a:sym typeface="Source Sans Pro Bold"/>
                </a:rPr>
                <a:t>Budget Performance</a:t>
              </a:r>
            </a:p>
          </p:txBody>
        </p:sp>
      </p:gr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 name="2D Line Chart"/>
          <p:cNvGraphicFramePr/>
          <p:nvPr/>
        </p:nvGraphicFramePr>
        <p:xfrm>
          <a:off x="3035423" y="952084"/>
          <a:ext cx="9181957" cy="3980101"/>
        </p:xfrm>
        <a:graphic>
          <a:graphicData uri="http://schemas.openxmlformats.org/drawingml/2006/chart">
            <c:chart xmlns:c="http://schemas.openxmlformats.org/drawingml/2006/chart" xmlns:r="http://schemas.openxmlformats.org/officeDocument/2006/relationships" r:id="rId2"/>
          </a:graphicData>
        </a:graphic>
      </p:graphicFrame>
      <p:sp>
        <p:nvSpPr>
          <p:cNvPr id="956" name="Departmental Rating"/>
          <p:cNvSpPr txBox="1"/>
          <p:nvPr/>
        </p:nvSpPr>
        <p:spPr>
          <a:xfrm>
            <a:off x="4280746" y="329046"/>
            <a:ext cx="3593718" cy="528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spAutoFit/>
          </a:bodyPr>
          <a:lstStyle>
            <a:lvl1pPr algn="ctr">
              <a:defRPr sz="3000" b="1">
                <a:solidFill>
                  <a:srgbClr val="08204D"/>
                </a:solidFill>
                <a:latin typeface="Source Sans Pro"/>
                <a:ea typeface="Source Sans Pro"/>
                <a:cs typeface="Source Sans Pro"/>
                <a:sym typeface="Source Sans Pro"/>
              </a:defRPr>
            </a:lvl1pPr>
          </a:lstStyle>
          <a:p>
            <a:r>
              <a:t>Departmental Rating</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8" name="Chart 10"/>
          <p:cNvGraphicFramePr/>
          <p:nvPr/>
        </p:nvGraphicFramePr>
        <p:xfrm>
          <a:off x="450614" y="945935"/>
          <a:ext cx="11020259" cy="508663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 name="Thank You"/>
          <p:cNvSpPr txBox="1">
            <a:spLocks noGrp="1"/>
          </p:cNvSpPr>
          <p:nvPr>
            <p:ph type="title"/>
          </p:nvPr>
        </p:nvSpPr>
        <p:spPr>
          <a:xfrm>
            <a:off x="2175866" y="1934765"/>
            <a:ext cx="7840266" cy="2678910"/>
          </a:xfrm>
          <a:prstGeom prst="rect">
            <a:avLst/>
          </a:prstGeom>
        </p:spPr>
        <p:txBody>
          <a:bodyPr/>
          <a:lstStyle>
            <a:lvl1pPr>
              <a:defRPr b="1"/>
            </a:lvl1pPr>
          </a:lstStyle>
          <a:p>
            <a:r>
              <a:t>Thank you</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4" name="Chart 5"/>
          <p:cNvGraphicFramePr/>
          <p:nvPr/>
        </p:nvGraphicFramePr>
        <p:xfrm>
          <a:off x="425923" y="1081885"/>
          <a:ext cx="11345730" cy="4845112"/>
        </p:xfrm>
        <a:graphic>
          <a:graphicData uri="http://schemas.openxmlformats.org/drawingml/2006/chart">
            <c:chart xmlns:c="http://schemas.openxmlformats.org/drawingml/2006/chart" xmlns:r="http://schemas.openxmlformats.org/officeDocument/2006/relationships" r:id="rId2"/>
          </a:graphicData>
        </a:graphic>
      </p:graphicFrame>
      <p:grpSp>
        <p:nvGrpSpPr>
          <p:cNvPr id="987" name="Breach: Monetary loss accrued to Legend"/>
          <p:cNvGrpSpPr/>
          <p:nvPr/>
        </p:nvGrpSpPr>
        <p:grpSpPr>
          <a:xfrm>
            <a:off x="-2" y="-6710"/>
            <a:ext cx="12192004" cy="847641"/>
            <a:chOff x="0" y="0"/>
            <a:chExt cx="12192003" cy="847640"/>
          </a:xfrm>
        </p:grpSpPr>
        <p:sp>
          <p:nvSpPr>
            <p:cNvPr id="985" name="Rectangle"/>
            <p:cNvSpPr/>
            <p:nvPr/>
          </p:nvSpPr>
          <p:spPr>
            <a:xfrm>
              <a:off x="0" y="0"/>
              <a:ext cx="12192004" cy="847641"/>
            </a:xfrm>
            <a:prstGeom prst="rect">
              <a:avLst/>
            </a:prstGeom>
            <a:solidFill>
              <a:srgbClr val="FD4F00"/>
            </a:solidFill>
            <a:ln w="12700" cap="flat">
              <a:solidFill>
                <a:srgbClr val="BDD7EE"/>
              </a:solidFill>
              <a:prstDash val="solid"/>
              <a:miter lim="800000"/>
            </a:ln>
            <a:effectLst/>
          </p:spPr>
          <p:txBody>
            <a:bodyPr wrap="square" lIns="45718" tIns="45718" rIns="45718" bIns="45718" numCol="1" anchor="ctr">
              <a:noAutofit/>
            </a:bodyPr>
            <a:lstStyle/>
            <a:p>
              <a:pPr marL="0" marR="0" lvl="0" indent="0" algn="ctr" defTabSz="758951" rtl="0" eaLnBrk="1" fontAlgn="auto" latinLnBrk="0" hangingPunct="0">
                <a:lnSpc>
                  <a:spcPct val="90000"/>
                </a:lnSpc>
                <a:spcBef>
                  <a:spcPts val="0"/>
                </a:spcBef>
                <a:spcAft>
                  <a:spcPts val="0"/>
                </a:spcAft>
                <a:buClrTx/>
                <a:buSzTx/>
                <a:buFontTx/>
                <a:buNone/>
                <a:tabLst/>
                <a:defRPr sz="2400">
                  <a:solidFill>
                    <a:srgbClr val="FFFFFF"/>
                  </a:solidFill>
                  <a:latin typeface="Source Sans Pro Bold"/>
                  <a:ea typeface="Source Sans Pro Bold"/>
                  <a:cs typeface="Source Sans Pro Bold"/>
                  <a:sym typeface="Source Sans Pro Bold"/>
                </a:defRPr>
              </a:pPr>
              <a:endParaRPr kumimoji="0" sz="2400" b="0" i="0" u="none" strike="noStrike" kern="0" cap="none" spc="0" normalizeH="0" baseline="0" noProof="0">
                <a:ln>
                  <a:noFill/>
                </a:ln>
                <a:solidFill>
                  <a:srgbClr val="FFFFFF"/>
                </a:solidFill>
                <a:effectLst/>
                <a:uLnTx/>
                <a:uFillTx/>
                <a:latin typeface="Source Sans Pro Bold"/>
                <a:sym typeface="Source Sans Pro Bold"/>
              </a:endParaRPr>
            </a:p>
          </p:txBody>
        </p:sp>
        <p:sp>
          <p:nvSpPr>
            <p:cNvPr id="986" name="Revenue Growth"/>
            <p:cNvSpPr txBox="1"/>
            <p:nvPr/>
          </p:nvSpPr>
          <p:spPr>
            <a:xfrm>
              <a:off x="6350" y="6350"/>
              <a:ext cx="12179304" cy="834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defTabSz="758951">
                <a:lnSpc>
                  <a:spcPct val="90000"/>
                </a:lnSpc>
                <a:defRPr sz="2400">
                  <a:solidFill>
                    <a:srgbClr val="FFFFFF"/>
                  </a:solidFill>
                  <a:latin typeface="Source Sans Pro Bold"/>
                  <a:ea typeface="Source Sans Pro Bold"/>
                  <a:cs typeface="Source Sans Pro Bold"/>
                  <a:sym typeface="Source Sans Pro Bold"/>
                </a:defRPr>
              </a:lvl1pPr>
            </a:lstStyle>
            <a:p>
              <a:pPr marL="0" marR="0" lvl="0" indent="0" algn="ctr" defTabSz="758951" rtl="0" eaLnBrk="1" fontAlgn="auto" latinLnBrk="0" hangingPunct="0">
                <a:lnSpc>
                  <a:spcPct val="9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Source Sans Pro Bold"/>
                  <a:sym typeface="Source Sans Pro Bold"/>
                </a:rPr>
                <a:t>Revenue Growth</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 name="Table 4"/>
          <p:cNvGraphicFramePr/>
          <p:nvPr/>
        </p:nvGraphicFramePr>
        <p:xfrm>
          <a:off x="193963" y="2501905"/>
          <a:ext cx="11804072" cy="1936938"/>
        </p:xfrm>
        <a:graphic>
          <a:graphicData uri="http://schemas.openxmlformats.org/drawingml/2006/table">
            <a:tbl>
              <a:tblPr firstRow="1" bandRow="1">
                <a:tableStyleId>{4C3C2611-4C71-4FC5-86AE-919BDF0F9419}</a:tableStyleId>
              </a:tblPr>
              <a:tblGrid>
                <a:gridCol w="2299142">
                  <a:extLst>
                    <a:ext uri="{9D8B030D-6E8A-4147-A177-3AD203B41FA5}">
                      <a16:colId xmlns:a16="http://schemas.microsoft.com/office/drawing/2014/main" val="20000"/>
                    </a:ext>
                  </a:extLst>
                </a:gridCol>
                <a:gridCol w="3595641">
                  <a:extLst>
                    <a:ext uri="{9D8B030D-6E8A-4147-A177-3AD203B41FA5}">
                      <a16:colId xmlns:a16="http://schemas.microsoft.com/office/drawing/2014/main" val="20001"/>
                    </a:ext>
                  </a:extLst>
                </a:gridCol>
                <a:gridCol w="3268383">
                  <a:extLst>
                    <a:ext uri="{9D8B030D-6E8A-4147-A177-3AD203B41FA5}">
                      <a16:colId xmlns:a16="http://schemas.microsoft.com/office/drawing/2014/main" val="20002"/>
                    </a:ext>
                  </a:extLst>
                </a:gridCol>
                <a:gridCol w="2640906">
                  <a:extLst>
                    <a:ext uri="{9D8B030D-6E8A-4147-A177-3AD203B41FA5}">
                      <a16:colId xmlns:a16="http://schemas.microsoft.com/office/drawing/2014/main" val="20003"/>
                    </a:ext>
                  </a:extLst>
                </a:gridCol>
              </a:tblGrid>
              <a:tr h="692719">
                <a:tc>
                  <a:txBody>
                    <a:bodyPr/>
                    <a:lstStyle/>
                    <a:p>
                      <a:pPr algn="l">
                        <a:defRPr sz="2500">
                          <a:latin typeface="Source Sans Pro Regular"/>
                          <a:ea typeface="Source Sans Pro Regular"/>
                          <a:cs typeface="Source Sans Pro Regular"/>
                          <a:sym typeface="Source Sans Pro Regular"/>
                        </a:defRPr>
                      </a:pPr>
                      <a:endParaRPr/>
                    </a:p>
                  </a:txBody>
                  <a:tcPr marL="14352" marR="14352" marT="14352" marB="14352" anchor="ctr" horzOverflow="overflow">
                    <a:lnL w="12700">
                      <a:solidFill>
                        <a:srgbClr val="FFFFFF"/>
                      </a:solidFill>
                    </a:lnL>
                    <a:lnR w="12700">
                      <a:solidFill>
                        <a:srgbClr val="FFFFFF"/>
                      </a:solidFill>
                    </a:lnR>
                    <a:lnT w="12700">
                      <a:solidFill>
                        <a:srgbClr val="FFFFFF"/>
                      </a:solidFill>
                    </a:lnT>
                    <a:lnB w="38100">
                      <a:solidFill>
                        <a:srgbClr val="FFFFFF"/>
                      </a:solidFill>
                    </a:lnB>
                    <a:solidFill>
                      <a:srgbClr val="FD4F00"/>
                    </a:solidFill>
                  </a:tcPr>
                </a:tc>
                <a:tc>
                  <a:txBody>
                    <a:bodyPr/>
                    <a:lstStyle/>
                    <a:p>
                      <a:pPr algn="ctr">
                        <a:defRPr sz="1800"/>
                      </a:pPr>
                      <a:r>
                        <a:rPr sz="2500">
                          <a:solidFill>
                            <a:srgbClr val="FFFFFF"/>
                          </a:solidFill>
                          <a:latin typeface="Source Sans Pro Bold"/>
                          <a:ea typeface="Source Sans Pro Bold"/>
                          <a:cs typeface="Source Sans Pro Bold"/>
                          <a:sym typeface="Source Sans Pro Bold"/>
                        </a:rPr>
                        <a:t>ACTUAL</a:t>
                      </a:r>
                    </a:p>
                  </a:txBody>
                  <a:tcPr marL="14352" marR="14352" marT="14352" marB="14352" anchor="ctr" horzOverflow="overflow">
                    <a:lnL w="12700">
                      <a:solidFill>
                        <a:srgbClr val="FFFFFF"/>
                      </a:solidFill>
                    </a:lnL>
                    <a:lnR w="12700">
                      <a:solidFill>
                        <a:srgbClr val="FFFFFF"/>
                      </a:solidFill>
                    </a:lnR>
                    <a:lnT w="12700">
                      <a:solidFill>
                        <a:srgbClr val="FFFFFF"/>
                      </a:solidFill>
                    </a:lnT>
                    <a:lnB w="38100">
                      <a:solidFill>
                        <a:srgbClr val="FFFFFF"/>
                      </a:solidFill>
                    </a:lnB>
                    <a:solidFill>
                      <a:srgbClr val="FD4F00"/>
                    </a:solidFill>
                  </a:tcPr>
                </a:tc>
                <a:tc>
                  <a:txBody>
                    <a:bodyPr/>
                    <a:lstStyle/>
                    <a:p>
                      <a:pPr algn="ctr">
                        <a:defRPr sz="1800"/>
                      </a:pPr>
                      <a:r>
                        <a:rPr sz="2500">
                          <a:solidFill>
                            <a:srgbClr val="FFFFFF"/>
                          </a:solidFill>
                          <a:latin typeface="Source Sans Pro Bold"/>
                          <a:ea typeface="Source Sans Pro Bold"/>
                          <a:cs typeface="Source Sans Pro Bold"/>
                          <a:sym typeface="Source Sans Pro Bold"/>
                        </a:rPr>
                        <a:t>BUDGET</a:t>
                      </a:r>
                    </a:p>
                  </a:txBody>
                  <a:tcPr marL="14352" marR="14352" marT="14352" marB="14352" anchor="ctr" horzOverflow="overflow">
                    <a:lnL w="12700">
                      <a:solidFill>
                        <a:srgbClr val="FFFFFF"/>
                      </a:solidFill>
                    </a:lnL>
                    <a:lnR w="12700">
                      <a:solidFill>
                        <a:srgbClr val="FFFFFF"/>
                      </a:solidFill>
                    </a:lnR>
                    <a:lnT w="12700">
                      <a:solidFill>
                        <a:srgbClr val="FFFFFF"/>
                      </a:solidFill>
                    </a:lnT>
                    <a:lnB w="38100">
                      <a:solidFill>
                        <a:srgbClr val="FFFFFF"/>
                      </a:solidFill>
                    </a:lnB>
                    <a:solidFill>
                      <a:srgbClr val="FD4F00"/>
                    </a:solidFill>
                  </a:tcPr>
                </a:tc>
                <a:tc>
                  <a:txBody>
                    <a:bodyPr/>
                    <a:lstStyle/>
                    <a:p>
                      <a:pPr algn="ctr">
                        <a:defRPr sz="1800"/>
                      </a:pPr>
                      <a:r>
                        <a:rPr sz="2500">
                          <a:solidFill>
                            <a:srgbClr val="FFFFFF"/>
                          </a:solidFill>
                          <a:latin typeface="Source Sans Pro Bold"/>
                          <a:ea typeface="Source Sans Pro Bold"/>
                          <a:cs typeface="Source Sans Pro Bold"/>
                          <a:sym typeface="Source Sans Pro Bold"/>
                        </a:rPr>
                        <a:t>PERCENTAGE</a:t>
                      </a:r>
                    </a:p>
                  </a:txBody>
                  <a:tcPr marL="14352" marR="14352" marT="14352" marB="14352" anchor="ctr" horzOverflow="overflow">
                    <a:lnL w="12700">
                      <a:solidFill>
                        <a:srgbClr val="FFFFFF"/>
                      </a:solidFill>
                    </a:lnL>
                    <a:lnR w="12700">
                      <a:solidFill>
                        <a:srgbClr val="FFFFFF"/>
                      </a:solidFill>
                    </a:lnR>
                    <a:lnT w="12700">
                      <a:solidFill>
                        <a:srgbClr val="FFFFFF"/>
                      </a:solidFill>
                    </a:lnT>
                    <a:lnB w="38100">
                      <a:solidFill>
                        <a:srgbClr val="FFFFFF"/>
                      </a:solidFill>
                    </a:lnB>
                    <a:solidFill>
                      <a:srgbClr val="FD4F00"/>
                    </a:solidFill>
                  </a:tcPr>
                </a:tc>
                <a:extLst>
                  <a:ext uri="{0D108BD9-81ED-4DB2-BD59-A6C34878D82A}">
                    <a16:rowId xmlns:a16="http://schemas.microsoft.com/office/drawing/2014/main" val="10000"/>
                  </a:ext>
                </a:extLst>
              </a:tr>
              <a:tr h="1244219">
                <a:tc>
                  <a:txBody>
                    <a:bodyPr/>
                    <a:lstStyle/>
                    <a:p>
                      <a:pPr algn="l">
                        <a:defRPr sz="1800"/>
                      </a:pPr>
                      <a:r>
                        <a:rPr sz="2500">
                          <a:latin typeface="Source Sans Pro Regular"/>
                          <a:ea typeface="Source Sans Pro Regular"/>
                          <a:cs typeface="Source Sans Pro Regular"/>
                          <a:sym typeface="Source Sans Pro Regular"/>
                        </a:rPr>
                        <a:t>LEGEND</a:t>
                      </a:r>
                    </a:p>
                  </a:txBody>
                  <a:tcPr marL="14352" marR="14352" marT="14352" marB="14352" anchor="ctr" horzOverflow="overflow">
                    <a:lnL w="12700">
                      <a:solidFill>
                        <a:srgbClr val="FFFFFF"/>
                      </a:solidFill>
                    </a:lnL>
                    <a:lnR w="12700">
                      <a:solidFill>
                        <a:srgbClr val="FFFFFF"/>
                      </a:solidFill>
                    </a:lnR>
                    <a:lnT w="38100">
                      <a:solidFill>
                        <a:srgbClr val="FFFFFF"/>
                      </a:solidFill>
                    </a:lnT>
                    <a:lnB w="12700">
                      <a:solidFill>
                        <a:srgbClr val="FFFFFF"/>
                      </a:solidFill>
                    </a:lnB>
                    <a:solidFill>
                      <a:srgbClr val="FD4F00">
                        <a:alpha val="26158"/>
                      </a:srgbClr>
                    </a:solidFill>
                  </a:tcPr>
                </a:tc>
                <a:tc>
                  <a:txBody>
                    <a:bodyPr/>
                    <a:lstStyle/>
                    <a:p>
                      <a:pPr algn="ctr">
                        <a:defRPr sz="1800"/>
                      </a:pPr>
                      <a:r>
                        <a:rPr sz="2500">
                          <a:latin typeface="Source Sans Pro Regular"/>
                          <a:ea typeface="Source Sans Pro Regular"/>
                          <a:cs typeface="Source Sans Pro Regular"/>
                          <a:sym typeface="Source Sans Pro Regular"/>
                        </a:rPr>
                        <a:t>827,216,476</a:t>
                      </a:r>
                    </a:p>
                  </a:txBody>
                  <a:tcPr marL="14352" marR="14352" marT="14352" marB="14352" anchor="ctr" horzOverflow="overflow">
                    <a:lnL w="12700">
                      <a:solidFill>
                        <a:srgbClr val="FFFFFF"/>
                      </a:solidFill>
                    </a:lnL>
                    <a:lnR w="12700">
                      <a:solidFill>
                        <a:srgbClr val="FFFFFF"/>
                      </a:solidFill>
                    </a:lnR>
                    <a:lnT w="38100">
                      <a:solidFill>
                        <a:srgbClr val="FFFFFF"/>
                      </a:solidFill>
                    </a:lnT>
                    <a:lnB w="12700">
                      <a:solidFill>
                        <a:srgbClr val="FFFFFF"/>
                      </a:solidFill>
                    </a:lnB>
                    <a:solidFill>
                      <a:srgbClr val="FD4F00">
                        <a:alpha val="26158"/>
                      </a:srgbClr>
                    </a:solidFill>
                  </a:tcPr>
                </a:tc>
                <a:tc>
                  <a:txBody>
                    <a:bodyPr/>
                    <a:lstStyle/>
                    <a:p>
                      <a:pPr algn="ctr">
                        <a:defRPr sz="1800"/>
                      </a:pPr>
                      <a:r>
                        <a:rPr sz="2500">
                          <a:latin typeface="Source Sans Pro Regular"/>
                          <a:ea typeface="Source Sans Pro Regular"/>
                          <a:cs typeface="Source Sans Pro Regular"/>
                          <a:sym typeface="Source Sans Pro Regular"/>
                        </a:rPr>
                        <a:t>1,184,401,747.57</a:t>
                      </a:r>
                    </a:p>
                  </a:txBody>
                  <a:tcPr marL="14352" marR="14352" marT="14352" marB="14352" anchor="ctr" horzOverflow="overflow">
                    <a:lnL w="12700">
                      <a:solidFill>
                        <a:srgbClr val="FFFFFF"/>
                      </a:solidFill>
                    </a:lnL>
                    <a:lnR w="12700">
                      <a:solidFill>
                        <a:srgbClr val="FFFFFF"/>
                      </a:solidFill>
                    </a:lnR>
                    <a:lnT w="38100">
                      <a:solidFill>
                        <a:srgbClr val="FFFFFF"/>
                      </a:solidFill>
                    </a:lnT>
                    <a:lnB w="12700">
                      <a:solidFill>
                        <a:srgbClr val="FFFFFF"/>
                      </a:solidFill>
                    </a:lnB>
                    <a:solidFill>
                      <a:srgbClr val="FD4F00">
                        <a:alpha val="26158"/>
                      </a:srgbClr>
                    </a:solidFill>
                  </a:tcPr>
                </a:tc>
                <a:tc>
                  <a:txBody>
                    <a:bodyPr/>
                    <a:lstStyle/>
                    <a:p>
                      <a:pPr algn="ctr">
                        <a:defRPr sz="1800"/>
                      </a:pPr>
                      <a:r>
                        <a:rPr sz="2500">
                          <a:latin typeface="Source Sans Pro Regular"/>
                          <a:ea typeface="Source Sans Pro Regular"/>
                          <a:cs typeface="Source Sans Pro Regular"/>
                          <a:sym typeface="Source Sans Pro Regular"/>
                        </a:rPr>
                        <a:t>70%</a:t>
                      </a:r>
                    </a:p>
                  </a:txBody>
                  <a:tcPr marL="14352" marR="14352" marT="14352" marB="14352" anchor="ctr" horzOverflow="overflow">
                    <a:lnL w="12700">
                      <a:solidFill>
                        <a:srgbClr val="FFFFFF"/>
                      </a:solidFill>
                    </a:lnL>
                    <a:lnR w="12700">
                      <a:solidFill>
                        <a:srgbClr val="FFFFFF"/>
                      </a:solidFill>
                    </a:lnR>
                    <a:lnT w="38100">
                      <a:solidFill>
                        <a:srgbClr val="FFFFFF"/>
                      </a:solidFill>
                    </a:lnT>
                    <a:lnB w="12700">
                      <a:solidFill>
                        <a:srgbClr val="FFFFFF"/>
                      </a:solidFill>
                    </a:lnB>
                    <a:solidFill>
                      <a:srgbClr val="FD4F00">
                        <a:alpha val="26158"/>
                      </a:srgbClr>
                    </a:solidFill>
                  </a:tcPr>
                </a:tc>
                <a:extLst>
                  <a:ext uri="{0D108BD9-81ED-4DB2-BD59-A6C34878D82A}">
                    <a16:rowId xmlns:a16="http://schemas.microsoft.com/office/drawing/2014/main" val="10001"/>
                  </a:ext>
                </a:extLst>
              </a:tr>
            </a:tbl>
          </a:graphicData>
        </a:graphic>
      </p:graphicFrame>
      <p:grpSp>
        <p:nvGrpSpPr>
          <p:cNvPr id="992" name="Breach: Monetary loss accrued to Legend"/>
          <p:cNvGrpSpPr/>
          <p:nvPr/>
        </p:nvGrpSpPr>
        <p:grpSpPr>
          <a:xfrm>
            <a:off x="-2" y="-6706"/>
            <a:ext cx="12192004" cy="847641"/>
            <a:chOff x="0" y="0"/>
            <a:chExt cx="12192003" cy="847640"/>
          </a:xfrm>
        </p:grpSpPr>
        <p:sp>
          <p:nvSpPr>
            <p:cNvPr id="990" name="Rectangle"/>
            <p:cNvSpPr/>
            <p:nvPr/>
          </p:nvSpPr>
          <p:spPr>
            <a:xfrm>
              <a:off x="0" y="0"/>
              <a:ext cx="12192004" cy="847641"/>
            </a:xfrm>
            <a:prstGeom prst="rect">
              <a:avLst/>
            </a:prstGeom>
            <a:solidFill>
              <a:srgbClr val="FD4F00"/>
            </a:solidFill>
            <a:ln w="12700" cap="flat">
              <a:solidFill>
                <a:srgbClr val="BDD7EE"/>
              </a:solidFill>
              <a:prstDash val="solid"/>
              <a:miter lim="800000"/>
            </a:ln>
            <a:effectLst/>
          </p:spPr>
          <p:txBody>
            <a:bodyPr wrap="square" lIns="45718" tIns="45718" rIns="45718" bIns="45718" numCol="1" anchor="ctr">
              <a:noAutofit/>
            </a:bodyPr>
            <a:lstStyle/>
            <a:p>
              <a:pPr marL="0" marR="0" lvl="0" indent="0" algn="ctr" defTabSz="758951" rtl="0" eaLnBrk="1" fontAlgn="auto" latinLnBrk="0" hangingPunct="0">
                <a:lnSpc>
                  <a:spcPct val="90000"/>
                </a:lnSpc>
                <a:spcBef>
                  <a:spcPts val="0"/>
                </a:spcBef>
                <a:spcAft>
                  <a:spcPts val="0"/>
                </a:spcAft>
                <a:buClrTx/>
                <a:buSzTx/>
                <a:buFontTx/>
                <a:buNone/>
                <a:tabLst/>
                <a:defRPr sz="2400">
                  <a:solidFill>
                    <a:srgbClr val="FFFFFF"/>
                  </a:solidFill>
                  <a:latin typeface="Source Sans Pro Bold"/>
                  <a:ea typeface="Source Sans Pro Bold"/>
                  <a:cs typeface="Source Sans Pro Bold"/>
                  <a:sym typeface="Source Sans Pro Bold"/>
                </a:defRPr>
              </a:pPr>
              <a:endParaRPr kumimoji="0" sz="2400" b="0" i="0" u="none" strike="noStrike" kern="0" cap="none" spc="0" normalizeH="0" baseline="0" noProof="0">
                <a:ln>
                  <a:noFill/>
                </a:ln>
                <a:solidFill>
                  <a:srgbClr val="FFFFFF"/>
                </a:solidFill>
                <a:effectLst/>
                <a:uLnTx/>
                <a:uFillTx/>
                <a:latin typeface="Source Sans Pro Bold"/>
                <a:sym typeface="Source Sans Pro Bold"/>
              </a:endParaRPr>
            </a:p>
          </p:txBody>
        </p:sp>
        <p:sp>
          <p:nvSpPr>
            <p:cNvPr id="991" name="Revenue Performance - YTD"/>
            <p:cNvSpPr txBox="1"/>
            <p:nvPr/>
          </p:nvSpPr>
          <p:spPr>
            <a:xfrm>
              <a:off x="6350" y="6350"/>
              <a:ext cx="12179304" cy="834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defTabSz="758951">
                <a:lnSpc>
                  <a:spcPct val="90000"/>
                </a:lnSpc>
                <a:defRPr sz="2400">
                  <a:solidFill>
                    <a:srgbClr val="FFFFFF"/>
                  </a:solidFill>
                  <a:latin typeface="Source Sans Pro Bold"/>
                  <a:ea typeface="Source Sans Pro Bold"/>
                  <a:cs typeface="Source Sans Pro Bold"/>
                  <a:sym typeface="Source Sans Pro Bold"/>
                </a:defRPr>
              </a:lvl1pPr>
            </a:lstStyle>
            <a:p>
              <a:pPr marL="0" marR="0" lvl="0" indent="0" algn="ctr" defTabSz="758951" rtl="0" eaLnBrk="1" fontAlgn="auto" latinLnBrk="0" hangingPunct="0">
                <a:lnSpc>
                  <a:spcPct val="9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Source Sans Pro Bold"/>
                  <a:sym typeface="Source Sans Pro Bold"/>
                </a:rPr>
                <a:t>Revenue Performance - YTD</a:t>
              </a: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4" name="Table 12"/>
          <p:cNvGraphicFramePr/>
          <p:nvPr/>
        </p:nvGraphicFramePr>
        <p:xfrm>
          <a:off x="847655" y="1093188"/>
          <a:ext cx="10496691" cy="4856150"/>
        </p:xfrm>
        <a:graphic>
          <a:graphicData uri="http://schemas.openxmlformats.org/drawingml/2006/table">
            <a:tbl>
              <a:tblPr firstRow="1" bandRow="1">
                <a:tableStyleId>{4C3C2611-4C71-4FC5-86AE-919BDF0F9419}</a:tableStyleId>
              </a:tblPr>
              <a:tblGrid>
                <a:gridCol w="3729339">
                  <a:extLst>
                    <a:ext uri="{9D8B030D-6E8A-4147-A177-3AD203B41FA5}">
                      <a16:colId xmlns:a16="http://schemas.microsoft.com/office/drawing/2014/main" val="20000"/>
                    </a:ext>
                  </a:extLst>
                </a:gridCol>
                <a:gridCol w="3383676">
                  <a:extLst>
                    <a:ext uri="{9D8B030D-6E8A-4147-A177-3AD203B41FA5}">
                      <a16:colId xmlns:a16="http://schemas.microsoft.com/office/drawing/2014/main" val="20001"/>
                    </a:ext>
                  </a:extLst>
                </a:gridCol>
                <a:gridCol w="3383676">
                  <a:extLst>
                    <a:ext uri="{9D8B030D-6E8A-4147-A177-3AD203B41FA5}">
                      <a16:colId xmlns:a16="http://schemas.microsoft.com/office/drawing/2014/main" val="20002"/>
                    </a:ext>
                  </a:extLst>
                </a:gridCol>
              </a:tblGrid>
              <a:tr h="445287">
                <a:tc>
                  <a:txBody>
                    <a:bodyPr/>
                    <a:lstStyle/>
                    <a:p>
                      <a:pPr algn="l">
                        <a:defRPr sz="1600">
                          <a:solidFill>
                            <a:srgbClr val="FFFFFF"/>
                          </a:solidFill>
                          <a:latin typeface="Source Sans Pro Bold"/>
                          <a:ea typeface="Source Sans Pro Bold"/>
                          <a:cs typeface="Source Sans Pro Bold"/>
                          <a:sym typeface="Source Sans Pro Bold"/>
                        </a:defRPr>
                      </a:pPr>
                      <a:endParaRPr/>
                    </a:p>
                  </a:txBody>
                  <a:tcPr marL="45720" marR="45720" anchor="ctr" horzOverflow="overflow">
                    <a:lnL w="12700">
                      <a:solidFill>
                        <a:srgbClr val="FFFFFF"/>
                      </a:solidFill>
                    </a:lnL>
                    <a:lnR w="12700">
                      <a:solidFill>
                        <a:srgbClr val="FFFFFF"/>
                      </a:solidFill>
                    </a:lnR>
                    <a:lnT w="12700">
                      <a:solidFill>
                        <a:srgbClr val="FFFFFF"/>
                      </a:solidFill>
                    </a:lnT>
                    <a:lnB w="38100">
                      <a:solidFill>
                        <a:srgbClr val="FFFFFF"/>
                      </a:solidFill>
                    </a:lnB>
                    <a:solidFill>
                      <a:srgbClr val="FD4F00"/>
                    </a:solidFill>
                  </a:tcPr>
                </a:tc>
                <a:tc>
                  <a:txBody>
                    <a:bodyPr/>
                    <a:lstStyle/>
                    <a:p>
                      <a:pPr algn="ctr">
                        <a:defRPr sz="1800"/>
                      </a:pPr>
                      <a:r>
                        <a:rPr sz="1600">
                          <a:latin typeface="Source Sans Pro Bold"/>
                          <a:ea typeface="Source Sans Pro Bold"/>
                          <a:cs typeface="Source Sans Pro Bold"/>
                          <a:sym typeface="Source Sans Pro Bold"/>
                        </a:rPr>
                        <a:t>Jul-23</a:t>
                      </a:r>
                    </a:p>
                  </a:txBody>
                  <a:tcPr marL="45720" marR="45720" anchor="ctr" horzOverflow="overflow">
                    <a:lnL w="12700">
                      <a:solidFill>
                        <a:srgbClr val="FFFFFF"/>
                      </a:solidFill>
                    </a:lnL>
                    <a:lnR w="12700">
                      <a:solidFill>
                        <a:srgbClr val="FFFFFF"/>
                      </a:solidFill>
                    </a:lnR>
                    <a:lnT w="12700">
                      <a:solidFill>
                        <a:srgbClr val="FFFFFF"/>
                      </a:solidFill>
                    </a:lnT>
                    <a:lnB w="38100">
                      <a:solidFill>
                        <a:srgbClr val="FFFFFF"/>
                      </a:solidFill>
                    </a:lnB>
                    <a:solidFill>
                      <a:srgbClr val="FD4F00"/>
                    </a:solidFill>
                  </a:tcPr>
                </a:tc>
                <a:tc>
                  <a:txBody>
                    <a:bodyPr/>
                    <a:lstStyle/>
                    <a:p>
                      <a:pPr algn="ctr">
                        <a:defRPr sz="1800"/>
                      </a:pPr>
                      <a:r>
                        <a:rPr sz="1600">
                          <a:latin typeface="Source Sans Pro Bold"/>
                          <a:ea typeface="Source Sans Pro Bold"/>
                          <a:cs typeface="Source Sans Pro Bold"/>
                          <a:sym typeface="Source Sans Pro Bold"/>
                        </a:rPr>
                        <a:t>Aug-23</a:t>
                      </a:r>
                    </a:p>
                  </a:txBody>
                  <a:tcPr marL="45720" marR="45720" anchor="ctr" horzOverflow="overflow">
                    <a:lnL w="12700">
                      <a:solidFill>
                        <a:srgbClr val="FFFFFF"/>
                      </a:solidFill>
                    </a:lnL>
                    <a:lnR w="12700">
                      <a:solidFill>
                        <a:srgbClr val="FFFFFF"/>
                      </a:solidFill>
                    </a:lnR>
                    <a:lnT w="12700">
                      <a:solidFill>
                        <a:srgbClr val="FFFFFF"/>
                      </a:solidFill>
                    </a:lnT>
                    <a:lnB w="38100">
                      <a:solidFill>
                        <a:srgbClr val="FFFFFF"/>
                      </a:solidFill>
                    </a:lnB>
                    <a:solidFill>
                      <a:srgbClr val="FD4F00"/>
                    </a:solidFill>
                  </a:tcPr>
                </a:tc>
                <a:extLst>
                  <a:ext uri="{0D108BD9-81ED-4DB2-BD59-A6C34878D82A}">
                    <a16:rowId xmlns:a16="http://schemas.microsoft.com/office/drawing/2014/main" val="10000"/>
                  </a:ext>
                </a:extLst>
              </a:tr>
              <a:tr h="445287">
                <a:tc>
                  <a:txBody>
                    <a:bodyPr/>
                    <a:lstStyle/>
                    <a:p>
                      <a:pPr algn="l">
                        <a:defRPr sz="1800"/>
                      </a:pPr>
                      <a:r>
                        <a:rPr sz="1600">
                          <a:latin typeface="Source Sans Pro Regular"/>
                          <a:ea typeface="Source Sans Pro Regular"/>
                          <a:cs typeface="Source Sans Pro Regular"/>
                          <a:sym typeface="Source Sans Pro Regular"/>
                        </a:rPr>
                        <a:t>TURNOVER</a:t>
                      </a:r>
                    </a:p>
                  </a:txBody>
                  <a:tcPr marL="45720" marR="45720" anchor="ctr" horzOverflow="overflow">
                    <a:lnL w="12700">
                      <a:solidFill>
                        <a:srgbClr val="FFFFFF"/>
                      </a:solidFill>
                    </a:lnL>
                    <a:lnR w="12700">
                      <a:solidFill>
                        <a:srgbClr val="FFFFFF"/>
                      </a:solidFill>
                    </a:lnR>
                    <a:lnT w="381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Regular"/>
                          <a:ea typeface="Source Sans Pro Regular"/>
                          <a:cs typeface="Source Sans Pro Regular"/>
                          <a:sym typeface="Source Sans Pro Regular"/>
                        </a:rPr>
                        <a:t>103,898,295</a:t>
                      </a:r>
                    </a:p>
                  </a:txBody>
                  <a:tcPr marL="45720" marR="45720" anchor="ctr" horzOverflow="overflow">
                    <a:lnL w="12700">
                      <a:solidFill>
                        <a:srgbClr val="FFFFFF"/>
                      </a:solidFill>
                    </a:lnL>
                    <a:lnR w="12700">
                      <a:solidFill>
                        <a:srgbClr val="FFFFFF"/>
                      </a:solidFill>
                    </a:lnR>
                    <a:lnT w="381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Regular"/>
                          <a:ea typeface="Source Sans Pro Regular"/>
                          <a:cs typeface="Source Sans Pro Regular"/>
                          <a:sym typeface="Source Sans Pro Regular"/>
                        </a:rPr>
                        <a:t>102,434,753</a:t>
                      </a:r>
                    </a:p>
                  </a:txBody>
                  <a:tcPr marL="45720" marR="45720" anchor="ctr" horzOverflow="overflow">
                    <a:lnL w="12700">
                      <a:solidFill>
                        <a:srgbClr val="FFFFFF"/>
                      </a:solidFill>
                    </a:lnL>
                    <a:lnR w="12700">
                      <a:solidFill>
                        <a:srgbClr val="FFFFFF"/>
                      </a:solidFill>
                    </a:lnR>
                    <a:lnT w="38100">
                      <a:solidFill>
                        <a:srgbClr val="FFFFFF"/>
                      </a:solidFill>
                    </a:lnT>
                    <a:lnB w="12700">
                      <a:solidFill>
                        <a:srgbClr val="FFFFFF"/>
                      </a:solidFill>
                    </a:lnB>
                    <a:solidFill>
                      <a:srgbClr val="FD4F00">
                        <a:alpha val="31107"/>
                      </a:srgbClr>
                    </a:solidFill>
                  </a:tcPr>
                </a:tc>
                <a:extLst>
                  <a:ext uri="{0D108BD9-81ED-4DB2-BD59-A6C34878D82A}">
                    <a16:rowId xmlns:a16="http://schemas.microsoft.com/office/drawing/2014/main" val="10001"/>
                  </a:ext>
                </a:extLst>
              </a:tr>
              <a:tr h="445287">
                <a:tc>
                  <a:txBody>
                    <a:bodyPr/>
                    <a:lstStyle/>
                    <a:p>
                      <a:pPr algn="l">
                        <a:defRPr sz="1800"/>
                      </a:pPr>
                      <a:r>
                        <a:rPr sz="1600">
                          <a:latin typeface="Source Sans Pro Regular"/>
                          <a:ea typeface="Source Sans Pro Regular"/>
                          <a:cs typeface="Source Sans Pro Regular"/>
                          <a:sym typeface="Source Sans Pro Regular"/>
                        </a:rPr>
                        <a:t>COST OF SALES</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Regular"/>
                          <a:ea typeface="Source Sans Pro Regular"/>
                          <a:cs typeface="Source Sans Pro Regular"/>
                          <a:sym typeface="Source Sans Pro Regular"/>
                        </a:rPr>
                        <a:t>47,598,156</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Regular"/>
                          <a:ea typeface="Source Sans Pro Regular"/>
                          <a:cs typeface="Source Sans Pro Regular"/>
                          <a:sym typeface="Source Sans Pro Regular"/>
                        </a:rPr>
                        <a:t>49,039,643</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extLst>
                  <a:ext uri="{0D108BD9-81ED-4DB2-BD59-A6C34878D82A}">
                    <a16:rowId xmlns:a16="http://schemas.microsoft.com/office/drawing/2014/main" val="10002"/>
                  </a:ext>
                </a:extLst>
              </a:tr>
              <a:tr h="445287">
                <a:tc>
                  <a:txBody>
                    <a:bodyPr/>
                    <a:lstStyle/>
                    <a:p>
                      <a:pPr algn="l">
                        <a:defRPr sz="1800"/>
                      </a:pPr>
                      <a:r>
                        <a:rPr sz="1600">
                          <a:latin typeface="Source Sans Pro Bold"/>
                          <a:ea typeface="Source Sans Pro Bold"/>
                          <a:cs typeface="Source Sans Pro Bold"/>
                          <a:sym typeface="Source Sans Pro Bold"/>
                        </a:rPr>
                        <a:t>GROSS PROFIT</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Bold"/>
                          <a:ea typeface="Source Sans Pro Bold"/>
                          <a:cs typeface="Source Sans Pro Bold"/>
                          <a:sym typeface="Source Sans Pro Bold"/>
                        </a:rPr>
                        <a:t>56,300,139</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Bold"/>
                          <a:ea typeface="Source Sans Pro Bold"/>
                          <a:cs typeface="Source Sans Pro Bold"/>
                          <a:sym typeface="Source Sans Pro Bold"/>
                        </a:rPr>
                        <a:t>53,395,110</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extLst>
                  <a:ext uri="{0D108BD9-81ED-4DB2-BD59-A6C34878D82A}">
                    <a16:rowId xmlns:a16="http://schemas.microsoft.com/office/drawing/2014/main" val="10003"/>
                  </a:ext>
                </a:extLst>
              </a:tr>
              <a:tr h="403280">
                <a:tc>
                  <a:txBody>
                    <a:bodyPr/>
                    <a:lstStyle/>
                    <a:p>
                      <a:pPr algn="l">
                        <a:defRPr sz="1800"/>
                      </a:pPr>
                      <a:r>
                        <a:rPr sz="1600">
                          <a:latin typeface="Source Sans Pro Regular"/>
                          <a:ea typeface="Source Sans Pro Regular"/>
                          <a:cs typeface="Source Sans Pro Regular"/>
                          <a:sym typeface="Source Sans Pro Regular"/>
                        </a:rPr>
                        <a:t>LESS OPERATING EXPENSES</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Regular"/>
                          <a:ea typeface="Source Sans Pro Regular"/>
                          <a:cs typeface="Source Sans Pro Regular"/>
                          <a:sym typeface="Source Sans Pro Regular"/>
                        </a:rPr>
                        <a:t>17,001,302.05</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Regular"/>
                          <a:ea typeface="Source Sans Pro Regular"/>
                          <a:cs typeface="Source Sans Pro Regular"/>
                          <a:sym typeface="Source Sans Pro Regular"/>
                        </a:rPr>
                        <a:t>18,657,230.05</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extLst>
                  <a:ext uri="{0D108BD9-81ED-4DB2-BD59-A6C34878D82A}">
                    <a16:rowId xmlns:a16="http://schemas.microsoft.com/office/drawing/2014/main" val="10004"/>
                  </a:ext>
                </a:extLst>
              </a:tr>
              <a:tr h="445287">
                <a:tc>
                  <a:txBody>
                    <a:bodyPr/>
                    <a:lstStyle/>
                    <a:p>
                      <a:pPr algn="l">
                        <a:defRPr sz="1800"/>
                      </a:pPr>
                      <a:r>
                        <a:rPr sz="1600">
                          <a:latin typeface="Source Sans Pro Regular"/>
                          <a:ea typeface="Source Sans Pro Regular"/>
                          <a:cs typeface="Source Sans Pro Regular"/>
                          <a:sym typeface="Source Sans Pro Regular"/>
                        </a:rPr>
                        <a:t>DEPRECIATION</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Regular"/>
                          <a:ea typeface="Source Sans Pro Regular"/>
                          <a:cs typeface="Source Sans Pro Regular"/>
                          <a:sym typeface="Source Sans Pro Regular"/>
                        </a:rPr>
                        <a:t>12,540,660.38</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Regular"/>
                          <a:ea typeface="Source Sans Pro Regular"/>
                          <a:cs typeface="Source Sans Pro Regular"/>
                          <a:sym typeface="Source Sans Pro Regular"/>
                        </a:rPr>
                        <a:t>12,540,660.38</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extLst>
                  <a:ext uri="{0D108BD9-81ED-4DB2-BD59-A6C34878D82A}">
                    <a16:rowId xmlns:a16="http://schemas.microsoft.com/office/drawing/2014/main" val="10005"/>
                  </a:ext>
                </a:extLst>
              </a:tr>
              <a:tr h="445287">
                <a:tc>
                  <a:txBody>
                    <a:bodyPr/>
                    <a:lstStyle/>
                    <a:p>
                      <a:pPr algn="l">
                        <a:defRPr sz="1800"/>
                      </a:pPr>
                      <a:r>
                        <a:rPr sz="1600">
                          <a:latin typeface="Source Sans Pro Regular"/>
                          <a:ea typeface="Source Sans Pro Regular"/>
                          <a:cs typeface="Source Sans Pro Regular"/>
                          <a:sym typeface="Source Sans Pro Regular"/>
                        </a:rPr>
                        <a:t>INTEREST</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Regular"/>
                          <a:ea typeface="Source Sans Pro Regular"/>
                          <a:cs typeface="Source Sans Pro Regular"/>
                          <a:sym typeface="Source Sans Pro Regular"/>
                        </a:rPr>
                        <a:t>958,904.11</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Regular"/>
                          <a:ea typeface="Source Sans Pro Regular"/>
                          <a:cs typeface="Source Sans Pro Regular"/>
                          <a:sym typeface="Source Sans Pro Regular"/>
                        </a:rPr>
                        <a:t>767,123.29</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extLst>
                  <a:ext uri="{0D108BD9-81ED-4DB2-BD59-A6C34878D82A}">
                    <a16:rowId xmlns:a16="http://schemas.microsoft.com/office/drawing/2014/main" val="10006"/>
                  </a:ext>
                </a:extLst>
              </a:tr>
              <a:tr h="445287">
                <a:tc>
                  <a:txBody>
                    <a:bodyPr/>
                    <a:lstStyle/>
                    <a:p>
                      <a:pPr algn="l">
                        <a:defRPr sz="1800"/>
                      </a:pPr>
                      <a:r>
                        <a:rPr sz="1600">
                          <a:latin typeface="Source Sans Pro Bold"/>
                          <a:ea typeface="Source Sans Pro Bold"/>
                          <a:cs typeface="Source Sans Pro Bold"/>
                          <a:sym typeface="Source Sans Pro Bold"/>
                        </a:rPr>
                        <a:t>TOTAL EXPENDITURE</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Bold"/>
                          <a:ea typeface="Source Sans Pro Bold"/>
                          <a:cs typeface="Source Sans Pro Bold"/>
                          <a:sym typeface="Source Sans Pro Bold"/>
                        </a:rPr>
                        <a:t>78,099,022.54</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Bold"/>
                          <a:ea typeface="Source Sans Pro Bold"/>
                          <a:cs typeface="Source Sans Pro Bold"/>
                          <a:sym typeface="Source Sans Pro Bold"/>
                        </a:rPr>
                        <a:t>81,004,656.72</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extLst>
                  <a:ext uri="{0D108BD9-81ED-4DB2-BD59-A6C34878D82A}">
                    <a16:rowId xmlns:a16="http://schemas.microsoft.com/office/drawing/2014/main" val="10007"/>
                  </a:ext>
                </a:extLst>
              </a:tr>
              <a:tr h="445287">
                <a:tc>
                  <a:txBody>
                    <a:bodyPr/>
                    <a:lstStyle/>
                    <a:p>
                      <a:pPr algn="l">
                        <a:defRPr sz="1800"/>
                      </a:pPr>
                      <a:r>
                        <a:rPr sz="1600">
                          <a:latin typeface="Source Sans Pro Regular"/>
                          <a:ea typeface="Source Sans Pro Regular"/>
                          <a:cs typeface="Source Sans Pro Regular"/>
                          <a:sym typeface="Source Sans Pro Regular"/>
                        </a:rPr>
                        <a:t>PROFIT BEFORE TAX</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Regular"/>
                          <a:ea typeface="Source Sans Pro Regular"/>
                          <a:cs typeface="Source Sans Pro Regular"/>
                          <a:sym typeface="Source Sans Pro Regular"/>
                        </a:rPr>
                        <a:t>25,799,272.46</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Regular"/>
                          <a:ea typeface="Source Sans Pro Regular"/>
                          <a:cs typeface="Source Sans Pro Regular"/>
                          <a:sym typeface="Source Sans Pro Regular"/>
                        </a:rPr>
                        <a:t>21,430,096.28</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extLst>
                  <a:ext uri="{0D108BD9-81ED-4DB2-BD59-A6C34878D82A}">
                    <a16:rowId xmlns:a16="http://schemas.microsoft.com/office/drawing/2014/main" val="10008"/>
                  </a:ext>
                </a:extLst>
              </a:tr>
              <a:tr h="445287">
                <a:tc>
                  <a:txBody>
                    <a:bodyPr/>
                    <a:lstStyle/>
                    <a:p>
                      <a:pPr algn="l">
                        <a:defRPr sz="1800"/>
                      </a:pPr>
                      <a:r>
                        <a:rPr sz="1600">
                          <a:latin typeface="Source Sans Pro Bold"/>
                          <a:ea typeface="Source Sans Pro Bold"/>
                          <a:cs typeface="Source Sans Pro Bold"/>
                          <a:sym typeface="Source Sans Pro Bold"/>
                        </a:rPr>
                        <a:t>GROSS PROFIT MARGIN</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Bold"/>
                          <a:ea typeface="Source Sans Pro Bold"/>
                          <a:cs typeface="Source Sans Pro Bold"/>
                          <a:sym typeface="Source Sans Pro Bold"/>
                        </a:rPr>
                        <a:t>54.19%</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Bold"/>
                          <a:ea typeface="Source Sans Pro Bold"/>
                          <a:cs typeface="Source Sans Pro Bold"/>
                          <a:sym typeface="Source Sans Pro Bold"/>
                        </a:rPr>
                        <a:t>52.13%</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extLst>
                  <a:ext uri="{0D108BD9-81ED-4DB2-BD59-A6C34878D82A}">
                    <a16:rowId xmlns:a16="http://schemas.microsoft.com/office/drawing/2014/main" val="10009"/>
                  </a:ext>
                </a:extLst>
              </a:tr>
              <a:tr h="445287">
                <a:tc>
                  <a:txBody>
                    <a:bodyPr/>
                    <a:lstStyle/>
                    <a:p>
                      <a:pPr algn="l">
                        <a:defRPr sz="1800"/>
                      </a:pPr>
                      <a:r>
                        <a:rPr sz="1600">
                          <a:latin typeface="Source Sans Pro Bold"/>
                          <a:ea typeface="Source Sans Pro Bold"/>
                          <a:cs typeface="Source Sans Pro Bold"/>
                          <a:sym typeface="Source Sans Pro Bold"/>
                        </a:rPr>
                        <a:t>NET PROFIT MARGIN</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Bold"/>
                          <a:ea typeface="Source Sans Pro Bold"/>
                          <a:cs typeface="Source Sans Pro Bold"/>
                          <a:sym typeface="Source Sans Pro Bold"/>
                        </a:rPr>
                        <a:t>24.83%</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tc>
                  <a:txBody>
                    <a:bodyPr/>
                    <a:lstStyle/>
                    <a:p>
                      <a:pPr algn="ctr">
                        <a:defRPr sz="1800"/>
                      </a:pPr>
                      <a:r>
                        <a:rPr sz="1600">
                          <a:latin typeface="Source Sans Pro Bold"/>
                          <a:ea typeface="Source Sans Pro Bold"/>
                          <a:cs typeface="Source Sans Pro Bold"/>
                          <a:sym typeface="Source Sans Pro Bold"/>
                        </a:rPr>
                        <a:t>20.92%</a:t>
                      </a:r>
                    </a:p>
                  </a:txBody>
                  <a:tcPr marL="45720" marR="4572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FD4F00">
                        <a:alpha val="31107"/>
                      </a:srgbClr>
                    </a:solidFill>
                  </a:tcPr>
                </a:tc>
                <a:extLst>
                  <a:ext uri="{0D108BD9-81ED-4DB2-BD59-A6C34878D82A}">
                    <a16:rowId xmlns:a16="http://schemas.microsoft.com/office/drawing/2014/main" val="10010"/>
                  </a:ext>
                </a:extLst>
              </a:tr>
            </a:tbl>
          </a:graphicData>
        </a:graphic>
      </p:graphicFrame>
      <p:grpSp>
        <p:nvGrpSpPr>
          <p:cNvPr id="997" name="Breach: Monetary loss accrued to Legend"/>
          <p:cNvGrpSpPr/>
          <p:nvPr/>
        </p:nvGrpSpPr>
        <p:grpSpPr>
          <a:xfrm>
            <a:off x="-2" y="-30460"/>
            <a:ext cx="12192004" cy="847641"/>
            <a:chOff x="0" y="0"/>
            <a:chExt cx="12192003" cy="847640"/>
          </a:xfrm>
        </p:grpSpPr>
        <p:sp>
          <p:nvSpPr>
            <p:cNvPr id="995" name="Rectangle"/>
            <p:cNvSpPr/>
            <p:nvPr/>
          </p:nvSpPr>
          <p:spPr>
            <a:xfrm>
              <a:off x="0" y="0"/>
              <a:ext cx="12192004" cy="847641"/>
            </a:xfrm>
            <a:prstGeom prst="rect">
              <a:avLst/>
            </a:prstGeom>
            <a:solidFill>
              <a:srgbClr val="FD4F00"/>
            </a:solidFill>
            <a:ln w="12700" cap="flat">
              <a:solidFill>
                <a:srgbClr val="BDD7EE"/>
              </a:solidFill>
              <a:prstDash val="solid"/>
              <a:miter lim="800000"/>
            </a:ln>
            <a:effectLst/>
          </p:spPr>
          <p:txBody>
            <a:bodyPr wrap="square" lIns="45718" tIns="45718" rIns="45718" bIns="45718" numCol="1" anchor="ctr">
              <a:noAutofit/>
            </a:bodyPr>
            <a:lstStyle/>
            <a:p>
              <a:pPr marL="0" marR="0" lvl="0" indent="0" algn="ctr" defTabSz="758951" rtl="0" eaLnBrk="1" fontAlgn="auto" latinLnBrk="0" hangingPunct="0">
                <a:lnSpc>
                  <a:spcPct val="90000"/>
                </a:lnSpc>
                <a:spcBef>
                  <a:spcPts val="0"/>
                </a:spcBef>
                <a:spcAft>
                  <a:spcPts val="0"/>
                </a:spcAft>
                <a:buClrTx/>
                <a:buSzTx/>
                <a:buFontTx/>
                <a:buNone/>
                <a:tabLst/>
                <a:defRPr sz="2400">
                  <a:solidFill>
                    <a:srgbClr val="FFFFFF"/>
                  </a:solidFill>
                  <a:latin typeface="Source Sans Pro Bold"/>
                  <a:ea typeface="Source Sans Pro Bold"/>
                  <a:cs typeface="Source Sans Pro Bold"/>
                  <a:sym typeface="Source Sans Pro Bold"/>
                </a:defRPr>
              </a:pPr>
              <a:endParaRPr kumimoji="0" sz="2400" b="0" i="0" u="none" strike="noStrike" kern="0" cap="none" spc="0" normalizeH="0" baseline="0" noProof="0">
                <a:ln>
                  <a:noFill/>
                </a:ln>
                <a:solidFill>
                  <a:srgbClr val="FFFFFF"/>
                </a:solidFill>
                <a:effectLst/>
                <a:uLnTx/>
                <a:uFillTx/>
                <a:latin typeface="Source Sans Pro Bold"/>
                <a:sym typeface="Source Sans Pro Bold"/>
              </a:endParaRPr>
            </a:p>
          </p:txBody>
        </p:sp>
        <p:sp>
          <p:nvSpPr>
            <p:cNvPr id="996" name="Profit And Loss Account For the Period - Legend"/>
            <p:cNvSpPr txBox="1"/>
            <p:nvPr/>
          </p:nvSpPr>
          <p:spPr>
            <a:xfrm>
              <a:off x="6350" y="6350"/>
              <a:ext cx="12179304" cy="834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defTabSz="758951">
                <a:lnSpc>
                  <a:spcPct val="90000"/>
                </a:lnSpc>
                <a:defRPr sz="2400">
                  <a:solidFill>
                    <a:srgbClr val="FFFFFF"/>
                  </a:solidFill>
                  <a:latin typeface="Source Sans Pro Bold"/>
                  <a:ea typeface="Source Sans Pro Bold"/>
                  <a:cs typeface="Source Sans Pro Bold"/>
                  <a:sym typeface="Source Sans Pro Bold"/>
                </a:defRPr>
              </a:lvl1pPr>
            </a:lstStyle>
            <a:p>
              <a:pPr marL="0" marR="0" lvl="0" indent="0" algn="ctr" defTabSz="758951" rtl="0" eaLnBrk="1" fontAlgn="auto" latinLnBrk="0" hangingPunct="0">
                <a:lnSpc>
                  <a:spcPct val="9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Source Sans Pro Bold"/>
                  <a:sym typeface="Source Sans Pro Bold"/>
                </a:rPr>
                <a:t>Profit And Loss Account For the Period - Legend</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RODUCT PERFORMANCE"/>
          <p:cNvSpPr txBox="1"/>
          <p:nvPr/>
        </p:nvSpPr>
        <p:spPr>
          <a:xfrm>
            <a:off x="4384314" y="3036586"/>
            <a:ext cx="3376546" cy="802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4500" b="1">
                <a:solidFill>
                  <a:srgbClr val="FFFFFF"/>
                </a:solidFill>
                <a:latin typeface="Source Sans Pro"/>
                <a:ea typeface="Source Sans Pro"/>
                <a:cs typeface="Source Sans Pro"/>
                <a:sym typeface="Source Sans Pro"/>
              </a:defRPr>
            </a:lvl1pPr>
          </a:lstStyle>
          <a:p>
            <a:r>
              <a:t>OPERATIONS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Box 3"/>
          <p:cNvSpPr txBox="1"/>
          <p:nvPr/>
        </p:nvSpPr>
        <p:spPr>
          <a:xfrm>
            <a:off x="1664818" y="3017615"/>
            <a:ext cx="8915405" cy="5740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b="1">
                <a:solidFill>
                  <a:srgbClr val="FFFFFF"/>
                </a:solidFill>
                <a:latin typeface="Source Sans Pro"/>
                <a:ea typeface="Source Sans Pro"/>
                <a:cs typeface="Source Sans Pro"/>
                <a:sym typeface="Source Sans Pro"/>
              </a:defRPr>
            </a:lvl1pPr>
          </a:lstStyle>
          <a:p>
            <a:r>
              <a:t>Sales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Title 1"/>
          <p:cNvSpPr txBox="1">
            <a:spLocks noGrp="1"/>
          </p:cNvSpPr>
          <p:nvPr>
            <p:ph type="title"/>
          </p:nvPr>
        </p:nvSpPr>
        <p:spPr>
          <a:prstGeom prst="rect">
            <a:avLst/>
          </a:prstGeom>
        </p:spPr>
        <p:txBody>
          <a:bodyPr/>
          <a:lstStyle>
            <a:lvl1pPr algn="ctr"/>
          </a:lstStyle>
          <a:p>
            <a:br/>
            <a:endParaRPr/>
          </a:p>
        </p:txBody>
      </p:sp>
      <p:sp>
        <p:nvSpPr>
          <p:cNvPr id="617" name="Text Placeholder 2"/>
          <p:cNvSpPr txBox="1">
            <a:spLocks noGrp="1"/>
          </p:cNvSpPr>
          <p:nvPr>
            <p:ph type="body" idx="1"/>
          </p:nvPr>
        </p:nvSpPr>
        <p:spPr>
          <a:xfrm>
            <a:off x="838200" y="689312"/>
            <a:ext cx="10515600" cy="5487656"/>
          </a:xfrm>
          <a:prstGeom prst="rect">
            <a:avLst/>
          </a:prstGeom>
        </p:spPr>
        <p:txBody>
          <a:bodyPr/>
          <a:lstStyle>
            <a:lvl1pPr algn="ctr">
              <a:defRPr b="1"/>
            </a:lvl1pPr>
          </a:lstStyle>
          <a:p>
            <a:r>
              <a:t>Channel Performance Achievement</a:t>
            </a:r>
          </a:p>
        </p:txBody>
      </p:sp>
      <p:graphicFrame>
        <p:nvGraphicFramePr>
          <p:cNvPr id="618" name="2D Column Chart"/>
          <p:cNvGraphicFramePr/>
          <p:nvPr/>
        </p:nvGraphicFramePr>
        <p:xfrm>
          <a:off x="1056880" y="1428724"/>
          <a:ext cx="10569068" cy="411590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Title 1"/>
          <p:cNvSpPr txBox="1">
            <a:spLocks noGrp="1"/>
          </p:cNvSpPr>
          <p:nvPr>
            <p:ph type="title"/>
          </p:nvPr>
        </p:nvSpPr>
        <p:spPr>
          <a:prstGeom prst="rect">
            <a:avLst/>
          </a:prstGeom>
        </p:spPr>
        <p:txBody>
          <a:bodyPr/>
          <a:lstStyle>
            <a:lvl1pPr algn="ctr"/>
          </a:lstStyle>
          <a:p>
            <a:br/>
            <a:endParaRPr/>
          </a:p>
        </p:txBody>
      </p:sp>
      <p:sp>
        <p:nvSpPr>
          <p:cNvPr id="621" name="Text Placeholder 2"/>
          <p:cNvSpPr txBox="1">
            <a:spLocks noGrp="1"/>
          </p:cNvSpPr>
          <p:nvPr>
            <p:ph type="body" idx="1"/>
          </p:nvPr>
        </p:nvSpPr>
        <p:spPr>
          <a:xfrm>
            <a:off x="838200" y="689312"/>
            <a:ext cx="10515600" cy="5487656"/>
          </a:xfrm>
          <a:prstGeom prst="rect">
            <a:avLst/>
          </a:prstGeom>
        </p:spPr>
        <p:txBody>
          <a:bodyPr/>
          <a:lstStyle>
            <a:lvl1pPr algn="ctr">
              <a:defRPr b="1"/>
            </a:lvl1pPr>
          </a:lstStyle>
          <a:p>
            <a:r>
              <a:t>Digital (Get Legend)</a:t>
            </a:r>
          </a:p>
        </p:txBody>
      </p:sp>
      <p:graphicFrame>
        <p:nvGraphicFramePr>
          <p:cNvPr id="622" name="2D Column Chart"/>
          <p:cNvGraphicFramePr/>
          <p:nvPr/>
        </p:nvGraphicFramePr>
        <p:xfrm>
          <a:off x="1056879" y="2212354"/>
          <a:ext cx="8922930" cy="333227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5" name="Table 1"/>
          <p:cNvGraphicFramePr/>
          <p:nvPr/>
        </p:nvGraphicFramePr>
        <p:xfrm>
          <a:off x="1040523" y="1234439"/>
          <a:ext cx="10206597" cy="5349685"/>
        </p:xfrm>
        <a:graphic>
          <a:graphicData uri="http://schemas.openxmlformats.org/drawingml/2006/table">
            <a:tbl>
              <a:tblPr firstRow="1">
                <a:tableStyleId>{4C3C2611-4C71-4FC5-86AE-919BDF0F9419}</a:tableStyleId>
              </a:tblPr>
              <a:tblGrid>
                <a:gridCol w="1743219">
                  <a:extLst>
                    <a:ext uri="{9D8B030D-6E8A-4147-A177-3AD203B41FA5}">
                      <a16:colId xmlns:a16="http://schemas.microsoft.com/office/drawing/2014/main" val="20000"/>
                    </a:ext>
                  </a:extLst>
                </a:gridCol>
                <a:gridCol w="1469585">
                  <a:extLst>
                    <a:ext uri="{9D8B030D-6E8A-4147-A177-3AD203B41FA5}">
                      <a16:colId xmlns:a16="http://schemas.microsoft.com/office/drawing/2014/main" val="20001"/>
                    </a:ext>
                  </a:extLst>
                </a:gridCol>
                <a:gridCol w="711365">
                  <a:extLst>
                    <a:ext uri="{9D8B030D-6E8A-4147-A177-3AD203B41FA5}">
                      <a16:colId xmlns:a16="http://schemas.microsoft.com/office/drawing/2014/main" val="20002"/>
                    </a:ext>
                  </a:extLst>
                </a:gridCol>
                <a:gridCol w="630716">
                  <a:extLst>
                    <a:ext uri="{9D8B030D-6E8A-4147-A177-3AD203B41FA5}">
                      <a16:colId xmlns:a16="http://schemas.microsoft.com/office/drawing/2014/main" val="20003"/>
                    </a:ext>
                  </a:extLst>
                </a:gridCol>
                <a:gridCol w="1530425">
                  <a:extLst>
                    <a:ext uri="{9D8B030D-6E8A-4147-A177-3AD203B41FA5}">
                      <a16:colId xmlns:a16="http://schemas.microsoft.com/office/drawing/2014/main" val="20004"/>
                    </a:ext>
                  </a:extLst>
                </a:gridCol>
                <a:gridCol w="1350189">
                  <a:extLst>
                    <a:ext uri="{9D8B030D-6E8A-4147-A177-3AD203B41FA5}">
                      <a16:colId xmlns:a16="http://schemas.microsoft.com/office/drawing/2014/main" val="20005"/>
                    </a:ext>
                  </a:extLst>
                </a:gridCol>
                <a:gridCol w="1192956">
                  <a:extLst>
                    <a:ext uri="{9D8B030D-6E8A-4147-A177-3AD203B41FA5}">
                      <a16:colId xmlns:a16="http://schemas.microsoft.com/office/drawing/2014/main" val="20006"/>
                    </a:ext>
                  </a:extLst>
                </a:gridCol>
                <a:gridCol w="1578142">
                  <a:extLst>
                    <a:ext uri="{9D8B030D-6E8A-4147-A177-3AD203B41FA5}">
                      <a16:colId xmlns:a16="http://schemas.microsoft.com/office/drawing/2014/main" val="20007"/>
                    </a:ext>
                  </a:extLst>
                </a:gridCol>
              </a:tblGrid>
              <a:tr h="291801">
                <a:tc gridSpan="8">
                  <a:txBody>
                    <a:bodyPr/>
                    <a:lstStyle/>
                    <a:p>
                      <a:pPr algn="ctr">
                        <a:defRPr sz="1600">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000000">
                        <a:alpha val="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9068">
                <a:tc>
                  <a:txBody>
                    <a:bodyPr/>
                    <a:lstStyle/>
                    <a:p>
                      <a:pPr algn="ctr">
                        <a:defRPr sz="1600">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LEADS TARGET</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LEADS</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FTTB</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NO COVERAGE</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VIABLE LEADS</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CONVERTED</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Conversion Rate</a:t>
                      </a:r>
                    </a:p>
                  </a:txBody>
                  <a:tcPr marL="0" marR="0" marT="0" marB="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389068">
                <a:tc>
                  <a:txBody>
                    <a:bodyPr/>
                    <a:lstStyle/>
                    <a:p>
                      <a:pPr algn="ctr">
                        <a:defRPr sz="1800"/>
                      </a:pPr>
                      <a:r>
                        <a:rPr sz="1600">
                          <a:latin typeface="Source Sans Pro"/>
                          <a:ea typeface="Source Sans Pro"/>
                          <a:cs typeface="Source Sans Pro"/>
                          <a:sym typeface="Source Sans Pro"/>
                        </a:rPr>
                        <a:t>Digital</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35</a:t>
                      </a:r>
                    </a:p>
                  </a:txBody>
                  <a:tcPr marL="0" marR="0" marT="0" marB="0" horzOverflow="overflow">
                    <a:lnL w="12700">
                      <a:miter lim="400000"/>
                    </a:lnL>
                    <a:lnR w="12700">
                      <a:miter lim="400000"/>
                    </a:lnR>
                    <a:lnT w="12700">
                      <a:miter lim="400000"/>
                    </a:lnT>
                    <a:lnB w="12700">
                      <a:miter lim="400000"/>
                    </a:lnB>
                  </a:tcPr>
                </a:tc>
                <a:tc>
                  <a:txBody>
                    <a:bodyPr/>
                    <a:lstStyle/>
                    <a:p>
                      <a:pPr algn="ctr">
                        <a:defRPr sz="1600">
                          <a:latin typeface="Source Sans Pro"/>
                          <a:ea typeface="Source Sans Pro"/>
                          <a:cs typeface="Source Sans Pro"/>
                          <a:sym typeface="Source Sans Pro"/>
                        </a:defRPr>
                      </a:pPr>
                      <a:r>
                        <a:t>125</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56</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66</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6</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9%</a:t>
                      </a:r>
                    </a:p>
                  </a:txBody>
                  <a:tcPr marL="0" marR="0" marT="0" marB="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389068">
                <a:tc>
                  <a:txBody>
                    <a:bodyPr/>
                    <a:lstStyle/>
                    <a:p>
                      <a:pPr algn="ctr">
                        <a:defRPr sz="1800"/>
                      </a:pPr>
                      <a:r>
                        <a:rPr sz="1600">
                          <a:latin typeface="Source Sans Pro"/>
                          <a:ea typeface="Source Sans Pro"/>
                          <a:cs typeface="Source Sans Pro"/>
                          <a:sym typeface="Source Sans Pro"/>
                        </a:rPr>
                        <a:t>Call center</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88</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3</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3</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3"/>
                  </a:ext>
                </a:extLst>
              </a:tr>
              <a:tr h="389068">
                <a:tc>
                  <a:txBody>
                    <a:bodyPr/>
                    <a:lstStyle/>
                    <a:p>
                      <a:pPr algn="ctr">
                        <a:defRPr sz="1800"/>
                      </a:pPr>
                      <a:r>
                        <a:rPr sz="1600">
                          <a:latin typeface="Source Sans Pro"/>
                          <a:ea typeface="Source Sans Pro"/>
                          <a:cs typeface="Source Sans Pro"/>
                          <a:sym typeface="Source Sans Pro"/>
                        </a:rPr>
                        <a:t>LEGEND Lounge</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40</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12</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20</a:t>
                      </a:r>
                    </a:p>
                  </a:txBody>
                  <a:tcPr marL="0" marR="0" marT="0" marB="0" horzOverflow="overflow">
                    <a:lnL w="12700">
                      <a:miter lim="400000"/>
                    </a:lnL>
                    <a:lnR w="12700">
                      <a:miter lim="400000"/>
                    </a:lnR>
                    <a:lnT w="12700">
                      <a:miter lim="400000"/>
                    </a:lnT>
                    <a:lnB w="12700">
                      <a:miter lim="400000"/>
                    </a:lnB>
                  </a:tcPr>
                </a:tc>
                <a:tc>
                  <a:txBody>
                    <a:bodyPr/>
                    <a:lstStyle/>
                    <a:p>
                      <a:pPr algn="ctr">
                        <a:defRPr sz="1600">
                          <a:latin typeface="Source Sans Pro"/>
                          <a:ea typeface="Source Sans Pro"/>
                          <a:cs typeface="Source Sans Pro"/>
                          <a:sym typeface="Source Sans Pro"/>
                        </a:defRPr>
                      </a:pPr>
                      <a:r>
                        <a:t>11</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65%</a:t>
                      </a:r>
                    </a:p>
                  </a:txBody>
                  <a:tcPr marL="0" marR="0" marT="0" marB="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r h="389068">
                <a:tc>
                  <a:txBody>
                    <a:bodyPr/>
                    <a:lstStyle/>
                    <a:p>
                      <a:pPr algn="ctr">
                        <a:defRPr sz="1800"/>
                      </a:pPr>
                      <a:r>
                        <a:rPr sz="1600">
                          <a:latin typeface="Source Sans Pro"/>
                          <a:ea typeface="Source Sans Pro"/>
                          <a:cs typeface="Source Sans Pro"/>
                          <a:sym typeface="Source Sans Pro"/>
                        </a:rPr>
                        <a:t>Legend Zone</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5"/>
                  </a:ext>
                </a:extLst>
              </a:tr>
              <a:tr h="389068">
                <a:tc>
                  <a:txBody>
                    <a:bodyPr/>
                    <a:lstStyle/>
                    <a:p>
                      <a:pPr algn="ctr">
                        <a:defRPr sz="1800"/>
                      </a:pPr>
                      <a:r>
                        <a:rPr sz="1600">
                          <a:latin typeface="Source Sans Pro"/>
                          <a:ea typeface="Source Sans Pro"/>
                          <a:cs typeface="Source Sans Pro"/>
                          <a:sym typeface="Source Sans Pro"/>
                        </a:rPr>
                        <a:t>Installer Program</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69</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3</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3</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6</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100%</a:t>
                      </a:r>
                    </a:p>
                  </a:txBody>
                  <a:tcPr marL="0" marR="0" marT="0" marB="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6"/>
                  </a:ext>
                </a:extLst>
              </a:tr>
              <a:tr h="389068">
                <a:tc>
                  <a:txBody>
                    <a:bodyPr/>
                    <a:lstStyle/>
                    <a:p>
                      <a:pPr algn="ctr">
                        <a:defRPr sz="1800"/>
                      </a:pPr>
                      <a:r>
                        <a:rPr sz="1600">
                          <a:latin typeface="Source Sans Pro"/>
                          <a:ea typeface="Source Sans Pro"/>
                          <a:cs typeface="Source Sans Pro"/>
                          <a:sym typeface="Source Sans Pro"/>
                        </a:rPr>
                        <a:t>Direct</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90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9</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9</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9</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100%</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7"/>
                  </a:ext>
                </a:extLst>
              </a:tr>
              <a:tr h="389068">
                <a:tc>
                  <a:txBody>
                    <a:bodyPr/>
                    <a:lstStyle/>
                    <a:p>
                      <a:pPr algn="ctr">
                        <a:defRPr sz="1800"/>
                      </a:pPr>
                      <a:r>
                        <a:rPr sz="1600">
                          <a:latin typeface="Source Sans Pro"/>
                          <a:ea typeface="Source Sans Pro"/>
                          <a:cs typeface="Source Sans Pro"/>
                          <a:sym typeface="Source Sans Pro"/>
                        </a:rPr>
                        <a:t>MDU</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484</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13</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13</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13</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100%</a:t>
                      </a:r>
                    </a:p>
                  </a:txBody>
                  <a:tcPr marL="0" marR="0" marT="0" marB="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8"/>
                  </a:ext>
                </a:extLst>
              </a:tr>
              <a:tr h="389068">
                <a:tc>
                  <a:txBody>
                    <a:bodyPr/>
                    <a:lstStyle/>
                    <a:p>
                      <a:pPr algn="ctr">
                        <a:defRPr sz="1800"/>
                      </a:pPr>
                      <a:r>
                        <a:rPr sz="1600">
                          <a:latin typeface="Source Sans Pro"/>
                          <a:ea typeface="Source Sans Pro"/>
                          <a:cs typeface="Source Sans Pro"/>
                          <a:sym typeface="Source Sans Pro"/>
                        </a:rPr>
                        <a:t>May Total</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806</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169</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3</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56</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110</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42</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38.18%</a:t>
                      </a:r>
                    </a:p>
                  </a:txBody>
                  <a:tcPr marL="0" marR="0" marT="0" marB="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9"/>
                  </a:ext>
                </a:extLst>
              </a:tr>
              <a:tr h="389068">
                <a:tc>
                  <a:txBody>
                    <a:bodyPr/>
                    <a:lstStyle/>
                    <a:p>
                      <a:pPr algn="ctr">
                        <a:defRPr sz="1800"/>
                      </a:pPr>
                      <a:r>
                        <a:rPr sz="1600">
                          <a:latin typeface="Source Sans Pro"/>
                          <a:ea typeface="Source Sans Pro"/>
                          <a:cs typeface="Source Sans Pro"/>
                          <a:sym typeface="Source Sans Pro"/>
                        </a:rPr>
                        <a:t>April Total</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267</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155</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39</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115</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51</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44.35%</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10"/>
                  </a:ext>
                </a:extLst>
              </a:tr>
              <a:tr h="389068">
                <a:tc>
                  <a:txBody>
                    <a:bodyPr/>
                    <a:lstStyle/>
                    <a:p>
                      <a:pPr algn="ctr">
                        <a:defRPr sz="1800"/>
                      </a:pPr>
                      <a:r>
                        <a:rPr sz="1600">
                          <a:latin typeface="Source Sans Pro"/>
                          <a:ea typeface="Source Sans Pro"/>
                          <a:cs typeface="Source Sans Pro"/>
                          <a:sym typeface="Source Sans Pro"/>
                        </a:rPr>
                        <a:t>March Total</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480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200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39</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160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91</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56.88%</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11"/>
                  </a:ext>
                </a:extLst>
              </a:tr>
              <a:tr h="389068">
                <a:tc>
                  <a:txBody>
                    <a:bodyPr/>
                    <a:lstStyle/>
                    <a:p>
                      <a:pPr algn="ctr">
                        <a:defRPr sz="1600">
                          <a:latin typeface="Source Sans Pro"/>
                          <a:ea typeface="Source Sans Pro"/>
                          <a:cs typeface="Source Sans Pro"/>
                          <a:sym typeface="Source Sans Pro"/>
                        </a:defRPr>
                      </a:pPr>
                      <a:r>
                        <a:t>February Total</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892</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394</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78</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314</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179</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57.01%</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12"/>
                  </a:ext>
                </a:extLst>
              </a:tr>
              <a:tr h="389068">
                <a:tc>
                  <a:txBody>
                    <a:bodyPr/>
                    <a:lstStyle/>
                    <a:p>
                      <a:pPr algn="ctr">
                        <a:defRPr sz="1800"/>
                      </a:pPr>
                      <a:r>
                        <a:rPr sz="1600">
                          <a:latin typeface="Source Sans Pro"/>
                          <a:ea typeface="Source Sans Pro"/>
                          <a:cs typeface="Source Sans Pro"/>
                          <a:sym typeface="Source Sans Pro"/>
                        </a:rPr>
                        <a:t>January Total</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600">
                          <a:latin typeface="Source Sans Pro"/>
                          <a:ea typeface="Source Sans Pro"/>
                          <a:cs typeface="Source Sans Pro"/>
                          <a:sym typeface="Source Sans Pro"/>
                        </a:rPr>
                        <a:t>1758</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768</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156</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608</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340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600">
                          <a:latin typeface="Source Sans Pro"/>
                          <a:ea typeface="Source Sans Pro"/>
                          <a:cs typeface="Source Sans Pro"/>
                          <a:sym typeface="Source Sans Pro"/>
                        </a:rPr>
                        <a:t>55.92%</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13"/>
                  </a:ext>
                </a:extLst>
              </a:tr>
            </a:tbl>
          </a:graphicData>
        </a:graphic>
      </p:graphicFrame>
      <p:grpSp>
        <p:nvGrpSpPr>
          <p:cNvPr id="348" name="Breach: Monetary loss accrued to Legend"/>
          <p:cNvGrpSpPr/>
          <p:nvPr/>
        </p:nvGrpSpPr>
        <p:grpSpPr>
          <a:xfrm>
            <a:off x="-3" y="-36209"/>
            <a:ext cx="12192006" cy="847643"/>
            <a:chOff x="0" y="0"/>
            <a:chExt cx="12192005" cy="847642"/>
          </a:xfrm>
        </p:grpSpPr>
        <p:sp>
          <p:nvSpPr>
            <p:cNvPr id="346" name="Rectangle"/>
            <p:cNvSpPr/>
            <p:nvPr/>
          </p:nvSpPr>
          <p:spPr>
            <a:xfrm>
              <a:off x="-1" y="-1"/>
              <a:ext cx="12192006" cy="847643"/>
            </a:xfrm>
            <a:prstGeom prst="rect">
              <a:avLst/>
            </a:prstGeom>
            <a:solidFill>
              <a:srgbClr val="FD4F00"/>
            </a:solidFill>
            <a:ln w="12700" cap="flat">
              <a:solidFill>
                <a:srgbClr val="BDD7EE"/>
              </a:solidFill>
              <a:prstDash val="solid"/>
              <a:miter lim="800000"/>
            </a:ln>
            <a:effectLst/>
          </p:spPr>
          <p:txBody>
            <a:bodyPr wrap="square" lIns="45719" tIns="45719" rIns="45719" bIns="45719" numCol="1" anchor="ctr">
              <a:noAutofit/>
            </a:bodyPr>
            <a:lstStyle/>
            <a:p>
              <a:pPr algn="ctr" defTabSz="758825">
                <a:lnSpc>
                  <a:spcPct val="90000"/>
                </a:lnSpc>
                <a:defRPr sz="2400" b="1">
                  <a:solidFill>
                    <a:srgbClr val="FFFFFF"/>
                  </a:solidFill>
                  <a:latin typeface="Source Sans Pro"/>
                  <a:ea typeface="Source Sans Pro"/>
                  <a:cs typeface="Source Sans Pro"/>
                  <a:sym typeface="Source Sans Pro"/>
                </a:defRPr>
              </a:pPr>
              <a:endParaRPr/>
            </a:p>
          </p:txBody>
        </p:sp>
        <p:sp>
          <p:nvSpPr>
            <p:cNvPr id="347" name="New Sales Per Product"/>
            <p:cNvSpPr txBox="1"/>
            <p:nvPr/>
          </p:nvSpPr>
          <p:spPr>
            <a:xfrm>
              <a:off x="6349" y="6349"/>
              <a:ext cx="12179306" cy="8349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defTabSz="758825">
                <a:lnSpc>
                  <a:spcPct val="90000"/>
                </a:lnSpc>
                <a:defRPr sz="2400" b="1">
                  <a:solidFill>
                    <a:srgbClr val="FFFFFF"/>
                  </a:solidFill>
                  <a:latin typeface="Source Sans Pro"/>
                  <a:ea typeface="Source Sans Pro"/>
                  <a:cs typeface="Source Sans Pro"/>
                  <a:sym typeface="Source Sans Pro"/>
                </a:defRPr>
              </a:lvl1pPr>
            </a:lstStyle>
            <a:p>
              <a:r>
                <a:t>Channel Conversion</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 name="Table 9"/>
          <p:cNvGraphicFramePr/>
          <p:nvPr/>
        </p:nvGraphicFramePr>
        <p:xfrm>
          <a:off x="2850400" y="1739730"/>
          <a:ext cx="5571491" cy="832426"/>
        </p:xfrm>
        <a:graphic>
          <a:graphicData uri="http://schemas.openxmlformats.org/drawingml/2006/table">
            <a:tbl>
              <a:tblPr firstRow="1" firstCol="1">
                <a:tableStyleId>{4C3C2611-4C71-4FC5-86AE-919BDF0F9419}</a:tableStyleId>
              </a:tblPr>
              <a:tblGrid>
                <a:gridCol w="780112">
                  <a:extLst>
                    <a:ext uri="{9D8B030D-6E8A-4147-A177-3AD203B41FA5}">
                      <a16:colId xmlns:a16="http://schemas.microsoft.com/office/drawing/2014/main" val="20000"/>
                    </a:ext>
                  </a:extLst>
                </a:gridCol>
                <a:gridCol w="1615743">
                  <a:extLst>
                    <a:ext uri="{9D8B030D-6E8A-4147-A177-3AD203B41FA5}">
                      <a16:colId xmlns:a16="http://schemas.microsoft.com/office/drawing/2014/main" val="20001"/>
                    </a:ext>
                  </a:extLst>
                </a:gridCol>
                <a:gridCol w="899160">
                  <a:extLst>
                    <a:ext uri="{9D8B030D-6E8A-4147-A177-3AD203B41FA5}">
                      <a16:colId xmlns:a16="http://schemas.microsoft.com/office/drawing/2014/main" val="20002"/>
                    </a:ext>
                  </a:extLst>
                </a:gridCol>
                <a:gridCol w="2276475">
                  <a:extLst>
                    <a:ext uri="{9D8B030D-6E8A-4147-A177-3AD203B41FA5}">
                      <a16:colId xmlns:a16="http://schemas.microsoft.com/office/drawing/2014/main" val="20003"/>
                    </a:ext>
                  </a:extLst>
                </a:gridCol>
              </a:tblGrid>
              <a:tr h="186035">
                <a:tc>
                  <a:txBody>
                    <a:bodyPr/>
                    <a:lstStyle/>
                    <a:p>
                      <a:pPr algn="ctr">
                        <a:defRPr sz="1800"/>
                      </a:pPr>
                      <a:r>
                        <a:rPr sz="1200" b="1">
                          <a:latin typeface="Source Sans Pro"/>
                          <a:ea typeface="Source Sans Pro"/>
                          <a:cs typeface="Source Sans Pro"/>
                          <a:sym typeface="Source Sans Pro"/>
                        </a:rPr>
                        <a:t>Version</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b="1">
                          <a:latin typeface="Source Sans Pro"/>
                          <a:ea typeface="Source Sans Pro"/>
                          <a:cs typeface="Source Sans Pro"/>
                          <a:sym typeface="Source Sans Pro"/>
                        </a:rPr>
                        <a:t>Author</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b="1">
                          <a:latin typeface="Source Sans Pro"/>
                          <a:ea typeface="Source Sans Pro"/>
                          <a:cs typeface="Source Sans Pro"/>
                          <a:sym typeface="Source Sans Pro"/>
                        </a:rPr>
                        <a:t>Date</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b="1">
                          <a:latin typeface="Source Sans Pro"/>
                          <a:ea typeface="Source Sans Pro"/>
                          <a:cs typeface="Source Sans Pro"/>
                          <a:sym typeface="Source Sans Pro"/>
                        </a:rPr>
                        <a:t>Revision</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0"/>
                  </a:ext>
                </a:extLst>
              </a:tr>
              <a:tr h="274320">
                <a:tc>
                  <a:txBody>
                    <a:bodyPr/>
                    <a:lstStyle/>
                    <a:p>
                      <a:pPr algn="ctr">
                        <a:defRPr sz="1800"/>
                      </a:pPr>
                      <a:r>
                        <a:rPr sz="1200" b="1">
                          <a:latin typeface="Source Sans Pro"/>
                          <a:ea typeface="Source Sans Pro"/>
                          <a:cs typeface="Source Sans Pro"/>
                          <a:sym typeface="Source Sans Pro"/>
                        </a:rPr>
                        <a:t>1.0</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Joshua Odiniya</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24/5/2023</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1"/>
                  </a:ext>
                </a:extLst>
              </a:tr>
              <a:tr h="186035">
                <a:tc>
                  <a:txBody>
                    <a:bodyPr/>
                    <a:lstStyle/>
                    <a:p>
                      <a:pPr algn="ctr">
                        <a:defRPr b="1">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2"/>
                  </a:ext>
                </a:extLst>
              </a:tr>
              <a:tr h="186035">
                <a:tc>
                  <a:txBody>
                    <a:bodyPr/>
                    <a:lstStyle/>
                    <a:p>
                      <a:pPr algn="ctr">
                        <a:defRPr sz="1800"/>
                      </a:pPr>
                      <a:r>
                        <a:rPr sz="1200" b="1">
                          <a:latin typeface="Source Sans Pro"/>
                          <a:ea typeface="Source Sans Pro"/>
                          <a:cs typeface="Source Sans Pro"/>
                          <a:sym typeface="Source Sans Pro"/>
                        </a:rPr>
                        <a:t> </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 </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 </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 </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3"/>
                  </a:ext>
                </a:extLst>
              </a:tr>
            </a:tbl>
          </a:graphicData>
        </a:graphic>
      </p:graphicFrame>
      <p:graphicFrame>
        <p:nvGraphicFramePr>
          <p:cNvPr id="264" name="Table 10"/>
          <p:cNvGraphicFramePr/>
          <p:nvPr/>
        </p:nvGraphicFramePr>
        <p:xfrm>
          <a:off x="2836545" y="3298175"/>
          <a:ext cx="5571490" cy="830721"/>
        </p:xfrm>
        <a:graphic>
          <a:graphicData uri="http://schemas.openxmlformats.org/drawingml/2006/table">
            <a:tbl>
              <a:tblPr>
                <a:tableStyleId>{4C3C2611-4C71-4FC5-86AE-919BDF0F9419}</a:tableStyleId>
              </a:tblPr>
              <a:tblGrid>
                <a:gridCol w="520453">
                  <a:extLst>
                    <a:ext uri="{9D8B030D-6E8A-4147-A177-3AD203B41FA5}">
                      <a16:colId xmlns:a16="http://schemas.microsoft.com/office/drawing/2014/main" val="20000"/>
                    </a:ext>
                  </a:extLst>
                </a:gridCol>
                <a:gridCol w="2365671">
                  <a:extLst>
                    <a:ext uri="{9D8B030D-6E8A-4147-A177-3AD203B41FA5}">
                      <a16:colId xmlns:a16="http://schemas.microsoft.com/office/drawing/2014/main" val="20001"/>
                    </a:ext>
                  </a:extLst>
                </a:gridCol>
                <a:gridCol w="2685366">
                  <a:extLst>
                    <a:ext uri="{9D8B030D-6E8A-4147-A177-3AD203B41FA5}">
                      <a16:colId xmlns:a16="http://schemas.microsoft.com/office/drawing/2014/main" val="20002"/>
                    </a:ext>
                  </a:extLst>
                </a:gridCol>
              </a:tblGrid>
              <a:tr h="207645">
                <a:tc>
                  <a:txBody>
                    <a:bodyPr/>
                    <a:lstStyle/>
                    <a:p>
                      <a:pPr algn="ctr">
                        <a:defRPr sz="1800"/>
                      </a:pPr>
                      <a:r>
                        <a:rPr sz="1200" b="1">
                          <a:latin typeface="Source Sans Pro"/>
                          <a:ea typeface="Source Sans Pro"/>
                          <a:cs typeface="Source Sans Pro"/>
                          <a:sym typeface="Source Sans Pro"/>
                        </a:rPr>
                        <a:t>S/N</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b="1">
                          <a:latin typeface="Source Sans Pro"/>
                          <a:ea typeface="Source Sans Pro"/>
                          <a:cs typeface="Source Sans Pro"/>
                          <a:sym typeface="Source Sans Pro"/>
                        </a:rPr>
                        <a:t>Reviewer</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b="1">
                          <a:latin typeface="Source Sans Pro"/>
                          <a:ea typeface="Source Sans Pro"/>
                          <a:cs typeface="Source Sans Pro"/>
                          <a:sym typeface="Source Sans Pro"/>
                        </a:rPr>
                        <a:t>Date of Review</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0"/>
                  </a:ext>
                </a:extLst>
              </a:tr>
              <a:tr h="207645">
                <a:tc>
                  <a:txBody>
                    <a:bodyPr/>
                    <a:lstStyle/>
                    <a:p>
                      <a:pPr algn="ctr">
                        <a:defRPr sz="1800"/>
                      </a:pPr>
                      <a:r>
                        <a:rPr sz="1200">
                          <a:latin typeface="Source Sans Pro"/>
                          <a:ea typeface="Source Sans Pro"/>
                          <a:cs typeface="Source Sans Pro"/>
                          <a:sym typeface="Source Sans Pro"/>
                        </a:rPr>
                        <a:t>1</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Aisha Abdulaziz</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 </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1"/>
                  </a:ext>
                </a:extLst>
              </a:tr>
              <a:tr h="207715">
                <a:tc>
                  <a:txBody>
                    <a:bodyPr/>
                    <a:lstStyle/>
                    <a:p>
                      <a:pPr algn="ctr">
                        <a:defRPr sz="1800"/>
                      </a:pPr>
                      <a:r>
                        <a:rPr sz="1200">
                          <a:latin typeface="Source Sans Pro"/>
                          <a:ea typeface="Source Sans Pro"/>
                          <a:cs typeface="Source Sans Pro"/>
                          <a:sym typeface="Source Sans Pro"/>
                        </a:rPr>
                        <a:t>2</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 </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2"/>
                  </a:ext>
                </a:extLst>
              </a:tr>
              <a:tr h="207715">
                <a:tc>
                  <a:txBody>
                    <a:bodyPr/>
                    <a:lstStyle/>
                    <a:p>
                      <a:pPr algn="ctr">
                        <a:defRPr sz="1800"/>
                      </a:pPr>
                      <a:r>
                        <a:rPr sz="1200">
                          <a:latin typeface="Source Sans Pro"/>
                          <a:ea typeface="Source Sans Pro"/>
                          <a:cs typeface="Source Sans Pro"/>
                          <a:sym typeface="Source Sans Pro"/>
                        </a:rPr>
                        <a:t>3</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 </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3"/>
                  </a:ext>
                </a:extLst>
              </a:tr>
            </a:tbl>
          </a:graphicData>
        </a:graphic>
      </p:graphicFrame>
      <p:graphicFrame>
        <p:nvGraphicFramePr>
          <p:cNvPr id="265" name="Table 11"/>
          <p:cNvGraphicFramePr/>
          <p:nvPr/>
        </p:nvGraphicFramePr>
        <p:xfrm>
          <a:off x="2836545" y="5129464"/>
          <a:ext cx="5571488" cy="839893"/>
        </p:xfrm>
        <a:graphic>
          <a:graphicData uri="http://schemas.openxmlformats.org/drawingml/2006/table">
            <a:tbl>
              <a:tblPr firstRow="1" firstCol="1">
                <a:tableStyleId>{4C3C2611-4C71-4FC5-86AE-919BDF0F9419}</a:tableStyleId>
              </a:tblPr>
              <a:tblGrid>
                <a:gridCol w="533743">
                  <a:extLst>
                    <a:ext uri="{9D8B030D-6E8A-4147-A177-3AD203B41FA5}">
                      <a16:colId xmlns:a16="http://schemas.microsoft.com/office/drawing/2014/main" val="20000"/>
                    </a:ext>
                  </a:extLst>
                </a:gridCol>
                <a:gridCol w="2251383">
                  <a:extLst>
                    <a:ext uri="{9D8B030D-6E8A-4147-A177-3AD203B41FA5}">
                      <a16:colId xmlns:a16="http://schemas.microsoft.com/office/drawing/2014/main" val="20001"/>
                    </a:ext>
                  </a:extLst>
                </a:gridCol>
                <a:gridCol w="1393181">
                  <a:extLst>
                    <a:ext uri="{9D8B030D-6E8A-4147-A177-3AD203B41FA5}">
                      <a16:colId xmlns:a16="http://schemas.microsoft.com/office/drawing/2014/main" val="20002"/>
                    </a:ext>
                  </a:extLst>
                </a:gridCol>
                <a:gridCol w="1393181">
                  <a:extLst>
                    <a:ext uri="{9D8B030D-6E8A-4147-A177-3AD203B41FA5}">
                      <a16:colId xmlns:a16="http://schemas.microsoft.com/office/drawing/2014/main" val="20003"/>
                    </a:ext>
                  </a:extLst>
                </a:gridCol>
              </a:tblGrid>
              <a:tr h="209973">
                <a:tc>
                  <a:txBody>
                    <a:bodyPr/>
                    <a:lstStyle/>
                    <a:p>
                      <a:pPr algn="ctr">
                        <a:defRPr sz="1800"/>
                      </a:pPr>
                      <a:r>
                        <a:rPr sz="1200" b="1">
                          <a:latin typeface="Source Sans Pro"/>
                          <a:ea typeface="Source Sans Pro"/>
                          <a:cs typeface="Source Sans Pro"/>
                          <a:sym typeface="Source Sans Pro"/>
                        </a:rPr>
                        <a:t>S/N</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b="1">
                          <a:latin typeface="Source Sans Pro"/>
                          <a:ea typeface="Source Sans Pro"/>
                          <a:cs typeface="Source Sans Pro"/>
                          <a:sym typeface="Source Sans Pro"/>
                        </a:rPr>
                        <a:t>Name</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b="1">
                          <a:latin typeface="Source Sans Pro"/>
                          <a:ea typeface="Source Sans Pro"/>
                          <a:cs typeface="Source Sans Pro"/>
                          <a:sym typeface="Source Sans Pro"/>
                        </a:rPr>
                        <a:t>Signature</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b="1">
                          <a:latin typeface="Source Sans Pro"/>
                          <a:ea typeface="Source Sans Pro"/>
                          <a:cs typeface="Source Sans Pro"/>
                          <a:sym typeface="Source Sans Pro"/>
                        </a:rPr>
                        <a:t>Date</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0"/>
                  </a:ext>
                </a:extLst>
              </a:tr>
              <a:tr h="209973">
                <a:tc>
                  <a:txBody>
                    <a:bodyPr/>
                    <a:lstStyle/>
                    <a:p>
                      <a:pPr algn="ctr">
                        <a:defRPr sz="1800"/>
                      </a:pPr>
                      <a:r>
                        <a:rPr sz="1200" b="1">
                          <a:latin typeface="Source Sans Pro"/>
                          <a:ea typeface="Source Sans Pro"/>
                          <a:cs typeface="Source Sans Pro"/>
                          <a:sym typeface="Source Sans Pro"/>
                        </a:rPr>
                        <a:t>1</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Aisha Abdulaziz</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 </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 </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1"/>
                  </a:ext>
                </a:extLst>
              </a:tr>
              <a:tr h="209973">
                <a:tc>
                  <a:txBody>
                    <a:bodyPr/>
                    <a:lstStyle/>
                    <a:p>
                      <a:pPr algn="ctr">
                        <a:defRPr b="1">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2"/>
                  </a:ext>
                </a:extLst>
              </a:tr>
              <a:tr h="209973">
                <a:tc>
                  <a:txBody>
                    <a:bodyPr/>
                    <a:lstStyle/>
                    <a:p>
                      <a:pPr algn="ctr">
                        <a:defRPr b="1">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latin typeface="Source Sans Pro"/>
                          <a:ea typeface="Source Sans Pro"/>
                          <a:cs typeface="Source Sans Pro"/>
                          <a:sym typeface="Source Sans Pro"/>
                        </a:defRPr>
                      </a:pPr>
                      <a:endParaRP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 </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200">
                          <a:latin typeface="Source Sans Pro"/>
                          <a:ea typeface="Source Sans Pro"/>
                          <a:cs typeface="Source Sans Pro"/>
                          <a:sym typeface="Source Sans Pro"/>
                        </a:rPr>
                        <a:t> </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3"/>
                  </a:ext>
                </a:extLst>
              </a:tr>
            </a:tbl>
          </a:graphicData>
        </a:graphic>
      </p:graphicFrame>
      <p:sp>
        <p:nvSpPr>
          <p:cNvPr id="266" name="TextBox 12"/>
          <p:cNvSpPr txBox="1"/>
          <p:nvPr/>
        </p:nvSpPr>
        <p:spPr>
          <a:xfrm>
            <a:off x="2836541" y="1339916"/>
            <a:ext cx="2001268" cy="358137"/>
          </a:xfrm>
          <a:prstGeom prst="rect">
            <a:avLst/>
          </a:prstGeom>
          <a:solidFill>
            <a:srgbClr val="FD4F00"/>
          </a:solidFill>
          <a:ln w="12700">
            <a:solidFill>
              <a:srgbClr val="FD4F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600" b="1">
                <a:solidFill>
                  <a:srgbClr val="FFFFFF"/>
                </a:solidFill>
                <a:latin typeface="Source Sans Pro"/>
                <a:ea typeface="Source Sans Pro"/>
                <a:cs typeface="Source Sans Pro"/>
                <a:sym typeface="Source Sans Pro"/>
              </a:defRPr>
            </a:lvl1pPr>
          </a:lstStyle>
          <a:p>
            <a:r>
              <a:t>Revision History</a:t>
            </a:r>
          </a:p>
        </p:txBody>
      </p:sp>
      <p:sp>
        <p:nvSpPr>
          <p:cNvPr id="267" name="TextBox 13"/>
          <p:cNvSpPr txBox="1"/>
          <p:nvPr/>
        </p:nvSpPr>
        <p:spPr>
          <a:xfrm>
            <a:off x="2836541" y="2927373"/>
            <a:ext cx="3925767" cy="3454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600" b="1">
                <a:solidFill>
                  <a:srgbClr val="FFFFFF"/>
                </a:solidFill>
                <a:latin typeface="Source Sans Pro"/>
                <a:ea typeface="Source Sans Pro"/>
                <a:cs typeface="Source Sans Pro"/>
                <a:sym typeface="Source Sans Pro"/>
              </a:defRPr>
            </a:lvl1pPr>
          </a:lstStyle>
          <a:p>
            <a:r>
              <a:t>This document has been reviewed by</a:t>
            </a:r>
          </a:p>
        </p:txBody>
      </p:sp>
      <p:sp>
        <p:nvSpPr>
          <p:cNvPr id="268" name="TextBox 14"/>
          <p:cNvSpPr txBox="1"/>
          <p:nvPr/>
        </p:nvSpPr>
        <p:spPr>
          <a:xfrm>
            <a:off x="2836545" y="4757994"/>
            <a:ext cx="3840706" cy="3454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600" b="1">
                <a:solidFill>
                  <a:srgbClr val="FFFFFF"/>
                </a:solidFill>
                <a:latin typeface="Source Sans Pro"/>
                <a:ea typeface="Source Sans Pro"/>
                <a:cs typeface="Source Sans Pro"/>
                <a:sym typeface="Source Sans Pro"/>
              </a:defRPr>
            </a:lvl1pPr>
          </a:lstStyle>
          <a:p>
            <a:r>
              <a:t>This document has been approved by</a:t>
            </a:r>
          </a:p>
        </p:txBody>
      </p:sp>
      <p:grpSp>
        <p:nvGrpSpPr>
          <p:cNvPr id="271" name="Breach: Monetary loss accrued to Legend"/>
          <p:cNvGrpSpPr/>
          <p:nvPr/>
        </p:nvGrpSpPr>
        <p:grpSpPr>
          <a:xfrm>
            <a:off x="-5" y="-3398"/>
            <a:ext cx="12192004" cy="847641"/>
            <a:chOff x="0" y="0"/>
            <a:chExt cx="12192003" cy="847640"/>
          </a:xfrm>
        </p:grpSpPr>
        <p:sp>
          <p:nvSpPr>
            <p:cNvPr id="269" name="Rectangle"/>
            <p:cNvSpPr/>
            <p:nvPr/>
          </p:nvSpPr>
          <p:spPr>
            <a:xfrm>
              <a:off x="0" y="0"/>
              <a:ext cx="12192004" cy="847641"/>
            </a:xfrm>
            <a:prstGeom prst="rect">
              <a:avLst/>
            </a:prstGeom>
            <a:solidFill>
              <a:srgbClr val="FD4F00"/>
            </a:solidFill>
            <a:ln w="12700" cap="flat">
              <a:solidFill>
                <a:srgbClr val="BDD7EE"/>
              </a:solidFill>
              <a:prstDash val="solid"/>
              <a:miter lim="800000"/>
            </a:ln>
            <a:effectLst/>
          </p:spPr>
          <p:txBody>
            <a:bodyPr wrap="square" lIns="45719" tIns="45719" rIns="45719" bIns="45719" numCol="1" anchor="ctr">
              <a:noAutofit/>
            </a:bodyPr>
            <a:lstStyle/>
            <a:p>
              <a:pPr algn="ctr" defTabSz="758825">
                <a:lnSpc>
                  <a:spcPct val="90000"/>
                </a:lnSpc>
                <a:defRPr sz="2400" b="1">
                  <a:solidFill>
                    <a:srgbClr val="FFFFFF"/>
                  </a:solidFill>
                  <a:latin typeface="Source Sans Pro"/>
                  <a:ea typeface="Source Sans Pro"/>
                  <a:cs typeface="Source Sans Pro"/>
                  <a:sym typeface="Source Sans Pro"/>
                </a:defRPr>
              </a:pPr>
              <a:endParaRPr/>
            </a:p>
          </p:txBody>
        </p:sp>
        <p:sp>
          <p:nvSpPr>
            <p:cNvPr id="270" name="Document Review and Approval"/>
            <p:cNvSpPr txBox="1"/>
            <p:nvPr/>
          </p:nvSpPr>
          <p:spPr>
            <a:xfrm>
              <a:off x="6350" y="6350"/>
              <a:ext cx="12179304" cy="834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defTabSz="758825">
                <a:lnSpc>
                  <a:spcPct val="90000"/>
                </a:lnSpc>
                <a:defRPr sz="2400" b="1">
                  <a:solidFill>
                    <a:srgbClr val="FFFFFF"/>
                  </a:solidFill>
                  <a:latin typeface="Source Sans Pro"/>
                  <a:ea typeface="Source Sans Pro"/>
                  <a:cs typeface="Source Sans Pro"/>
                  <a:sym typeface="Source Sans Pro"/>
                </a:defRPr>
              </a:lvl1pPr>
            </a:lstStyle>
            <a:p>
              <a:r>
                <a:t>Document Review and Approval </a:t>
              </a:r>
            </a:p>
          </p:txBody>
        </p:sp>
      </p:gr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0" name="Table 1"/>
          <p:cNvGraphicFramePr/>
          <p:nvPr/>
        </p:nvGraphicFramePr>
        <p:xfrm>
          <a:off x="1556114" y="1787981"/>
          <a:ext cx="5608672" cy="3159721"/>
        </p:xfrm>
        <a:graphic>
          <a:graphicData uri="http://schemas.openxmlformats.org/drawingml/2006/table">
            <a:tbl>
              <a:tblPr firstRow="1">
                <a:tableStyleId>{4C3C2611-4C71-4FC5-86AE-919BDF0F9419}</a:tableStyleId>
              </a:tblPr>
              <a:tblGrid>
                <a:gridCol w="785379">
                  <a:extLst>
                    <a:ext uri="{9D8B030D-6E8A-4147-A177-3AD203B41FA5}">
                      <a16:colId xmlns:a16="http://schemas.microsoft.com/office/drawing/2014/main" val="20000"/>
                    </a:ext>
                  </a:extLst>
                </a:gridCol>
                <a:gridCol w="3086345">
                  <a:extLst>
                    <a:ext uri="{9D8B030D-6E8A-4147-A177-3AD203B41FA5}">
                      <a16:colId xmlns:a16="http://schemas.microsoft.com/office/drawing/2014/main" val="20001"/>
                    </a:ext>
                  </a:extLst>
                </a:gridCol>
                <a:gridCol w="1736948">
                  <a:extLst>
                    <a:ext uri="{9D8B030D-6E8A-4147-A177-3AD203B41FA5}">
                      <a16:colId xmlns:a16="http://schemas.microsoft.com/office/drawing/2014/main" val="20002"/>
                    </a:ext>
                  </a:extLst>
                </a:gridCol>
              </a:tblGrid>
              <a:tr h="177800">
                <a:tc gridSpan="3">
                  <a:txBody>
                    <a:bodyPr/>
                    <a:lstStyle/>
                    <a:p>
                      <a:pPr algn="l">
                        <a:defRPr sz="1800"/>
                      </a:pPr>
                      <a:r>
                        <a:rPr sz="1200"/>
                        <a:t>Table 1</a:t>
                      </a:r>
                    </a:p>
                  </a:txBody>
                  <a:tcPr marL="0" marR="0" marT="0" marB="0" horzOverflow="overflow">
                    <a:lnL w="12700">
                      <a:miter lim="400000"/>
                    </a:lnL>
                    <a:lnR w="12700">
                      <a:miter lim="400000"/>
                    </a:lnR>
                    <a:lnT w="12700">
                      <a:miter lim="400000"/>
                    </a:lnT>
                    <a:lnB w="12700">
                      <a:miter lim="400000"/>
                    </a:lnB>
                    <a:solidFill>
                      <a:srgbClr val="000000">
                        <a:alpha val="0"/>
                      </a:srgb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5263">
                <a:tc>
                  <a:txBody>
                    <a:bodyPr/>
                    <a:lstStyle/>
                    <a:p>
                      <a:pPr algn="l">
                        <a:defRPr sz="1800"/>
                      </a:pPr>
                      <a:r>
                        <a:rPr sz="1700">
                          <a:latin typeface="Source Sans Pro"/>
                          <a:ea typeface="Source Sans Pro"/>
                          <a:cs typeface="Source Sans Pro"/>
                          <a:sym typeface="Source Sans Pro"/>
                        </a:rPr>
                        <a:t>S/N</a:t>
                      </a:r>
                    </a:p>
                  </a:txBody>
                  <a:tcPr marL="0" marR="0" marT="0" marB="0" horzOverflow="overflow">
                    <a:lnL w="12700">
                      <a:miter lim="400000"/>
                    </a:lnL>
                    <a:lnR w="12700">
                      <a:miter lim="400000"/>
                    </a:lnR>
                    <a:lnT w="12700">
                      <a:miter lim="400000"/>
                    </a:lnT>
                    <a:lnB w="12700">
                      <a:miter lim="400000"/>
                    </a:lnB>
                  </a:tcPr>
                </a:tc>
                <a:tc>
                  <a:txBody>
                    <a:bodyPr/>
                    <a:lstStyle/>
                    <a:p>
                      <a:pPr algn="l">
                        <a:defRPr sz="1800"/>
                      </a:pPr>
                      <a:r>
                        <a:rPr sz="1700">
                          <a:latin typeface="Source Sans Pro"/>
                          <a:ea typeface="Source Sans Pro"/>
                          <a:cs typeface="Source Sans Pro"/>
                          <a:sym typeface="Source Sans Pro"/>
                        </a:rPr>
                        <a:t>STATUS</a:t>
                      </a:r>
                    </a:p>
                  </a:txBody>
                  <a:tcPr marL="0" marR="0" marT="0" marB="0" horzOverflow="overflow">
                    <a:lnL w="12700">
                      <a:miter lim="400000"/>
                    </a:lnL>
                    <a:lnR w="12700">
                      <a:miter lim="400000"/>
                    </a:lnR>
                    <a:lnT w="12700">
                      <a:miter lim="400000"/>
                    </a:lnT>
                    <a:lnB w="12700">
                      <a:miter lim="400000"/>
                    </a:lnB>
                  </a:tcPr>
                </a:tc>
                <a:tc>
                  <a:txBody>
                    <a:bodyPr/>
                    <a:lstStyle/>
                    <a:p>
                      <a:pPr algn="l">
                        <a:defRPr sz="1800"/>
                      </a:pPr>
                      <a:r>
                        <a:rPr sz="1700">
                          <a:latin typeface="Source Sans Pro"/>
                          <a:ea typeface="Source Sans Pro"/>
                          <a:cs typeface="Source Sans Pro"/>
                          <a:sym typeface="Source Sans Pro"/>
                        </a:rPr>
                        <a:t>SUMMARY</a:t>
                      </a:r>
                    </a:p>
                  </a:txBody>
                  <a:tcPr marL="0" marR="0" marT="0" marB="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25263">
                <a:tc>
                  <a:txBody>
                    <a:bodyPr/>
                    <a:lstStyle/>
                    <a:p>
                      <a:pPr algn="l">
                        <a:defRPr sz="1800"/>
                      </a:pPr>
                      <a:r>
                        <a:rPr sz="1700">
                          <a:latin typeface="Source Sans Pro"/>
                          <a:ea typeface="Source Sans Pro"/>
                          <a:cs typeface="Source Sans Pro"/>
                          <a:sym typeface="Source Sans Pro"/>
                        </a:rPr>
                        <a:t>1</a:t>
                      </a:r>
                    </a:p>
                  </a:txBody>
                  <a:tcPr marL="0" marR="0" marT="0" marB="0" horzOverflow="overflow">
                    <a:lnL w="12700">
                      <a:miter lim="400000"/>
                    </a:lnL>
                    <a:lnR w="12700">
                      <a:miter lim="400000"/>
                    </a:lnR>
                    <a:lnT w="12700">
                      <a:miter lim="400000"/>
                    </a:lnT>
                    <a:lnB w="12700">
                      <a:miter lim="400000"/>
                    </a:lnB>
                  </a:tcPr>
                </a:tc>
                <a:tc>
                  <a:txBody>
                    <a:bodyPr/>
                    <a:lstStyle/>
                    <a:p>
                      <a:pPr algn="l">
                        <a:defRPr sz="1800"/>
                      </a:pPr>
                      <a:r>
                        <a:rPr sz="1700">
                          <a:latin typeface="Source Sans Pro"/>
                          <a:ea typeface="Source Sans Pro"/>
                          <a:cs typeface="Source Sans Pro"/>
                          <a:sym typeface="Source Sans Pro"/>
                        </a:rPr>
                        <a:t>Awaiting Payment</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700">
                          <a:latin typeface="Source Sans Pro"/>
                          <a:ea typeface="Source Sans Pro"/>
                          <a:cs typeface="Source Sans Pro"/>
                          <a:sym typeface="Source Sans Pro"/>
                        </a:rPr>
                        <a:t>1</a:t>
                      </a:r>
                    </a:p>
                  </a:txBody>
                  <a:tcPr marL="0" marR="0" marT="0" marB="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25263">
                <a:tc>
                  <a:txBody>
                    <a:bodyPr/>
                    <a:lstStyle/>
                    <a:p>
                      <a:pPr algn="l">
                        <a:defRPr sz="1800"/>
                      </a:pPr>
                      <a:r>
                        <a:rPr sz="1700">
                          <a:latin typeface="Source Sans Pro"/>
                          <a:ea typeface="Source Sans Pro"/>
                          <a:cs typeface="Source Sans Pro"/>
                          <a:sym typeface="Source Sans Pro"/>
                        </a:rPr>
                        <a:t>2</a:t>
                      </a:r>
                    </a:p>
                  </a:txBody>
                  <a:tcPr marL="0" marR="0" marT="0" marB="0" horzOverflow="overflow">
                    <a:lnL w="12700">
                      <a:miter lim="400000"/>
                    </a:lnL>
                    <a:lnR w="12700">
                      <a:miter lim="400000"/>
                    </a:lnR>
                    <a:lnT w="12700">
                      <a:miter lim="400000"/>
                    </a:lnT>
                    <a:lnB w="12700">
                      <a:miter lim="400000"/>
                    </a:lnB>
                  </a:tcPr>
                </a:tc>
                <a:tc>
                  <a:txBody>
                    <a:bodyPr/>
                    <a:lstStyle/>
                    <a:p>
                      <a:pPr algn="l">
                        <a:defRPr sz="1800"/>
                      </a:pPr>
                      <a:r>
                        <a:rPr sz="1700">
                          <a:latin typeface="Source Sans Pro"/>
                          <a:ea typeface="Source Sans Pro"/>
                          <a:cs typeface="Source Sans Pro"/>
                          <a:sym typeface="Source Sans Pro"/>
                        </a:rPr>
                        <a:t>Not Intrested</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7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3"/>
                  </a:ext>
                </a:extLst>
              </a:tr>
              <a:tr h="425263">
                <a:tc>
                  <a:txBody>
                    <a:bodyPr/>
                    <a:lstStyle/>
                    <a:p>
                      <a:pPr algn="l">
                        <a:defRPr sz="1800"/>
                      </a:pPr>
                      <a:r>
                        <a:rPr sz="1700">
                          <a:latin typeface="Source Sans Pro"/>
                          <a:ea typeface="Source Sans Pro"/>
                          <a:cs typeface="Source Sans Pro"/>
                          <a:sym typeface="Source Sans Pro"/>
                        </a:rPr>
                        <a:t>3</a:t>
                      </a:r>
                    </a:p>
                  </a:txBody>
                  <a:tcPr marL="0" marR="0" marT="0" marB="0" horzOverflow="overflow">
                    <a:lnL w="12700">
                      <a:miter lim="400000"/>
                    </a:lnL>
                    <a:lnR w="12700">
                      <a:miter lim="400000"/>
                    </a:lnR>
                    <a:lnT w="12700">
                      <a:miter lim="400000"/>
                    </a:lnT>
                    <a:lnB w="12700">
                      <a:miter lim="400000"/>
                    </a:lnB>
                  </a:tcPr>
                </a:tc>
                <a:tc>
                  <a:txBody>
                    <a:bodyPr/>
                    <a:lstStyle/>
                    <a:p>
                      <a:pPr algn="l">
                        <a:defRPr sz="1800"/>
                      </a:pPr>
                      <a:r>
                        <a:rPr sz="1700">
                          <a:latin typeface="Source Sans Pro"/>
                          <a:ea typeface="Source Sans Pro"/>
                          <a:cs typeface="Source Sans Pro"/>
                          <a:sym typeface="Source Sans Pro"/>
                        </a:rPr>
                        <a:t>Needs more Follow ups</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700">
                          <a:latin typeface="Source Sans Pro"/>
                          <a:ea typeface="Source Sans Pro"/>
                          <a:cs typeface="Source Sans Pro"/>
                          <a:sym typeface="Source Sans Pro"/>
                        </a:rPr>
                        <a:t>5</a:t>
                      </a:r>
                    </a:p>
                  </a:txBody>
                  <a:tcPr marL="0" marR="0" marT="0" marB="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r h="425263">
                <a:tc>
                  <a:txBody>
                    <a:bodyPr/>
                    <a:lstStyle/>
                    <a:p>
                      <a:pPr algn="l">
                        <a:defRPr sz="1800"/>
                      </a:pPr>
                      <a:r>
                        <a:rPr sz="1700">
                          <a:latin typeface="Source Sans Pro"/>
                          <a:ea typeface="Source Sans Pro"/>
                          <a:cs typeface="Source Sans Pro"/>
                          <a:sym typeface="Source Sans Pro"/>
                        </a:rPr>
                        <a:t>4</a:t>
                      </a:r>
                    </a:p>
                  </a:txBody>
                  <a:tcPr marL="0" marR="0" marT="0" marB="0" horzOverflow="overflow">
                    <a:lnL w="12700">
                      <a:miter lim="400000"/>
                    </a:lnL>
                    <a:lnR w="12700">
                      <a:miter lim="400000"/>
                    </a:lnR>
                    <a:lnT w="12700">
                      <a:miter lim="400000"/>
                    </a:lnT>
                    <a:lnB w="12700">
                      <a:miter lim="400000"/>
                    </a:lnB>
                  </a:tcPr>
                </a:tc>
                <a:tc>
                  <a:txBody>
                    <a:bodyPr/>
                    <a:lstStyle/>
                    <a:p>
                      <a:pPr algn="l">
                        <a:defRPr sz="1800"/>
                      </a:pPr>
                      <a:r>
                        <a:rPr sz="1700">
                          <a:latin typeface="Source Sans Pro"/>
                          <a:ea typeface="Source Sans Pro"/>
                          <a:cs typeface="Source Sans Pro"/>
                          <a:sym typeface="Source Sans Pro"/>
                        </a:rPr>
                        <a:t>Not Reachable</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7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5"/>
                  </a:ext>
                </a:extLst>
              </a:tr>
              <a:tr h="425263">
                <a:tc>
                  <a:txBody>
                    <a:bodyPr/>
                    <a:lstStyle/>
                    <a:p>
                      <a:pPr algn="l">
                        <a:defRPr sz="1800"/>
                      </a:pPr>
                      <a:r>
                        <a:rPr sz="1700">
                          <a:latin typeface="Source Sans Pro"/>
                          <a:ea typeface="Source Sans Pro"/>
                          <a:cs typeface="Source Sans Pro"/>
                          <a:sym typeface="Source Sans Pro"/>
                        </a:rPr>
                        <a:t>5</a:t>
                      </a:r>
                    </a:p>
                  </a:txBody>
                  <a:tcPr marL="0" marR="0" marT="0" marB="0" horzOverflow="overflow">
                    <a:lnL w="12700">
                      <a:miter lim="400000"/>
                    </a:lnL>
                    <a:lnR w="12700">
                      <a:miter lim="400000"/>
                    </a:lnR>
                    <a:lnT w="12700">
                      <a:miter lim="400000"/>
                    </a:lnT>
                    <a:lnB w="12700">
                      <a:miter lim="400000"/>
                    </a:lnB>
                  </a:tcPr>
                </a:tc>
                <a:tc>
                  <a:txBody>
                    <a:bodyPr/>
                    <a:lstStyle/>
                    <a:p>
                      <a:pPr algn="l">
                        <a:defRPr sz="1800"/>
                      </a:pPr>
                      <a:r>
                        <a:rPr sz="1700">
                          <a:latin typeface="Source Sans Pro"/>
                          <a:ea typeface="Source Sans Pro"/>
                          <a:cs typeface="Source Sans Pro"/>
                          <a:sym typeface="Source Sans Pro"/>
                        </a:rPr>
                        <a:t>Already a Customer</a:t>
                      </a:r>
                    </a:p>
                  </a:txBody>
                  <a:tcPr marL="0" marR="0" marT="0" marB="0" horzOverflow="overflow">
                    <a:lnL w="12700">
                      <a:miter lim="400000"/>
                    </a:lnL>
                    <a:lnR w="12700">
                      <a:miter lim="400000"/>
                    </a:lnR>
                    <a:lnT w="12700">
                      <a:miter lim="400000"/>
                    </a:lnT>
                    <a:lnB w="12700">
                      <a:miter lim="400000"/>
                    </a:lnB>
                  </a:tcPr>
                </a:tc>
                <a:tc>
                  <a:txBody>
                    <a:bodyPr/>
                    <a:lstStyle/>
                    <a:p>
                      <a:pPr algn="ctr">
                        <a:defRPr sz="1800"/>
                      </a:pPr>
                      <a:r>
                        <a:rPr sz="1700">
                          <a:latin typeface="Source Sans Pro"/>
                          <a:ea typeface="Source Sans Pro"/>
                          <a:cs typeface="Source Sans Pro"/>
                          <a:sym typeface="Source Sans Pro"/>
                        </a:rPr>
                        <a:t>0</a:t>
                      </a:r>
                    </a:p>
                  </a:txBody>
                  <a:tcPr marL="0" marR="0" marT="0" marB="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6"/>
                  </a:ext>
                </a:extLst>
              </a:tr>
              <a:tr h="425263">
                <a:tc>
                  <a:txBody>
                    <a:bodyPr/>
                    <a:lstStyle/>
                    <a:p>
                      <a:pPr algn="l">
                        <a:defRPr sz="1800"/>
                      </a:pPr>
                      <a:r>
                        <a:rPr sz="1700">
                          <a:latin typeface="Source Sans Pro"/>
                          <a:ea typeface="Source Sans Pro"/>
                          <a:cs typeface="Source Sans Pro"/>
                          <a:sym typeface="Source Sans Pro"/>
                        </a:rPr>
                        <a:t>6</a:t>
                      </a:r>
                    </a:p>
                  </a:txBody>
                  <a:tcPr marL="0" marR="0" marT="0" marB="0" horzOverflow="overflow">
                    <a:lnL w="12700">
                      <a:miter lim="400000"/>
                    </a:lnL>
                    <a:lnR w="12700">
                      <a:miter lim="400000"/>
                    </a:lnR>
                    <a:lnT w="12700">
                      <a:miter lim="400000"/>
                    </a:lnT>
                    <a:lnB w="12700">
                      <a:miter lim="400000"/>
                    </a:lnB>
                  </a:tcPr>
                </a:tc>
                <a:tc>
                  <a:txBody>
                    <a:bodyPr/>
                    <a:lstStyle/>
                    <a:p>
                      <a:pPr algn="l">
                        <a:defRPr sz="1800"/>
                      </a:pPr>
                      <a:r>
                        <a:rPr sz="1700">
                          <a:latin typeface="Source Sans Pro"/>
                          <a:ea typeface="Source Sans Pro"/>
                          <a:cs typeface="Source Sans Pro"/>
                          <a:sym typeface="Source Sans Pro"/>
                        </a:rPr>
                        <a:t>Conversion </a:t>
                      </a:r>
                    </a:p>
                  </a:txBody>
                  <a:tcPr marL="0" marR="0" marT="0" marB="0" horzOverflow="overflow">
                    <a:lnL w="12700">
                      <a:miter lim="400000"/>
                    </a:lnL>
                    <a:lnR w="12700">
                      <a:miter lim="400000"/>
                    </a:lnR>
                    <a:lnT w="12700">
                      <a:miter lim="400000"/>
                    </a:lnT>
                    <a:lnB w="12700">
                      <a:miter lim="400000"/>
                    </a:lnB>
                    <a:solidFill>
                      <a:srgbClr val="FFFFFF"/>
                    </a:solidFill>
                  </a:tcPr>
                </a:tc>
                <a:tc>
                  <a:txBody>
                    <a:bodyPr/>
                    <a:lstStyle/>
                    <a:p>
                      <a:pPr algn="ctr">
                        <a:defRPr sz="1800"/>
                      </a:pPr>
                      <a:r>
                        <a:rPr sz="1700">
                          <a:latin typeface="Source Sans Pro"/>
                          <a:ea typeface="Source Sans Pro"/>
                          <a:cs typeface="Source Sans Pro"/>
                          <a:sym typeface="Source Sans Pro"/>
                        </a:rPr>
                        <a:t>7</a:t>
                      </a:r>
                    </a:p>
                  </a:txBody>
                  <a:tcPr marL="0" marR="0" marT="0" marB="0" horzOverflow="overflow">
                    <a:lnL w="12700">
                      <a:miter lim="400000"/>
                    </a:lnL>
                    <a:lnR w="12700">
                      <a:miter lim="400000"/>
                    </a:lnR>
                    <a:lnT w="12700">
                      <a:miter lim="400000"/>
                    </a:lnT>
                    <a:lnB w="12700">
                      <a:miter lim="400000"/>
                    </a:lnB>
                    <a:solidFill>
                      <a:srgbClr val="FFFFFF"/>
                    </a:solidFill>
                  </a:tcPr>
                </a:tc>
                <a:extLst>
                  <a:ext uri="{0D108BD9-81ED-4DB2-BD59-A6C34878D82A}">
                    <a16:rowId xmlns:a16="http://schemas.microsoft.com/office/drawing/2014/main" val="10007"/>
                  </a:ext>
                </a:extLst>
              </a:tr>
            </a:tbl>
          </a:graphicData>
        </a:graphic>
      </p:graphicFrame>
      <p:grpSp>
        <p:nvGrpSpPr>
          <p:cNvPr id="353" name="Breach: Monetary loss accrued to Legend"/>
          <p:cNvGrpSpPr/>
          <p:nvPr/>
        </p:nvGrpSpPr>
        <p:grpSpPr>
          <a:xfrm>
            <a:off x="-3" y="-21461"/>
            <a:ext cx="12192006" cy="847643"/>
            <a:chOff x="0" y="0"/>
            <a:chExt cx="12192005" cy="847642"/>
          </a:xfrm>
        </p:grpSpPr>
        <p:sp>
          <p:nvSpPr>
            <p:cNvPr id="351" name="Rectangle"/>
            <p:cNvSpPr/>
            <p:nvPr/>
          </p:nvSpPr>
          <p:spPr>
            <a:xfrm>
              <a:off x="-1" y="-1"/>
              <a:ext cx="12192006" cy="847643"/>
            </a:xfrm>
            <a:prstGeom prst="rect">
              <a:avLst/>
            </a:prstGeom>
            <a:solidFill>
              <a:srgbClr val="FD4F00"/>
            </a:solidFill>
            <a:ln w="12700" cap="flat">
              <a:solidFill>
                <a:srgbClr val="BDD7EE"/>
              </a:solidFill>
              <a:prstDash val="solid"/>
              <a:miter lim="800000"/>
            </a:ln>
            <a:effectLst/>
          </p:spPr>
          <p:txBody>
            <a:bodyPr wrap="square" lIns="45719" tIns="45719" rIns="45719" bIns="45719" numCol="1" anchor="ctr">
              <a:noAutofit/>
            </a:bodyPr>
            <a:lstStyle/>
            <a:p>
              <a:pPr algn="ctr" defTabSz="758825">
                <a:lnSpc>
                  <a:spcPct val="90000"/>
                </a:lnSpc>
                <a:defRPr sz="2400" b="1">
                  <a:solidFill>
                    <a:srgbClr val="FFFFFF"/>
                  </a:solidFill>
                  <a:latin typeface="Source Sans Pro"/>
                  <a:ea typeface="Source Sans Pro"/>
                  <a:cs typeface="Source Sans Pro"/>
                  <a:sym typeface="Source Sans Pro"/>
                </a:defRPr>
              </a:pPr>
              <a:endParaRPr/>
            </a:p>
          </p:txBody>
        </p:sp>
        <p:sp>
          <p:nvSpPr>
            <p:cNvPr id="352" name="New Sales Per Product"/>
            <p:cNvSpPr txBox="1"/>
            <p:nvPr/>
          </p:nvSpPr>
          <p:spPr>
            <a:xfrm>
              <a:off x="6349" y="6349"/>
              <a:ext cx="12179306" cy="8349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defTabSz="758825">
                <a:lnSpc>
                  <a:spcPct val="90000"/>
                </a:lnSpc>
                <a:defRPr sz="2400" b="1">
                  <a:solidFill>
                    <a:srgbClr val="FFFFFF"/>
                  </a:solidFill>
                  <a:latin typeface="Source Sans Pro"/>
                  <a:ea typeface="Source Sans Pro"/>
                  <a:cs typeface="Source Sans Pro"/>
                  <a:sym typeface="Source Sans Pro"/>
                </a:defRPr>
              </a:lvl1pPr>
            </a:lstStyle>
            <a:p>
              <a:r>
                <a:t>Digital Leads Summary</a:t>
              </a: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Subtitle 2"/>
          <p:cNvSpPr txBox="1">
            <a:spLocks noGrp="1"/>
          </p:cNvSpPr>
          <p:nvPr>
            <p:ph type="subTitle" idx="1"/>
          </p:nvPr>
        </p:nvSpPr>
        <p:spPr>
          <a:xfrm>
            <a:off x="123625" y="1150784"/>
            <a:ext cx="11944750" cy="5716289"/>
          </a:xfrm>
          <a:prstGeom prst="rect">
            <a:avLst/>
          </a:prstGeom>
          <a:solidFill>
            <a:srgbClr val="FFFFFF"/>
          </a:solidFill>
        </p:spPr>
        <p:txBody>
          <a:bodyPr anchor="ctr"/>
          <a:lstStyle/>
          <a:p>
            <a:pPr algn="just">
              <a:defRPr sz="1800" b="1">
                <a:latin typeface="Arial"/>
                <a:ea typeface="Arial"/>
                <a:cs typeface="Arial"/>
                <a:sym typeface="Arial"/>
              </a:defRPr>
            </a:pPr>
            <a:r>
              <a:t>Analysis:</a:t>
            </a:r>
          </a:p>
          <a:p>
            <a:pPr marL="200525" indent="-200525" algn="just">
              <a:buSzPct val="60000"/>
              <a:buBlip>
                <a:blip r:embed="rId2"/>
              </a:buBlip>
              <a:defRPr sz="1900">
                <a:latin typeface="Source Sans Pro"/>
                <a:ea typeface="Source Sans Pro"/>
                <a:cs typeface="Source Sans Pro"/>
                <a:sym typeface="Source Sans Pro"/>
              </a:defRPr>
            </a:pPr>
            <a:r>
              <a:t>This month the Digital channel brought in 79 leads, out of which 7 had No Coverage leaving us with 72 viable leads and 19 were converted (26% Conversion rate). </a:t>
            </a:r>
          </a:p>
          <a:p>
            <a:pPr marL="200525" indent="-200525" algn="just">
              <a:buSzPct val="60000"/>
              <a:buBlip>
                <a:blip r:embed="rId2"/>
              </a:buBlip>
              <a:defRPr sz="1900">
                <a:latin typeface="Source Sans Pro"/>
                <a:ea typeface="Source Sans Pro"/>
                <a:cs typeface="Source Sans Pro"/>
                <a:sym typeface="Source Sans Pro"/>
              </a:defRPr>
            </a:pPr>
            <a:r>
              <a:t>The Call Center channel brought in 49 leads out of which we had 2 had no coverage, leaving us with 47 viable leads and 14 leads were converted (29%). </a:t>
            </a:r>
          </a:p>
          <a:p>
            <a:pPr marL="200525" indent="-200525" algn="just">
              <a:buSzPct val="60000"/>
              <a:buBlip>
                <a:blip r:embed="rId2"/>
              </a:buBlip>
              <a:defRPr sz="1900">
                <a:latin typeface="Source Sans Pro"/>
                <a:ea typeface="Source Sans Pro"/>
                <a:cs typeface="Source Sans Pro"/>
                <a:sym typeface="Source Sans Pro"/>
              </a:defRPr>
            </a:pPr>
            <a:r>
              <a:t>This month, we had 22 walk in customer, 0 No Coverage, 0 FTTB, out of which 18 customers made their payment (81%), while in July we had 12 walk-in customers and all 11 converted.</a:t>
            </a:r>
          </a:p>
          <a:p>
            <a:pPr marL="200525" indent="-200525" algn="just">
              <a:buSzPct val="60000"/>
              <a:buBlip>
                <a:blip r:embed="rId2"/>
              </a:buBlip>
              <a:defRPr sz="1900">
                <a:latin typeface="Source Sans Pro"/>
                <a:ea typeface="Source Sans Pro"/>
                <a:cs typeface="Source Sans Pro"/>
                <a:sym typeface="Source Sans Pro"/>
              </a:defRPr>
            </a:pPr>
            <a:r>
              <a:t>We had 13 Direct leads from the Staff out of which 11 have been converted - 85% conversion rate from this channel, while in July we had 7 leads and 7 converted.</a:t>
            </a:r>
          </a:p>
          <a:p>
            <a:pPr marL="200525" indent="-200525" algn="just">
              <a:buSzPct val="60000"/>
              <a:buBlip>
                <a:blip r:embed="rId2"/>
              </a:buBlip>
              <a:defRPr sz="1900">
                <a:latin typeface="Source Sans Pro"/>
                <a:ea typeface="Source Sans Pro"/>
                <a:cs typeface="Source Sans Pro"/>
                <a:sym typeface="Source Sans Pro"/>
              </a:defRPr>
            </a:pPr>
            <a:r>
              <a:t>We also had 6 Leads from Installer Program and 6 all Converted- 100%, while in July we had 2 leads and 2 converted.</a:t>
            </a:r>
          </a:p>
          <a:p>
            <a:pPr marL="200525" indent="-200525" algn="just">
              <a:buSzPct val="60000"/>
              <a:buBlip>
                <a:blip r:embed="rId2"/>
              </a:buBlip>
              <a:defRPr sz="1900">
                <a:latin typeface="Source Sans Pro"/>
                <a:ea typeface="Source Sans Pro"/>
                <a:cs typeface="Source Sans Pro"/>
                <a:sym typeface="Source Sans Pro"/>
              </a:defRPr>
            </a:pPr>
            <a:r>
              <a:t>We also had 5 Leads from MDU  and 4 all Converted- 80%, while in July we had 8 leads and 8 converted.</a:t>
            </a:r>
          </a:p>
          <a:p>
            <a:pPr marL="200525" indent="-200525" algn="just">
              <a:buSzPct val="60000"/>
              <a:buBlip>
                <a:blip r:embed="rId2"/>
              </a:buBlip>
              <a:defRPr sz="1900">
                <a:latin typeface="Source Sans Pro"/>
                <a:ea typeface="Source Sans Pro"/>
                <a:cs typeface="Source Sans Pro"/>
                <a:sym typeface="Source Sans Pro"/>
              </a:defRPr>
            </a:pPr>
            <a:r>
              <a:t>In summary we had 165 viable leads in total, with 72 of them converted thereby achieving 44% conversion rate from the channels this month.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Slide Number"/>
          <p:cNvSpPr txBox="1">
            <a:spLocks noGrp="1"/>
          </p:cNvSpPr>
          <p:nvPr>
            <p:ph type="sldNum" sz="quarter" idx="4294967295"/>
          </p:nvPr>
        </p:nvSpPr>
        <p:spPr>
          <a:xfrm>
            <a:off x="11196111" y="406013"/>
            <a:ext cx="181379" cy="248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627" name="MDU Database"/>
          <p:cNvSpPr txBox="1"/>
          <p:nvPr/>
        </p:nvSpPr>
        <p:spPr>
          <a:xfrm>
            <a:off x="4849953" y="329045"/>
            <a:ext cx="2495295" cy="528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spAutoFit/>
          </a:bodyPr>
          <a:lstStyle>
            <a:lvl1pPr algn="ctr">
              <a:defRPr sz="3000" b="1">
                <a:solidFill>
                  <a:srgbClr val="08204D"/>
                </a:solidFill>
                <a:latin typeface="Source Sans Pro"/>
                <a:ea typeface="Source Sans Pro"/>
                <a:cs typeface="Source Sans Pro"/>
                <a:sym typeface="Source Sans Pro"/>
              </a:defRPr>
            </a:lvl1pPr>
          </a:lstStyle>
          <a:p>
            <a:r>
              <a:t>MDU Database</a:t>
            </a:r>
          </a:p>
        </p:txBody>
      </p:sp>
      <p:sp>
        <p:nvSpPr>
          <p:cNvPr id="628" name="December"/>
          <p:cNvSpPr txBox="1"/>
          <p:nvPr/>
        </p:nvSpPr>
        <p:spPr>
          <a:xfrm>
            <a:off x="5496950" y="810451"/>
            <a:ext cx="1201266" cy="236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spAutoFit/>
          </a:bodyPr>
          <a:lstStyle>
            <a:lvl1pPr algn="ctr">
              <a:defRPr sz="1200" spc="300">
                <a:solidFill>
                  <a:srgbClr val="A6A6A6"/>
                </a:solidFill>
                <a:latin typeface="Source Sans Pro"/>
                <a:ea typeface="Source Sans Pro"/>
                <a:cs typeface="Source Sans Pro"/>
                <a:sym typeface="Source Sans Pro"/>
              </a:defRPr>
            </a:lvl1pPr>
          </a:lstStyle>
          <a:p>
            <a:r>
              <a:t>June, 2023.</a:t>
            </a:r>
          </a:p>
        </p:txBody>
      </p:sp>
      <p:sp>
        <p:nvSpPr>
          <p:cNvPr id="629" name="Rectangle"/>
          <p:cNvSpPr/>
          <p:nvPr/>
        </p:nvSpPr>
        <p:spPr>
          <a:xfrm>
            <a:off x="4068498" y="1312391"/>
            <a:ext cx="1967261" cy="635518"/>
          </a:xfrm>
          <a:prstGeom prst="rect">
            <a:avLst/>
          </a:prstGeom>
          <a:solidFill>
            <a:srgbClr val="08204D"/>
          </a:solidFill>
          <a:ln w="12700">
            <a:miter lim="400000"/>
          </a:ln>
        </p:spPr>
        <p:txBody>
          <a:bodyPr lIns="45718" tIns="45718" rIns="45718" bIns="45718" anchor="ctr"/>
          <a:lstStyle/>
          <a:p>
            <a:pPr algn="ctr">
              <a:defRPr sz="900">
                <a:solidFill>
                  <a:srgbClr val="FFFFFF"/>
                </a:solidFill>
                <a:latin typeface="Source Sans Pro"/>
                <a:ea typeface="Source Sans Pro"/>
                <a:cs typeface="Source Sans Pro"/>
                <a:sym typeface="Source Sans Pro"/>
              </a:defRPr>
            </a:pPr>
            <a:endParaRPr/>
          </a:p>
        </p:txBody>
      </p:sp>
      <p:sp>
        <p:nvSpPr>
          <p:cNvPr id="630" name="Rectangle"/>
          <p:cNvSpPr/>
          <p:nvPr/>
        </p:nvSpPr>
        <p:spPr>
          <a:xfrm>
            <a:off x="9035915" y="1312391"/>
            <a:ext cx="1967261" cy="635518"/>
          </a:xfrm>
          <a:prstGeom prst="rect">
            <a:avLst/>
          </a:prstGeom>
          <a:solidFill>
            <a:srgbClr val="08204D"/>
          </a:solidFill>
          <a:ln w="12700">
            <a:miter lim="400000"/>
          </a:ln>
        </p:spPr>
        <p:txBody>
          <a:bodyPr lIns="45718" tIns="45718" rIns="45718" bIns="45718" anchor="ctr"/>
          <a:lstStyle/>
          <a:p>
            <a:pPr algn="ctr">
              <a:defRPr sz="900">
                <a:solidFill>
                  <a:srgbClr val="FFFFFF"/>
                </a:solidFill>
                <a:latin typeface="Source Sans Pro"/>
                <a:ea typeface="Source Sans Pro"/>
                <a:cs typeface="Source Sans Pro"/>
                <a:sym typeface="Source Sans Pro"/>
              </a:defRPr>
            </a:pPr>
            <a:endParaRPr/>
          </a:p>
        </p:txBody>
      </p:sp>
      <p:sp>
        <p:nvSpPr>
          <p:cNvPr id="631" name="Rectangle"/>
          <p:cNvSpPr/>
          <p:nvPr/>
        </p:nvSpPr>
        <p:spPr>
          <a:xfrm>
            <a:off x="6552207" y="1312391"/>
            <a:ext cx="1967260" cy="635518"/>
          </a:xfrm>
          <a:prstGeom prst="rect">
            <a:avLst/>
          </a:prstGeom>
          <a:solidFill>
            <a:srgbClr val="08204D"/>
          </a:solidFill>
          <a:ln w="12700">
            <a:miter lim="400000"/>
          </a:ln>
        </p:spPr>
        <p:txBody>
          <a:bodyPr lIns="45718" tIns="45718" rIns="45718" bIns="45718" anchor="ctr"/>
          <a:lstStyle/>
          <a:p>
            <a:pPr algn="ctr">
              <a:defRPr sz="900">
                <a:solidFill>
                  <a:srgbClr val="FFFFFF"/>
                </a:solidFill>
                <a:latin typeface="Source Sans Pro"/>
                <a:ea typeface="Source Sans Pro"/>
                <a:cs typeface="Source Sans Pro"/>
                <a:sym typeface="Source Sans Pro"/>
              </a:defRPr>
            </a:pPr>
            <a:endParaRPr/>
          </a:p>
        </p:txBody>
      </p:sp>
      <p:sp>
        <p:nvSpPr>
          <p:cNvPr id="632" name="Total"/>
          <p:cNvSpPr txBox="1"/>
          <p:nvPr/>
        </p:nvSpPr>
        <p:spPr>
          <a:xfrm>
            <a:off x="4796858" y="1480283"/>
            <a:ext cx="510539" cy="299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nchor="ctr">
            <a:spAutoFit/>
          </a:bodyPr>
          <a:lstStyle>
            <a:lvl1pPr algn="ctr">
              <a:defRPr sz="1600" b="1">
                <a:solidFill>
                  <a:srgbClr val="FFFFFF"/>
                </a:solidFill>
                <a:latin typeface="Source Sans Pro"/>
                <a:ea typeface="Source Sans Pro"/>
                <a:cs typeface="Source Sans Pro"/>
                <a:sym typeface="Source Sans Pro"/>
              </a:defRPr>
            </a:lvl1pPr>
          </a:lstStyle>
          <a:p>
            <a:r>
              <a:t>Total</a:t>
            </a:r>
          </a:p>
        </p:txBody>
      </p:sp>
      <p:sp>
        <p:nvSpPr>
          <p:cNvPr id="633" name="Installed"/>
          <p:cNvSpPr txBox="1"/>
          <p:nvPr/>
        </p:nvSpPr>
        <p:spPr>
          <a:xfrm>
            <a:off x="7099923" y="1480283"/>
            <a:ext cx="871828" cy="299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nchor="ctr">
            <a:spAutoFit/>
          </a:bodyPr>
          <a:lstStyle>
            <a:lvl1pPr algn="ctr">
              <a:defRPr sz="1600" b="1">
                <a:solidFill>
                  <a:srgbClr val="FFFFFF"/>
                </a:solidFill>
                <a:latin typeface="Source Sans Pro"/>
                <a:ea typeface="Source Sans Pro"/>
                <a:cs typeface="Source Sans Pro"/>
                <a:sym typeface="Source Sans Pro"/>
              </a:defRPr>
            </a:lvl1pPr>
          </a:lstStyle>
          <a:p>
            <a:r>
              <a:t>Achieved</a:t>
            </a:r>
          </a:p>
        </p:txBody>
      </p:sp>
      <p:sp>
        <p:nvSpPr>
          <p:cNvPr id="634" name="%"/>
          <p:cNvSpPr txBox="1"/>
          <p:nvPr/>
        </p:nvSpPr>
        <p:spPr>
          <a:xfrm>
            <a:off x="9903261" y="1480283"/>
            <a:ext cx="232562" cy="299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nchor="ctr">
            <a:spAutoFit/>
          </a:bodyPr>
          <a:lstStyle>
            <a:lvl1pPr algn="ctr">
              <a:defRPr sz="1600" b="1">
                <a:solidFill>
                  <a:srgbClr val="FFFFFF"/>
                </a:solidFill>
                <a:latin typeface="Source Sans Pro"/>
                <a:ea typeface="Source Sans Pro"/>
                <a:cs typeface="Source Sans Pro"/>
                <a:sym typeface="Source Sans Pro"/>
              </a:defRPr>
            </a:lvl1pPr>
          </a:lstStyle>
          <a:p>
            <a:r>
              <a:t>%</a:t>
            </a:r>
          </a:p>
        </p:txBody>
      </p:sp>
      <p:sp>
        <p:nvSpPr>
          <p:cNvPr id="635" name="Shape"/>
          <p:cNvSpPr/>
          <p:nvPr/>
        </p:nvSpPr>
        <p:spPr>
          <a:xfrm rot="5400000">
            <a:off x="1990494" y="997511"/>
            <a:ext cx="635515" cy="27736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1108"/>
                  <a:pt x="21600" y="2475"/>
                </a:cubicBezTo>
                <a:lnTo>
                  <a:pt x="21600" y="21600"/>
                </a:lnTo>
                <a:lnTo>
                  <a:pt x="0" y="21600"/>
                </a:lnTo>
                <a:lnTo>
                  <a:pt x="0" y="2475"/>
                </a:lnTo>
                <a:cubicBezTo>
                  <a:pt x="0" y="1108"/>
                  <a:pt x="4835" y="0"/>
                  <a:pt x="10800" y="0"/>
                </a:cubicBezTo>
                <a:close/>
              </a:path>
            </a:pathLst>
          </a:custGeom>
          <a:solidFill>
            <a:srgbClr val="FED000"/>
          </a:solidFill>
          <a:ln w="38100">
            <a:solidFill>
              <a:srgbClr val="FFFFFF"/>
            </a:solidFill>
            <a:miter/>
          </a:ln>
        </p:spPr>
        <p:txBody>
          <a:bodyPr lIns="45718" tIns="45718" rIns="45718" bIns="45718" anchor="ctr"/>
          <a:lstStyle/>
          <a:p>
            <a:pPr algn="ctr">
              <a:defRPr sz="900">
                <a:solidFill>
                  <a:srgbClr val="FFFFFF"/>
                </a:solidFill>
                <a:latin typeface="Source Sans Pro"/>
                <a:ea typeface="Source Sans Pro"/>
                <a:cs typeface="Source Sans Pro"/>
                <a:sym typeface="Source Sans Pro"/>
              </a:defRPr>
            </a:pPr>
            <a:endParaRPr/>
          </a:p>
        </p:txBody>
      </p:sp>
      <p:sp>
        <p:nvSpPr>
          <p:cNvPr id="636" name="MDU in Database"/>
          <p:cNvSpPr txBox="1"/>
          <p:nvPr/>
        </p:nvSpPr>
        <p:spPr>
          <a:xfrm>
            <a:off x="1138471" y="2234462"/>
            <a:ext cx="1572665" cy="299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nchor="ctr">
            <a:spAutoFit/>
          </a:bodyPr>
          <a:lstStyle>
            <a:lvl1pPr>
              <a:defRPr sz="1600" b="1">
                <a:solidFill>
                  <a:srgbClr val="FFFFFF"/>
                </a:solidFill>
                <a:latin typeface="Source Sans Pro"/>
                <a:ea typeface="Source Sans Pro"/>
                <a:cs typeface="Source Sans Pro"/>
                <a:sym typeface="Source Sans Pro"/>
              </a:defRPr>
            </a:lvl1pPr>
          </a:lstStyle>
          <a:p>
            <a:r>
              <a:t>MDU in Database</a:t>
            </a:r>
          </a:p>
        </p:txBody>
      </p:sp>
      <p:sp>
        <p:nvSpPr>
          <p:cNvPr id="637" name="Rectangle"/>
          <p:cNvSpPr/>
          <p:nvPr/>
        </p:nvSpPr>
        <p:spPr>
          <a:xfrm rot="5400000">
            <a:off x="7218081" y="-1353577"/>
            <a:ext cx="635517" cy="7475798"/>
          </a:xfrm>
          <a:prstGeom prst="rect">
            <a:avLst/>
          </a:prstGeom>
          <a:solidFill>
            <a:srgbClr val="FFF6CC"/>
          </a:solidFill>
          <a:ln w="38100">
            <a:solidFill>
              <a:srgbClr val="FFFFFF"/>
            </a:solidFill>
            <a:miter/>
          </a:ln>
        </p:spPr>
        <p:txBody>
          <a:bodyPr lIns="45718" tIns="45718" rIns="45718" bIns="45718" anchor="ctr"/>
          <a:lstStyle/>
          <a:p>
            <a:pPr algn="ctr">
              <a:defRPr sz="900">
                <a:solidFill>
                  <a:srgbClr val="FFFFFF"/>
                </a:solidFill>
                <a:latin typeface="Source Sans Pro"/>
                <a:ea typeface="Source Sans Pro"/>
                <a:cs typeface="Source Sans Pro"/>
                <a:sym typeface="Source Sans Pro"/>
              </a:defRPr>
            </a:pPr>
            <a:endParaRPr/>
          </a:p>
        </p:txBody>
      </p:sp>
      <p:sp>
        <p:nvSpPr>
          <p:cNvPr id="638" name="732"/>
          <p:cNvSpPr txBox="1"/>
          <p:nvPr/>
        </p:nvSpPr>
        <p:spPr>
          <a:xfrm>
            <a:off x="4001803" y="2162857"/>
            <a:ext cx="2100654" cy="442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p>
            <a:pPr algn="ctr" defTabSz="1087636">
              <a:lnSpc>
                <a:spcPts val="3500"/>
              </a:lnSpc>
              <a:spcBef>
                <a:spcPts val="500"/>
              </a:spcBef>
              <a:defRPr sz="1200">
                <a:solidFill>
                  <a:srgbClr val="08204D"/>
                </a:solidFill>
                <a:latin typeface="Source Sans Pro"/>
                <a:ea typeface="Source Sans Pro"/>
                <a:cs typeface="Source Sans Pro"/>
                <a:sym typeface="Source Sans Pro"/>
              </a:defRPr>
            </a:pPr>
            <a:r>
              <a:t>1,670</a:t>
            </a:r>
          </a:p>
        </p:txBody>
      </p:sp>
      <p:sp>
        <p:nvSpPr>
          <p:cNvPr id="639" name="252"/>
          <p:cNvSpPr txBox="1"/>
          <p:nvPr/>
        </p:nvSpPr>
        <p:spPr>
          <a:xfrm>
            <a:off x="6485509" y="2162858"/>
            <a:ext cx="2100659" cy="442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p>
            <a:pPr algn="ctr" defTabSz="1087636">
              <a:lnSpc>
                <a:spcPts val="3500"/>
              </a:lnSpc>
              <a:spcBef>
                <a:spcPts val="500"/>
              </a:spcBef>
              <a:defRPr sz="1200">
                <a:solidFill>
                  <a:srgbClr val="08204D"/>
                </a:solidFill>
                <a:latin typeface="Source Sans Pro"/>
                <a:ea typeface="Source Sans Pro"/>
                <a:cs typeface="Source Sans Pro"/>
                <a:sym typeface="Source Sans Pro"/>
              </a:defRPr>
            </a:pPr>
            <a:r>
              <a:t>1,202</a:t>
            </a:r>
          </a:p>
        </p:txBody>
      </p:sp>
      <p:sp>
        <p:nvSpPr>
          <p:cNvPr id="640" name="34.43%"/>
          <p:cNvSpPr txBox="1"/>
          <p:nvPr/>
        </p:nvSpPr>
        <p:spPr>
          <a:xfrm>
            <a:off x="8969216" y="2162858"/>
            <a:ext cx="2100658" cy="442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p>
            <a:pPr algn="ctr" defTabSz="1087636">
              <a:lnSpc>
                <a:spcPts val="3500"/>
              </a:lnSpc>
              <a:spcBef>
                <a:spcPts val="500"/>
              </a:spcBef>
              <a:defRPr sz="1200">
                <a:solidFill>
                  <a:srgbClr val="08204D"/>
                </a:solidFill>
                <a:latin typeface="Source Sans Pro"/>
                <a:ea typeface="Source Sans Pro"/>
                <a:cs typeface="Source Sans Pro"/>
                <a:sym typeface="Source Sans Pro"/>
              </a:defRPr>
            </a:pPr>
            <a:r>
              <a:t>72%</a:t>
            </a:r>
          </a:p>
        </p:txBody>
      </p:sp>
      <p:sp>
        <p:nvSpPr>
          <p:cNvPr id="641" name="Shape"/>
          <p:cNvSpPr/>
          <p:nvPr/>
        </p:nvSpPr>
        <p:spPr>
          <a:xfrm rot="5400000">
            <a:off x="1990489" y="1751682"/>
            <a:ext cx="635518" cy="27736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1108"/>
                  <a:pt x="21600" y="2475"/>
                </a:cubicBezTo>
                <a:lnTo>
                  <a:pt x="21600" y="21600"/>
                </a:lnTo>
                <a:lnTo>
                  <a:pt x="0" y="21600"/>
                </a:lnTo>
                <a:lnTo>
                  <a:pt x="0" y="2475"/>
                </a:lnTo>
                <a:cubicBezTo>
                  <a:pt x="0" y="1108"/>
                  <a:pt x="4835" y="0"/>
                  <a:pt x="10800" y="0"/>
                </a:cubicBezTo>
                <a:close/>
              </a:path>
            </a:pathLst>
          </a:custGeom>
          <a:solidFill>
            <a:srgbClr val="94D900"/>
          </a:solidFill>
          <a:ln w="38100">
            <a:solidFill>
              <a:srgbClr val="FFFFFF"/>
            </a:solidFill>
            <a:miter/>
          </a:ln>
        </p:spPr>
        <p:txBody>
          <a:bodyPr lIns="45718" tIns="45718" rIns="45718" bIns="45718" anchor="ctr"/>
          <a:lstStyle/>
          <a:p>
            <a:pPr algn="ctr">
              <a:defRPr sz="900">
                <a:solidFill>
                  <a:srgbClr val="FFFFFF"/>
                </a:solidFill>
                <a:latin typeface="Source Sans Pro"/>
                <a:ea typeface="Source Sans Pro"/>
                <a:cs typeface="Source Sans Pro"/>
                <a:sym typeface="Source Sans Pro"/>
              </a:defRPr>
            </a:pPr>
            <a:endParaRPr/>
          </a:p>
        </p:txBody>
      </p:sp>
      <p:sp>
        <p:nvSpPr>
          <p:cNvPr id="642" name="Units in Installed MDUs"/>
          <p:cNvSpPr txBox="1"/>
          <p:nvPr/>
        </p:nvSpPr>
        <p:spPr>
          <a:xfrm>
            <a:off x="1138470" y="2988796"/>
            <a:ext cx="2128011" cy="299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nchor="ctr">
            <a:spAutoFit/>
          </a:bodyPr>
          <a:lstStyle>
            <a:lvl1pPr>
              <a:defRPr sz="1600" b="1">
                <a:solidFill>
                  <a:srgbClr val="FFFFFF"/>
                </a:solidFill>
                <a:latin typeface="Source Sans Pro"/>
                <a:ea typeface="Source Sans Pro"/>
                <a:cs typeface="Source Sans Pro"/>
                <a:sym typeface="Source Sans Pro"/>
              </a:defRPr>
            </a:lvl1pPr>
          </a:lstStyle>
          <a:p>
            <a:r>
              <a:t>Units in Installed MDUs</a:t>
            </a:r>
          </a:p>
        </p:txBody>
      </p:sp>
      <p:sp>
        <p:nvSpPr>
          <p:cNvPr id="643" name="Rectangle"/>
          <p:cNvSpPr/>
          <p:nvPr/>
        </p:nvSpPr>
        <p:spPr>
          <a:xfrm rot="5400000">
            <a:off x="7218081" y="-599402"/>
            <a:ext cx="635517" cy="7475799"/>
          </a:xfrm>
          <a:prstGeom prst="rect">
            <a:avLst/>
          </a:prstGeom>
          <a:solidFill>
            <a:srgbClr val="ECFFC4"/>
          </a:solidFill>
          <a:ln w="38100">
            <a:solidFill>
              <a:srgbClr val="FFFFFF"/>
            </a:solidFill>
            <a:miter/>
          </a:ln>
        </p:spPr>
        <p:txBody>
          <a:bodyPr lIns="45718" tIns="45718" rIns="45718" bIns="45718" anchor="ctr"/>
          <a:lstStyle/>
          <a:p>
            <a:pPr algn="ctr">
              <a:defRPr sz="900">
                <a:solidFill>
                  <a:srgbClr val="FFFFFF"/>
                </a:solidFill>
                <a:latin typeface="Source Sans Pro"/>
                <a:ea typeface="Source Sans Pro"/>
                <a:cs typeface="Source Sans Pro"/>
                <a:sym typeface="Source Sans Pro"/>
              </a:defRPr>
            </a:pPr>
            <a:endParaRPr/>
          </a:p>
        </p:txBody>
      </p:sp>
      <p:sp>
        <p:nvSpPr>
          <p:cNvPr id="644" name="8,124"/>
          <p:cNvSpPr txBox="1"/>
          <p:nvPr/>
        </p:nvSpPr>
        <p:spPr>
          <a:xfrm>
            <a:off x="4001803" y="2917038"/>
            <a:ext cx="2100654" cy="442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lvl1pPr algn="ctr" defTabSz="1087636">
              <a:lnSpc>
                <a:spcPts val="3500"/>
              </a:lnSpc>
              <a:spcBef>
                <a:spcPts val="500"/>
              </a:spcBef>
              <a:defRPr sz="1200">
                <a:solidFill>
                  <a:srgbClr val="08204D"/>
                </a:solidFill>
                <a:latin typeface="Source Sans Pro"/>
                <a:ea typeface="Source Sans Pro"/>
                <a:cs typeface="Source Sans Pro"/>
                <a:sym typeface="Source Sans Pro"/>
              </a:defRPr>
            </a:lvl1pPr>
          </a:lstStyle>
          <a:p>
            <a:r>
              <a:t>23,073(8,667– occupied)</a:t>
            </a:r>
          </a:p>
        </p:txBody>
      </p:sp>
      <p:sp>
        <p:nvSpPr>
          <p:cNvPr id="645" name="1,224"/>
          <p:cNvSpPr txBox="1"/>
          <p:nvPr/>
        </p:nvSpPr>
        <p:spPr>
          <a:xfrm>
            <a:off x="6485509" y="2917036"/>
            <a:ext cx="2100659" cy="442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lvl1pPr algn="ctr" defTabSz="1087636">
              <a:lnSpc>
                <a:spcPts val="3500"/>
              </a:lnSpc>
              <a:spcBef>
                <a:spcPts val="500"/>
              </a:spcBef>
              <a:defRPr sz="1200">
                <a:solidFill>
                  <a:srgbClr val="08204D"/>
                </a:solidFill>
                <a:latin typeface="Source Sans Pro"/>
                <a:ea typeface="Source Sans Pro"/>
                <a:cs typeface="Source Sans Pro"/>
                <a:sym typeface="Source Sans Pro"/>
              </a:defRPr>
            </a:lvl1pPr>
          </a:lstStyle>
          <a:p>
            <a:r>
              <a:t>5,007</a:t>
            </a:r>
          </a:p>
        </p:txBody>
      </p:sp>
      <p:sp>
        <p:nvSpPr>
          <p:cNvPr id="646" name="15.07%"/>
          <p:cNvSpPr txBox="1"/>
          <p:nvPr/>
        </p:nvSpPr>
        <p:spPr>
          <a:xfrm>
            <a:off x="8969216" y="2917036"/>
            <a:ext cx="2100658" cy="442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lvl1pPr algn="ctr" defTabSz="1087636">
              <a:lnSpc>
                <a:spcPts val="3500"/>
              </a:lnSpc>
              <a:spcBef>
                <a:spcPts val="500"/>
              </a:spcBef>
              <a:defRPr sz="1200">
                <a:solidFill>
                  <a:srgbClr val="08204D"/>
                </a:solidFill>
                <a:latin typeface="Source Sans Pro"/>
                <a:ea typeface="Source Sans Pro"/>
                <a:cs typeface="Source Sans Pro"/>
                <a:sym typeface="Source Sans Pro"/>
              </a:defRPr>
            </a:lvl1pPr>
          </a:lstStyle>
          <a:p>
            <a:r>
              <a:t>56%</a:t>
            </a:r>
          </a:p>
        </p:txBody>
      </p:sp>
      <p:sp>
        <p:nvSpPr>
          <p:cNvPr id="647" name="Shape"/>
          <p:cNvSpPr/>
          <p:nvPr/>
        </p:nvSpPr>
        <p:spPr>
          <a:xfrm rot="5400000">
            <a:off x="1990493" y="2505860"/>
            <a:ext cx="635516" cy="27736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1108"/>
                  <a:pt x="21600" y="2475"/>
                </a:cubicBezTo>
                <a:lnTo>
                  <a:pt x="21600" y="21600"/>
                </a:lnTo>
                <a:lnTo>
                  <a:pt x="0" y="21600"/>
                </a:lnTo>
                <a:lnTo>
                  <a:pt x="0" y="2475"/>
                </a:lnTo>
                <a:cubicBezTo>
                  <a:pt x="0" y="1108"/>
                  <a:pt x="4835" y="0"/>
                  <a:pt x="10800" y="0"/>
                </a:cubicBezTo>
                <a:close/>
              </a:path>
            </a:pathLst>
          </a:custGeom>
          <a:solidFill>
            <a:srgbClr val="00BFAC"/>
          </a:solidFill>
          <a:ln w="38100">
            <a:solidFill>
              <a:srgbClr val="FFFFFF"/>
            </a:solidFill>
            <a:miter/>
          </a:ln>
        </p:spPr>
        <p:txBody>
          <a:bodyPr lIns="45718" tIns="45718" rIns="45718" bIns="45718" anchor="ctr"/>
          <a:lstStyle/>
          <a:p>
            <a:pPr algn="ctr">
              <a:defRPr sz="900">
                <a:solidFill>
                  <a:srgbClr val="FFFFFF"/>
                </a:solidFill>
                <a:latin typeface="Source Sans Pro"/>
                <a:ea typeface="Source Sans Pro"/>
                <a:cs typeface="Source Sans Pro"/>
                <a:sym typeface="Source Sans Pro"/>
              </a:defRPr>
            </a:pPr>
            <a:endParaRPr/>
          </a:p>
        </p:txBody>
      </p:sp>
      <p:sp>
        <p:nvSpPr>
          <p:cNvPr id="648" name="Sales Target"/>
          <p:cNvSpPr txBox="1"/>
          <p:nvPr/>
        </p:nvSpPr>
        <p:spPr>
          <a:xfrm>
            <a:off x="1138470" y="3744657"/>
            <a:ext cx="1146555" cy="299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nchor="ctr">
            <a:spAutoFit/>
          </a:bodyPr>
          <a:lstStyle>
            <a:lvl1pPr>
              <a:defRPr sz="1600" b="1">
                <a:solidFill>
                  <a:srgbClr val="FFFFFF"/>
                </a:solidFill>
                <a:latin typeface="Source Sans Pro"/>
                <a:ea typeface="Source Sans Pro"/>
                <a:cs typeface="Source Sans Pro"/>
                <a:sym typeface="Source Sans Pro"/>
              </a:defRPr>
            </a:lvl1pPr>
          </a:lstStyle>
          <a:p>
            <a:r>
              <a:t>Sales Target</a:t>
            </a:r>
          </a:p>
        </p:txBody>
      </p:sp>
      <p:sp>
        <p:nvSpPr>
          <p:cNvPr id="649" name="Shape"/>
          <p:cNvSpPr/>
          <p:nvPr/>
        </p:nvSpPr>
        <p:spPr>
          <a:xfrm>
            <a:off x="3083236" y="3721205"/>
            <a:ext cx="342939" cy="342939"/>
          </a:xfrm>
          <a:custGeom>
            <a:avLst/>
            <a:gdLst/>
            <a:ahLst/>
            <a:cxnLst>
              <a:cxn ang="0">
                <a:pos x="wd2" y="hd2"/>
              </a:cxn>
              <a:cxn ang="5400000">
                <a:pos x="wd2" y="hd2"/>
              </a:cxn>
              <a:cxn ang="10800000">
                <a:pos x="wd2" y="hd2"/>
              </a:cxn>
              <a:cxn ang="16200000">
                <a:pos x="wd2" y="hd2"/>
              </a:cxn>
            </a:cxnLst>
            <a:rect l="0" t="0" r="r" b="b"/>
            <a:pathLst>
              <a:path w="21600" h="21600" extrusionOk="0">
                <a:moveTo>
                  <a:pt x="6653" y="4990"/>
                </a:moveTo>
                <a:lnTo>
                  <a:pt x="4976" y="6665"/>
                </a:lnTo>
                <a:cubicBezTo>
                  <a:pt x="4740" y="6900"/>
                  <a:pt x="4740" y="7293"/>
                  <a:pt x="4976" y="7555"/>
                </a:cubicBezTo>
                <a:lnTo>
                  <a:pt x="8015" y="10565"/>
                </a:lnTo>
                <a:cubicBezTo>
                  <a:pt x="8067" y="10617"/>
                  <a:pt x="8094" y="10695"/>
                  <a:pt x="8094" y="10800"/>
                </a:cubicBezTo>
                <a:cubicBezTo>
                  <a:pt x="8094" y="10879"/>
                  <a:pt x="8067" y="10957"/>
                  <a:pt x="8015" y="11036"/>
                </a:cubicBezTo>
                <a:lnTo>
                  <a:pt x="4976" y="14045"/>
                </a:lnTo>
                <a:cubicBezTo>
                  <a:pt x="4740" y="14281"/>
                  <a:pt x="4740" y="14673"/>
                  <a:pt x="4976" y="14909"/>
                </a:cubicBezTo>
                <a:lnTo>
                  <a:pt x="6653" y="16584"/>
                </a:lnTo>
                <a:cubicBezTo>
                  <a:pt x="6915" y="16846"/>
                  <a:pt x="7308" y="16846"/>
                  <a:pt x="7543" y="16584"/>
                </a:cubicBezTo>
                <a:lnTo>
                  <a:pt x="10347" y="13810"/>
                </a:lnTo>
                <a:lnTo>
                  <a:pt x="8408" y="11873"/>
                </a:lnTo>
                <a:cubicBezTo>
                  <a:pt x="8277" y="11768"/>
                  <a:pt x="8277" y="11559"/>
                  <a:pt x="8408" y="11428"/>
                </a:cubicBezTo>
                <a:cubicBezTo>
                  <a:pt x="8539" y="11297"/>
                  <a:pt x="8749" y="11297"/>
                  <a:pt x="8880" y="11428"/>
                </a:cubicBezTo>
                <a:lnTo>
                  <a:pt x="14041" y="16584"/>
                </a:lnTo>
                <a:cubicBezTo>
                  <a:pt x="14303" y="16846"/>
                  <a:pt x="14670" y="16846"/>
                  <a:pt x="14906" y="16584"/>
                </a:cubicBezTo>
                <a:lnTo>
                  <a:pt x="16609" y="14909"/>
                </a:lnTo>
                <a:cubicBezTo>
                  <a:pt x="16845" y="14673"/>
                  <a:pt x="16845" y="14281"/>
                  <a:pt x="16609" y="14045"/>
                </a:cubicBezTo>
                <a:lnTo>
                  <a:pt x="13570" y="11036"/>
                </a:lnTo>
                <a:cubicBezTo>
                  <a:pt x="13517" y="10957"/>
                  <a:pt x="13491" y="10879"/>
                  <a:pt x="13491" y="10800"/>
                </a:cubicBezTo>
                <a:cubicBezTo>
                  <a:pt x="13491" y="10695"/>
                  <a:pt x="13517" y="10617"/>
                  <a:pt x="13570" y="10565"/>
                </a:cubicBezTo>
                <a:lnTo>
                  <a:pt x="16609" y="7555"/>
                </a:lnTo>
                <a:cubicBezTo>
                  <a:pt x="16845" y="7293"/>
                  <a:pt x="16845" y="6900"/>
                  <a:pt x="16609" y="6665"/>
                </a:cubicBezTo>
                <a:lnTo>
                  <a:pt x="14906" y="4990"/>
                </a:lnTo>
                <a:cubicBezTo>
                  <a:pt x="14670" y="4754"/>
                  <a:pt x="14303" y="4754"/>
                  <a:pt x="14041" y="4990"/>
                </a:cubicBezTo>
                <a:lnTo>
                  <a:pt x="11264" y="7790"/>
                </a:lnTo>
                <a:lnTo>
                  <a:pt x="13177" y="9675"/>
                </a:lnTo>
                <a:cubicBezTo>
                  <a:pt x="13308" y="9805"/>
                  <a:pt x="13308" y="10015"/>
                  <a:pt x="13177" y="10146"/>
                </a:cubicBezTo>
                <a:cubicBezTo>
                  <a:pt x="13098" y="10198"/>
                  <a:pt x="13020" y="10250"/>
                  <a:pt x="12941" y="10250"/>
                </a:cubicBezTo>
                <a:cubicBezTo>
                  <a:pt x="12862" y="10250"/>
                  <a:pt x="12757" y="10198"/>
                  <a:pt x="12705" y="10146"/>
                </a:cubicBezTo>
                <a:lnTo>
                  <a:pt x="7543" y="4990"/>
                </a:lnTo>
                <a:cubicBezTo>
                  <a:pt x="7308" y="4754"/>
                  <a:pt x="6915" y="4754"/>
                  <a:pt x="6653" y="4990"/>
                </a:cubicBezTo>
                <a:close/>
                <a:moveTo>
                  <a:pt x="7101" y="4166"/>
                </a:moveTo>
                <a:cubicBezTo>
                  <a:pt x="7432" y="4166"/>
                  <a:pt x="7766" y="4283"/>
                  <a:pt x="8015" y="4519"/>
                </a:cubicBezTo>
                <a:lnTo>
                  <a:pt x="10792" y="7319"/>
                </a:lnTo>
                <a:lnTo>
                  <a:pt x="13570" y="4519"/>
                </a:lnTo>
                <a:cubicBezTo>
                  <a:pt x="14068" y="4048"/>
                  <a:pt x="14906" y="4048"/>
                  <a:pt x="15378" y="4519"/>
                </a:cubicBezTo>
                <a:lnTo>
                  <a:pt x="17055" y="6194"/>
                </a:lnTo>
                <a:cubicBezTo>
                  <a:pt x="17290" y="6456"/>
                  <a:pt x="17421" y="6770"/>
                  <a:pt x="17421" y="7110"/>
                </a:cubicBezTo>
                <a:cubicBezTo>
                  <a:pt x="17421" y="7450"/>
                  <a:pt x="17290" y="7764"/>
                  <a:pt x="17055" y="8026"/>
                </a:cubicBezTo>
                <a:lnTo>
                  <a:pt x="14277" y="10800"/>
                </a:lnTo>
                <a:lnTo>
                  <a:pt x="17055" y="13574"/>
                </a:lnTo>
                <a:cubicBezTo>
                  <a:pt x="17552" y="14071"/>
                  <a:pt x="17552" y="14883"/>
                  <a:pt x="17055" y="15380"/>
                </a:cubicBezTo>
                <a:lnTo>
                  <a:pt x="15378" y="17055"/>
                </a:lnTo>
                <a:cubicBezTo>
                  <a:pt x="14880" y="17552"/>
                  <a:pt x="14068" y="17552"/>
                  <a:pt x="13570" y="17055"/>
                </a:cubicBezTo>
                <a:lnTo>
                  <a:pt x="10792" y="14255"/>
                </a:lnTo>
                <a:lnTo>
                  <a:pt x="8015" y="17055"/>
                </a:lnTo>
                <a:cubicBezTo>
                  <a:pt x="7753" y="17291"/>
                  <a:pt x="7439" y="17422"/>
                  <a:pt x="7098" y="17422"/>
                </a:cubicBezTo>
                <a:cubicBezTo>
                  <a:pt x="6757" y="17422"/>
                  <a:pt x="6443" y="17291"/>
                  <a:pt x="6207" y="17055"/>
                </a:cubicBezTo>
                <a:lnTo>
                  <a:pt x="4504" y="15380"/>
                </a:lnTo>
                <a:cubicBezTo>
                  <a:pt x="4294" y="15118"/>
                  <a:pt x="4163" y="14830"/>
                  <a:pt x="4163" y="14490"/>
                </a:cubicBezTo>
                <a:cubicBezTo>
                  <a:pt x="4163" y="14124"/>
                  <a:pt x="4294" y="13810"/>
                  <a:pt x="4504" y="13574"/>
                </a:cubicBezTo>
                <a:lnTo>
                  <a:pt x="7308" y="10800"/>
                </a:lnTo>
                <a:lnTo>
                  <a:pt x="4504" y="8026"/>
                </a:lnTo>
                <a:cubicBezTo>
                  <a:pt x="4294" y="7764"/>
                  <a:pt x="4163" y="7450"/>
                  <a:pt x="4163" y="7110"/>
                </a:cubicBezTo>
                <a:cubicBezTo>
                  <a:pt x="4163" y="6770"/>
                  <a:pt x="4294" y="6456"/>
                  <a:pt x="4504" y="6194"/>
                </a:cubicBezTo>
                <a:lnTo>
                  <a:pt x="6207" y="4519"/>
                </a:lnTo>
                <a:cubicBezTo>
                  <a:pt x="6443" y="4283"/>
                  <a:pt x="6770" y="4166"/>
                  <a:pt x="7101" y="4166"/>
                </a:cubicBezTo>
                <a:close/>
                <a:moveTo>
                  <a:pt x="6456" y="656"/>
                </a:moveTo>
                <a:cubicBezTo>
                  <a:pt x="3254" y="656"/>
                  <a:pt x="682" y="3254"/>
                  <a:pt x="682" y="6456"/>
                </a:cubicBezTo>
                <a:lnTo>
                  <a:pt x="682" y="15170"/>
                </a:lnTo>
                <a:cubicBezTo>
                  <a:pt x="682" y="18372"/>
                  <a:pt x="3254" y="20944"/>
                  <a:pt x="6456" y="20944"/>
                </a:cubicBezTo>
                <a:lnTo>
                  <a:pt x="15170" y="20944"/>
                </a:lnTo>
                <a:cubicBezTo>
                  <a:pt x="18372" y="20944"/>
                  <a:pt x="20970" y="18372"/>
                  <a:pt x="20970" y="15170"/>
                </a:cubicBezTo>
                <a:lnTo>
                  <a:pt x="20970" y="6456"/>
                </a:lnTo>
                <a:cubicBezTo>
                  <a:pt x="20970" y="3254"/>
                  <a:pt x="18372" y="656"/>
                  <a:pt x="15170" y="656"/>
                </a:cubicBezTo>
                <a:lnTo>
                  <a:pt x="6456" y="656"/>
                </a:lnTo>
                <a:close/>
                <a:moveTo>
                  <a:pt x="6456" y="0"/>
                </a:moveTo>
                <a:lnTo>
                  <a:pt x="15170" y="0"/>
                </a:lnTo>
                <a:cubicBezTo>
                  <a:pt x="18713" y="0"/>
                  <a:pt x="21600" y="2887"/>
                  <a:pt x="21600" y="6456"/>
                </a:cubicBezTo>
                <a:lnTo>
                  <a:pt x="21600" y="15170"/>
                </a:lnTo>
                <a:cubicBezTo>
                  <a:pt x="21600" y="18713"/>
                  <a:pt x="18713" y="21600"/>
                  <a:pt x="15170" y="21600"/>
                </a:cubicBezTo>
                <a:lnTo>
                  <a:pt x="6456" y="21600"/>
                </a:lnTo>
                <a:cubicBezTo>
                  <a:pt x="2887" y="21600"/>
                  <a:pt x="0" y="18713"/>
                  <a:pt x="0" y="15170"/>
                </a:cubicBezTo>
                <a:lnTo>
                  <a:pt x="0" y="6456"/>
                </a:lnTo>
                <a:cubicBezTo>
                  <a:pt x="0" y="2887"/>
                  <a:pt x="2887" y="0"/>
                  <a:pt x="6456" y="0"/>
                </a:cubicBezTo>
                <a:close/>
              </a:path>
            </a:pathLst>
          </a:custGeom>
          <a:solidFill>
            <a:srgbClr val="FFFFFF"/>
          </a:solidFill>
          <a:ln w="12700">
            <a:miter lim="400000"/>
          </a:ln>
        </p:spPr>
        <p:txBody>
          <a:bodyPr lIns="45718" tIns="45718" rIns="45718" bIns="45718" anchor="ctr"/>
          <a:lstStyle/>
          <a:p>
            <a:pPr>
              <a:defRPr sz="900">
                <a:solidFill>
                  <a:srgbClr val="AAAAAA"/>
                </a:solidFill>
              </a:defRPr>
            </a:pPr>
            <a:endParaRPr/>
          </a:p>
        </p:txBody>
      </p:sp>
      <p:sp>
        <p:nvSpPr>
          <p:cNvPr id="650" name="Shape"/>
          <p:cNvSpPr/>
          <p:nvPr/>
        </p:nvSpPr>
        <p:spPr>
          <a:xfrm rot="5400000">
            <a:off x="1990494" y="3260037"/>
            <a:ext cx="635517" cy="27736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1108"/>
                  <a:pt x="21600" y="2475"/>
                </a:cubicBezTo>
                <a:lnTo>
                  <a:pt x="21600" y="21600"/>
                </a:lnTo>
                <a:lnTo>
                  <a:pt x="0" y="21600"/>
                </a:lnTo>
                <a:lnTo>
                  <a:pt x="0" y="2475"/>
                </a:lnTo>
                <a:cubicBezTo>
                  <a:pt x="0" y="1108"/>
                  <a:pt x="4835" y="0"/>
                  <a:pt x="10800" y="0"/>
                </a:cubicBezTo>
                <a:close/>
              </a:path>
            </a:pathLst>
          </a:custGeom>
          <a:solidFill>
            <a:srgbClr val="0292C2"/>
          </a:solidFill>
          <a:ln w="38100">
            <a:solidFill>
              <a:srgbClr val="FFFFFF"/>
            </a:solidFill>
            <a:miter/>
          </a:ln>
        </p:spPr>
        <p:txBody>
          <a:bodyPr lIns="45718" tIns="45718" rIns="45718" bIns="45718" anchor="ctr"/>
          <a:lstStyle/>
          <a:p>
            <a:pPr algn="ctr">
              <a:defRPr sz="900">
                <a:solidFill>
                  <a:srgbClr val="FFFFFF"/>
                </a:solidFill>
                <a:latin typeface="Source Sans Pro"/>
                <a:ea typeface="Source Sans Pro"/>
                <a:cs typeface="Source Sans Pro"/>
                <a:sym typeface="Source Sans Pro"/>
              </a:defRPr>
            </a:pPr>
            <a:endParaRPr/>
          </a:p>
        </p:txBody>
      </p:sp>
      <p:sp>
        <p:nvSpPr>
          <p:cNvPr id="651" name="MDU Engaged"/>
          <p:cNvSpPr txBox="1"/>
          <p:nvPr/>
        </p:nvSpPr>
        <p:spPr>
          <a:xfrm>
            <a:off x="1138471" y="4496908"/>
            <a:ext cx="1285747" cy="299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nchor="ctr">
            <a:spAutoFit/>
          </a:bodyPr>
          <a:lstStyle>
            <a:lvl1pPr>
              <a:defRPr sz="1600" b="1">
                <a:solidFill>
                  <a:srgbClr val="FFFFFF"/>
                </a:solidFill>
                <a:latin typeface="Source Sans Pro"/>
                <a:ea typeface="Source Sans Pro"/>
                <a:cs typeface="Source Sans Pro"/>
                <a:sym typeface="Source Sans Pro"/>
              </a:defRPr>
            </a:lvl1pPr>
          </a:lstStyle>
          <a:p>
            <a:r>
              <a:t>MDU Engaged</a:t>
            </a:r>
          </a:p>
        </p:txBody>
      </p:sp>
      <p:sp>
        <p:nvSpPr>
          <p:cNvPr id="652" name="Shape"/>
          <p:cNvSpPr/>
          <p:nvPr/>
        </p:nvSpPr>
        <p:spPr>
          <a:xfrm>
            <a:off x="3083236" y="4475302"/>
            <a:ext cx="342957" cy="342939"/>
          </a:xfrm>
          <a:custGeom>
            <a:avLst/>
            <a:gdLst/>
            <a:ahLst/>
            <a:cxnLst>
              <a:cxn ang="0">
                <a:pos x="wd2" y="hd2"/>
              </a:cxn>
              <a:cxn ang="5400000">
                <a:pos x="wd2" y="hd2"/>
              </a:cxn>
              <a:cxn ang="10800000">
                <a:pos x="wd2" y="hd2"/>
              </a:cxn>
              <a:cxn ang="16200000">
                <a:pos x="wd2" y="hd2"/>
              </a:cxn>
            </a:cxnLst>
            <a:rect l="0" t="0" r="r" b="b"/>
            <a:pathLst>
              <a:path w="21482" h="21600" extrusionOk="0">
                <a:moveTo>
                  <a:pt x="19902" y="17790"/>
                </a:moveTo>
                <a:lnTo>
                  <a:pt x="17682" y="19997"/>
                </a:lnTo>
                <a:lnTo>
                  <a:pt x="18492" y="20812"/>
                </a:lnTo>
                <a:cubicBezTo>
                  <a:pt x="18675" y="20996"/>
                  <a:pt x="19040" y="20996"/>
                  <a:pt x="19249" y="20812"/>
                </a:cubicBezTo>
                <a:lnTo>
                  <a:pt x="20686" y="19366"/>
                </a:lnTo>
                <a:cubicBezTo>
                  <a:pt x="20764" y="19261"/>
                  <a:pt x="20816" y="19130"/>
                  <a:pt x="20816" y="18972"/>
                </a:cubicBezTo>
                <a:cubicBezTo>
                  <a:pt x="20816" y="18841"/>
                  <a:pt x="20764" y="18683"/>
                  <a:pt x="20686" y="18578"/>
                </a:cubicBezTo>
                <a:lnTo>
                  <a:pt x="19902" y="17790"/>
                </a:lnTo>
                <a:close/>
                <a:moveTo>
                  <a:pt x="16846" y="14742"/>
                </a:moveTo>
                <a:lnTo>
                  <a:pt x="14626" y="16949"/>
                </a:lnTo>
                <a:lnTo>
                  <a:pt x="17212" y="19550"/>
                </a:lnTo>
                <a:lnTo>
                  <a:pt x="19432" y="17343"/>
                </a:lnTo>
                <a:lnTo>
                  <a:pt x="16846" y="14742"/>
                </a:lnTo>
                <a:close/>
                <a:moveTo>
                  <a:pt x="8143" y="4857"/>
                </a:moveTo>
                <a:cubicBezTo>
                  <a:pt x="8328" y="4857"/>
                  <a:pt x="8486" y="4990"/>
                  <a:pt x="8486" y="5175"/>
                </a:cubicBezTo>
                <a:cubicBezTo>
                  <a:pt x="8486" y="5361"/>
                  <a:pt x="8328" y="5520"/>
                  <a:pt x="8143" y="5520"/>
                </a:cubicBezTo>
                <a:cubicBezTo>
                  <a:pt x="6614" y="5520"/>
                  <a:pt x="5349" y="6765"/>
                  <a:pt x="5349" y="8329"/>
                </a:cubicBezTo>
                <a:cubicBezTo>
                  <a:pt x="5349" y="8515"/>
                  <a:pt x="5217" y="8647"/>
                  <a:pt x="5033" y="8647"/>
                </a:cubicBezTo>
                <a:cubicBezTo>
                  <a:pt x="4848" y="8647"/>
                  <a:pt x="4716" y="8515"/>
                  <a:pt x="4716" y="8329"/>
                </a:cubicBezTo>
                <a:cubicBezTo>
                  <a:pt x="4716" y="6421"/>
                  <a:pt x="6245" y="4857"/>
                  <a:pt x="8143" y="4857"/>
                </a:cubicBezTo>
                <a:close/>
                <a:moveTo>
                  <a:pt x="8141" y="3319"/>
                </a:moveTo>
                <a:cubicBezTo>
                  <a:pt x="5415" y="3319"/>
                  <a:pt x="3186" y="5559"/>
                  <a:pt x="3186" y="8327"/>
                </a:cubicBezTo>
                <a:cubicBezTo>
                  <a:pt x="3186" y="11068"/>
                  <a:pt x="5415" y="13308"/>
                  <a:pt x="8141" y="13308"/>
                </a:cubicBezTo>
                <a:cubicBezTo>
                  <a:pt x="10894" y="13308"/>
                  <a:pt x="13122" y="11068"/>
                  <a:pt x="13122" y="8327"/>
                </a:cubicBezTo>
                <a:cubicBezTo>
                  <a:pt x="13122" y="5559"/>
                  <a:pt x="10894" y="3319"/>
                  <a:pt x="8141" y="3319"/>
                </a:cubicBezTo>
                <a:close/>
                <a:moveTo>
                  <a:pt x="8141" y="2660"/>
                </a:moveTo>
                <a:cubicBezTo>
                  <a:pt x="11261" y="2660"/>
                  <a:pt x="13778" y="5217"/>
                  <a:pt x="13778" y="8327"/>
                </a:cubicBezTo>
                <a:cubicBezTo>
                  <a:pt x="13778" y="11437"/>
                  <a:pt x="11261" y="13967"/>
                  <a:pt x="8141" y="13967"/>
                </a:cubicBezTo>
                <a:cubicBezTo>
                  <a:pt x="5048" y="13967"/>
                  <a:pt x="2531" y="11437"/>
                  <a:pt x="2531" y="8327"/>
                </a:cubicBezTo>
                <a:cubicBezTo>
                  <a:pt x="2531" y="5217"/>
                  <a:pt x="5048" y="2660"/>
                  <a:pt x="8141" y="2660"/>
                </a:cubicBezTo>
                <a:close/>
                <a:moveTo>
                  <a:pt x="8175" y="657"/>
                </a:moveTo>
                <a:cubicBezTo>
                  <a:pt x="4022" y="657"/>
                  <a:pt x="627" y="4073"/>
                  <a:pt x="627" y="8251"/>
                </a:cubicBezTo>
                <a:cubicBezTo>
                  <a:pt x="627" y="12429"/>
                  <a:pt x="4022" y="15845"/>
                  <a:pt x="8175" y="15845"/>
                </a:cubicBezTo>
                <a:cubicBezTo>
                  <a:pt x="9768" y="15845"/>
                  <a:pt x="11283" y="15372"/>
                  <a:pt x="12563" y="14426"/>
                </a:cubicBezTo>
                <a:cubicBezTo>
                  <a:pt x="12615" y="14374"/>
                  <a:pt x="12694" y="14374"/>
                  <a:pt x="12746" y="14374"/>
                </a:cubicBezTo>
                <a:cubicBezTo>
                  <a:pt x="12824" y="14374"/>
                  <a:pt x="12929" y="14400"/>
                  <a:pt x="12981" y="14479"/>
                </a:cubicBezTo>
                <a:lnTo>
                  <a:pt x="14574" y="16082"/>
                </a:lnTo>
                <a:lnTo>
                  <a:pt x="15958" y="14663"/>
                </a:lnTo>
                <a:lnTo>
                  <a:pt x="14365" y="13086"/>
                </a:lnTo>
                <a:cubicBezTo>
                  <a:pt x="14261" y="12955"/>
                  <a:pt x="14235" y="12771"/>
                  <a:pt x="14339" y="12639"/>
                </a:cubicBezTo>
                <a:cubicBezTo>
                  <a:pt x="15253" y="11352"/>
                  <a:pt x="15749" y="9828"/>
                  <a:pt x="15749" y="8251"/>
                </a:cubicBezTo>
                <a:cubicBezTo>
                  <a:pt x="15749" y="4073"/>
                  <a:pt x="12354" y="657"/>
                  <a:pt x="8175" y="657"/>
                </a:cubicBezTo>
                <a:close/>
                <a:moveTo>
                  <a:pt x="8175" y="0"/>
                </a:moveTo>
                <a:cubicBezTo>
                  <a:pt x="12720" y="0"/>
                  <a:pt x="16402" y="3705"/>
                  <a:pt x="16402" y="8251"/>
                </a:cubicBezTo>
                <a:cubicBezTo>
                  <a:pt x="16402" y="9880"/>
                  <a:pt x="15906" y="11431"/>
                  <a:pt x="15018" y="12797"/>
                </a:cubicBezTo>
                <a:lnTo>
                  <a:pt x="16429" y="14216"/>
                </a:lnTo>
                <a:lnTo>
                  <a:pt x="16611" y="14032"/>
                </a:lnTo>
                <a:cubicBezTo>
                  <a:pt x="16742" y="13901"/>
                  <a:pt x="16925" y="13901"/>
                  <a:pt x="17055" y="14032"/>
                </a:cubicBezTo>
                <a:lnTo>
                  <a:pt x="21130" y="18131"/>
                </a:lnTo>
                <a:cubicBezTo>
                  <a:pt x="21600" y="18578"/>
                  <a:pt x="21600" y="19366"/>
                  <a:pt x="21130" y="19813"/>
                </a:cubicBezTo>
                <a:lnTo>
                  <a:pt x="19693" y="21258"/>
                </a:lnTo>
                <a:cubicBezTo>
                  <a:pt x="19458" y="21495"/>
                  <a:pt x="19171" y="21600"/>
                  <a:pt x="18858" y="21600"/>
                </a:cubicBezTo>
                <a:cubicBezTo>
                  <a:pt x="18544" y="21600"/>
                  <a:pt x="18257" y="21495"/>
                  <a:pt x="18022" y="21258"/>
                </a:cubicBezTo>
                <a:lnTo>
                  <a:pt x="13947" y="17159"/>
                </a:lnTo>
                <a:cubicBezTo>
                  <a:pt x="13869" y="17107"/>
                  <a:pt x="13843" y="17028"/>
                  <a:pt x="13843" y="16949"/>
                </a:cubicBezTo>
                <a:cubicBezTo>
                  <a:pt x="13843" y="16870"/>
                  <a:pt x="13869" y="16765"/>
                  <a:pt x="13947" y="16712"/>
                </a:cubicBezTo>
                <a:lnTo>
                  <a:pt x="14130" y="16529"/>
                </a:lnTo>
                <a:lnTo>
                  <a:pt x="12720" y="15136"/>
                </a:lnTo>
                <a:cubicBezTo>
                  <a:pt x="11388" y="16029"/>
                  <a:pt x="9821" y="16502"/>
                  <a:pt x="8175" y="16502"/>
                </a:cubicBezTo>
                <a:cubicBezTo>
                  <a:pt x="3683" y="16502"/>
                  <a:pt x="0" y="12797"/>
                  <a:pt x="0" y="8251"/>
                </a:cubicBezTo>
                <a:cubicBezTo>
                  <a:pt x="0" y="3705"/>
                  <a:pt x="3683" y="0"/>
                  <a:pt x="8175" y="0"/>
                </a:cubicBezTo>
                <a:close/>
              </a:path>
            </a:pathLst>
          </a:custGeom>
          <a:solidFill>
            <a:srgbClr val="FFFFFF"/>
          </a:solidFill>
          <a:ln w="12700">
            <a:miter lim="400000"/>
          </a:ln>
        </p:spPr>
        <p:txBody>
          <a:bodyPr lIns="45718" tIns="45718" rIns="45718" bIns="45718" anchor="ctr"/>
          <a:lstStyle/>
          <a:p>
            <a:pPr>
              <a:defRPr sz="900">
                <a:solidFill>
                  <a:srgbClr val="AAAAAA"/>
                </a:solidFill>
              </a:defRPr>
            </a:pPr>
            <a:endParaRPr/>
          </a:p>
        </p:txBody>
      </p:sp>
      <p:sp>
        <p:nvSpPr>
          <p:cNvPr id="653" name="Shape"/>
          <p:cNvSpPr/>
          <p:nvPr/>
        </p:nvSpPr>
        <p:spPr>
          <a:xfrm>
            <a:off x="3083236" y="5229523"/>
            <a:ext cx="342985" cy="342972"/>
          </a:xfrm>
          <a:custGeom>
            <a:avLst/>
            <a:gdLst/>
            <a:ahLst/>
            <a:cxnLst>
              <a:cxn ang="0">
                <a:pos x="wd2" y="hd2"/>
              </a:cxn>
              <a:cxn ang="5400000">
                <a:pos x="wd2" y="hd2"/>
              </a:cxn>
              <a:cxn ang="10800000">
                <a:pos x="wd2" y="hd2"/>
              </a:cxn>
              <a:cxn ang="16200000">
                <a:pos x="wd2" y="hd2"/>
              </a:cxn>
            </a:cxnLst>
            <a:rect l="0" t="0" r="r" b="b"/>
            <a:pathLst>
              <a:path w="21557" h="21567" extrusionOk="0">
                <a:moveTo>
                  <a:pt x="7375" y="16620"/>
                </a:moveTo>
                <a:cubicBezTo>
                  <a:pt x="7562" y="16620"/>
                  <a:pt x="7696" y="16759"/>
                  <a:pt x="7696" y="16953"/>
                </a:cubicBezTo>
                <a:cubicBezTo>
                  <a:pt x="7696" y="17148"/>
                  <a:pt x="7562" y="17286"/>
                  <a:pt x="7375" y="17286"/>
                </a:cubicBezTo>
                <a:cubicBezTo>
                  <a:pt x="7189" y="17286"/>
                  <a:pt x="7029" y="17148"/>
                  <a:pt x="7029" y="16953"/>
                </a:cubicBezTo>
                <a:cubicBezTo>
                  <a:pt x="7029" y="16759"/>
                  <a:pt x="7189" y="16620"/>
                  <a:pt x="7375" y="16620"/>
                </a:cubicBezTo>
                <a:close/>
                <a:moveTo>
                  <a:pt x="14616" y="15940"/>
                </a:moveTo>
                <a:lnTo>
                  <a:pt x="14616" y="18364"/>
                </a:lnTo>
                <a:lnTo>
                  <a:pt x="17026" y="18364"/>
                </a:lnTo>
                <a:lnTo>
                  <a:pt x="17026" y="15940"/>
                </a:lnTo>
                <a:lnTo>
                  <a:pt x="14616" y="15940"/>
                </a:lnTo>
                <a:close/>
                <a:moveTo>
                  <a:pt x="11577" y="15940"/>
                </a:moveTo>
                <a:lnTo>
                  <a:pt x="11577" y="18364"/>
                </a:lnTo>
                <a:lnTo>
                  <a:pt x="13987" y="18364"/>
                </a:lnTo>
                <a:lnTo>
                  <a:pt x="13987" y="15940"/>
                </a:lnTo>
                <a:lnTo>
                  <a:pt x="11577" y="15940"/>
                </a:lnTo>
                <a:close/>
                <a:moveTo>
                  <a:pt x="14616" y="12884"/>
                </a:moveTo>
                <a:lnTo>
                  <a:pt x="14616" y="15308"/>
                </a:lnTo>
                <a:lnTo>
                  <a:pt x="17026" y="15308"/>
                </a:lnTo>
                <a:lnTo>
                  <a:pt x="17026" y="12884"/>
                </a:lnTo>
                <a:lnTo>
                  <a:pt x="14616" y="12884"/>
                </a:lnTo>
                <a:close/>
                <a:moveTo>
                  <a:pt x="11577" y="12884"/>
                </a:moveTo>
                <a:lnTo>
                  <a:pt x="11577" y="15308"/>
                </a:lnTo>
                <a:lnTo>
                  <a:pt x="13987" y="15308"/>
                </a:lnTo>
                <a:lnTo>
                  <a:pt x="13987" y="12884"/>
                </a:lnTo>
                <a:lnTo>
                  <a:pt x="11577" y="12884"/>
                </a:lnTo>
                <a:close/>
                <a:moveTo>
                  <a:pt x="4582" y="12864"/>
                </a:moveTo>
                <a:lnTo>
                  <a:pt x="4582" y="20938"/>
                </a:lnTo>
                <a:lnTo>
                  <a:pt x="8274" y="20938"/>
                </a:lnTo>
                <a:lnTo>
                  <a:pt x="8274" y="12864"/>
                </a:lnTo>
                <a:lnTo>
                  <a:pt x="4582" y="12864"/>
                </a:lnTo>
                <a:close/>
                <a:moveTo>
                  <a:pt x="11262" y="12226"/>
                </a:moveTo>
                <a:lnTo>
                  <a:pt x="17340" y="12226"/>
                </a:lnTo>
                <a:cubicBezTo>
                  <a:pt x="17524" y="12226"/>
                  <a:pt x="17681" y="12384"/>
                  <a:pt x="17681" y="12568"/>
                </a:cubicBezTo>
                <a:lnTo>
                  <a:pt x="17681" y="18364"/>
                </a:lnTo>
                <a:lnTo>
                  <a:pt x="17995" y="18364"/>
                </a:lnTo>
                <a:cubicBezTo>
                  <a:pt x="18205" y="18364"/>
                  <a:pt x="18336" y="18522"/>
                  <a:pt x="18336" y="18680"/>
                </a:cubicBezTo>
                <a:cubicBezTo>
                  <a:pt x="18336" y="18865"/>
                  <a:pt x="18205" y="19023"/>
                  <a:pt x="17995" y="19023"/>
                </a:cubicBezTo>
                <a:lnTo>
                  <a:pt x="10607" y="19023"/>
                </a:lnTo>
                <a:cubicBezTo>
                  <a:pt x="10424" y="19023"/>
                  <a:pt x="10267" y="18865"/>
                  <a:pt x="10267" y="18680"/>
                </a:cubicBezTo>
                <a:cubicBezTo>
                  <a:pt x="10267" y="18522"/>
                  <a:pt x="10424" y="18364"/>
                  <a:pt x="10607" y="18364"/>
                </a:cubicBezTo>
                <a:lnTo>
                  <a:pt x="10922" y="18364"/>
                </a:lnTo>
                <a:lnTo>
                  <a:pt x="10922" y="12568"/>
                </a:lnTo>
                <a:cubicBezTo>
                  <a:pt x="10922" y="12384"/>
                  <a:pt x="11079" y="12226"/>
                  <a:pt x="11262" y="12226"/>
                </a:cubicBezTo>
                <a:close/>
                <a:moveTo>
                  <a:pt x="1990" y="10243"/>
                </a:moveTo>
                <a:lnTo>
                  <a:pt x="1990" y="20938"/>
                </a:lnTo>
                <a:lnTo>
                  <a:pt x="3927" y="20938"/>
                </a:lnTo>
                <a:lnTo>
                  <a:pt x="3927" y="12864"/>
                </a:lnTo>
                <a:lnTo>
                  <a:pt x="3613" y="12864"/>
                </a:lnTo>
                <a:cubicBezTo>
                  <a:pt x="3430" y="12864"/>
                  <a:pt x="3273" y="12733"/>
                  <a:pt x="3273" y="12550"/>
                </a:cubicBezTo>
                <a:cubicBezTo>
                  <a:pt x="3273" y="12366"/>
                  <a:pt x="3430" y="12209"/>
                  <a:pt x="3613" y="12209"/>
                </a:cubicBezTo>
                <a:lnTo>
                  <a:pt x="9269" y="12209"/>
                </a:lnTo>
                <a:cubicBezTo>
                  <a:pt x="9452" y="12209"/>
                  <a:pt x="9583" y="12366"/>
                  <a:pt x="9583" y="12550"/>
                </a:cubicBezTo>
                <a:cubicBezTo>
                  <a:pt x="9583" y="12733"/>
                  <a:pt x="9452" y="12864"/>
                  <a:pt x="9269" y="12864"/>
                </a:cubicBezTo>
                <a:lnTo>
                  <a:pt x="8928" y="12864"/>
                </a:lnTo>
                <a:lnTo>
                  <a:pt x="8928" y="20938"/>
                </a:lnTo>
                <a:lnTo>
                  <a:pt x="19610" y="20938"/>
                </a:lnTo>
                <a:lnTo>
                  <a:pt x="19610" y="10243"/>
                </a:lnTo>
                <a:lnTo>
                  <a:pt x="1990" y="10243"/>
                </a:lnTo>
                <a:close/>
                <a:moveTo>
                  <a:pt x="9219" y="6311"/>
                </a:moveTo>
                <a:cubicBezTo>
                  <a:pt x="9378" y="7051"/>
                  <a:pt x="10039" y="7606"/>
                  <a:pt x="10832" y="7606"/>
                </a:cubicBezTo>
                <a:cubicBezTo>
                  <a:pt x="11625" y="7606"/>
                  <a:pt x="12286" y="7051"/>
                  <a:pt x="12444" y="6311"/>
                </a:cubicBezTo>
                <a:lnTo>
                  <a:pt x="9219" y="6311"/>
                </a:lnTo>
                <a:close/>
                <a:moveTo>
                  <a:pt x="10832" y="4329"/>
                </a:moveTo>
                <a:cubicBezTo>
                  <a:pt x="10039" y="4329"/>
                  <a:pt x="9378" y="4910"/>
                  <a:pt x="9219" y="5650"/>
                </a:cubicBezTo>
                <a:lnTo>
                  <a:pt x="12444" y="5650"/>
                </a:lnTo>
                <a:cubicBezTo>
                  <a:pt x="12286" y="4910"/>
                  <a:pt x="11625" y="4329"/>
                  <a:pt x="10832" y="4329"/>
                </a:cubicBezTo>
                <a:close/>
                <a:moveTo>
                  <a:pt x="10832" y="3668"/>
                </a:moveTo>
                <a:cubicBezTo>
                  <a:pt x="12101" y="3668"/>
                  <a:pt x="13131" y="4699"/>
                  <a:pt x="13131" y="5968"/>
                </a:cubicBezTo>
                <a:cubicBezTo>
                  <a:pt x="13131" y="7236"/>
                  <a:pt x="12101" y="8267"/>
                  <a:pt x="10832" y="8267"/>
                </a:cubicBezTo>
                <a:cubicBezTo>
                  <a:pt x="9563" y="8267"/>
                  <a:pt x="8532" y="7236"/>
                  <a:pt x="8532" y="5968"/>
                </a:cubicBezTo>
                <a:cubicBezTo>
                  <a:pt x="8532" y="4699"/>
                  <a:pt x="9563" y="3668"/>
                  <a:pt x="10832" y="3668"/>
                </a:cubicBezTo>
                <a:close/>
                <a:moveTo>
                  <a:pt x="10787" y="780"/>
                </a:moveTo>
                <a:lnTo>
                  <a:pt x="1178" y="9587"/>
                </a:lnTo>
                <a:lnTo>
                  <a:pt x="20396" y="9587"/>
                </a:lnTo>
                <a:lnTo>
                  <a:pt x="10787" y="780"/>
                </a:lnTo>
                <a:close/>
                <a:moveTo>
                  <a:pt x="10551" y="98"/>
                </a:moveTo>
                <a:cubicBezTo>
                  <a:pt x="10682" y="-33"/>
                  <a:pt x="10892" y="-33"/>
                  <a:pt x="10997" y="98"/>
                </a:cubicBezTo>
                <a:lnTo>
                  <a:pt x="21443" y="9666"/>
                </a:lnTo>
                <a:cubicBezTo>
                  <a:pt x="21548" y="9771"/>
                  <a:pt x="21574" y="9928"/>
                  <a:pt x="21548" y="10059"/>
                </a:cubicBezTo>
                <a:cubicBezTo>
                  <a:pt x="21495" y="10164"/>
                  <a:pt x="21365" y="10243"/>
                  <a:pt x="21234" y="10243"/>
                </a:cubicBezTo>
                <a:lnTo>
                  <a:pt x="20239" y="10243"/>
                </a:lnTo>
                <a:lnTo>
                  <a:pt x="20239" y="20938"/>
                </a:lnTo>
                <a:lnTo>
                  <a:pt x="21234" y="20938"/>
                </a:lnTo>
                <a:cubicBezTo>
                  <a:pt x="21417" y="20938"/>
                  <a:pt x="21548" y="21069"/>
                  <a:pt x="21548" y="21252"/>
                </a:cubicBezTo>
                <a:cubicBezTo>
                  <a:pt x="21548" y="21436"/>
                  <a:pt x="21417" y="21567"/>
                  <a:pt x="21234" y="21567"/>
                </a:cubicBezTo>
                <a:lnTo>
                  <a:pt x="341" y="21567"/>
                </a:lnTo>
                <a:cubicBezTo>
                  <a:pt x="157" y="21567"/>
                  <a:pt x="0" y="21436"/>
                  <a:pt x="0" y="21252"/>
                </a:cubicBezTo>
                <a:cubicBezTo>
                  <a:pt x="0" y="21069"/>
                  <a:pt x="157" y="20938"/>
                  <a:pt x="341" y="20938"/>
                </a:cubicBezTo>
                <a:lnTo>
                  <a:pt x="1309" y="20938"/>
                </a:lnTo>
                <a:lnTo>
                  <a:pt x="1309" y="10243"/>
                </a:lnTo>
                <a:lnTo>
                  <a:pt x="341" y="10243"/>
                </a:lnTo>
                <a:cubicBezTo>
                  <a:pt x="210" y="10243"/>
                  <a:pt x="79" y="10164"/>
                  <a:pt x="53" y="10059"/>
                </a:cubicBezTo>
                <a:cubicBezTo>
                  <a:pt x="-26" y="9928"/>
                  <a:pt x="26" y="9771"/>
                  <a:pt x="131" y="9666"/>
                </a:cubicBezTo>
                <a:lnTo>
                  <a:pt x="10551" y="98"/>
                </a:lnTo>
                <a:close/>
              </a:path>
            </a:pathLst>
          </a:custGeom>
          <a:solidFill>
            <a:srgbClr val="FFFFFF"/>
          </a:solidFill>
          <a:ln w="12700">
            <a:miter lim="400000"/>
          </a:ln>
        </p:spPr>
        <p:txBody>
          <a:bodyPr lIns="45718" tIns="45718" rIns="45718" bIns="45718" anchor="ctr"/>
          <a:lstStyle/>
          <a:p>
            <a:pPr>
              <a:defRPr sz="900">
                <a:solidFill>
                  <a:srgbClr val="AAAAAA"/>
                </a:solidFill>
              </a:defRPr>
            </a:pPr>
            <a:endParaRPr/>
          </a:p>
        </p:txBody>
      </p:sp>
      <p:sp>
        <p:nvSpPr>
          <p:cNvPr id="654" name="Bilaad Jabi"/>
          <p:cNvSpPr txBox="1"/>
          <p:nvPr/>
        </p:nvSpPr>
        <p:spPr>
          <a:xfrm>
            <a:off x="6361738" y="4375993"/>
            <a:ext cx="2279848" cy="442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lvl1pPr algn="ctr" defTabSz="1087636">
              <a:lnSpc>
                <a:spcPts val="3500"/>
              </a:lnSpc>
              <a:spcBef>
                <a:spcPts val="500"/>
              </a:spcBef>
              <a:defRPr sz="1200">
                <a:solidFill>
                  <a:srgbClr val="08204D"/>
                </a:solidFill>
                <a:latin typeface="Source Sans Pro"/>
                <a:ea typeface="Source Sans Pro"/>
                <a:cs typeface="Source Sans Pro"/>
                <a:sym typeface="Source Sans Pro"/>
              </a:defRPr>
            </a:lvl1pPr>
          </a:lstStyle>
          <a:p>
            <a:r>
              <a:t> </a:t>
            </a:r>
          </a:p>
        </p:txBody>
      </p:sp>
      <p:sp>
        <p:nvSpPr>
          <p:cNvPr id="655" name="Bilaad Wuye"/>
          <p:cNvSpPr txBox="1"/>
          <p:nvPr/>
        </p:nvSpPr>
        <p:spPr>
          <a:xfrm>
            <a:off x="6136347" y="4405581"/>
            <a:ext cx="4866831" cy="1966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p>
            <a:pPr algn="ctr" defTabSz="1087636">
              <a:lnSpc>
                <a:spcPts val="3500"/>
              </a:lnSpc>
              <a:spcBef>
                <a:spcPts val="500"/>
              </a:spcBef>
              <a:defRPr sz="1200">
                <a:solidFill>
                  <a:srgbClr val="08204D"/>
                </a:solidFill>
                <a:latin typeface="Source Sans Pro"/>
                <a:ea typeface="Source Sans Pro"/>
                <a:cs typeface="Source Sans Pro"/>
                <a:sym typeface="Source Sans Pro"/>
              </a:defRPr>
            </a:pPr>
            <a:endParaRPr/>
          </a:p>
          <a:p>
            <a:pPr algn="ctr" defTabSz="1087636">
              <a:lnSpc>
                <a:spcPts val="3500"/>
              </a:lnSpc>
              <a:spcBef>
                <a:spcPts val="500"/>
              </a:spcBef>
              <a:defRPr sz="1200">
                <a:solidFill>
                  <a:srgbClr val="08204D"/>
                </a:solidFill>
                <a:latin typeface="Source Sans Pro"/>
                <a:ea typeface="Source Sans Pro"/>
                <a:cs typeface="Source Sans Pro"/>
                <a:sym typeface="Source Sans Pro"/>
              </a:defRPr>
            </a:pPr>
            <a:r>
              <a:t> </a:t>
            </a:r>
            <a:r>
              <a:rPr b="1"/>
              <a:t>                               </a:t>
            </a:r>
            <a:r>
              <a:t>                                                                            </a:t>
            </a:r>
          </a:p>
          <a:p>
            <a:pPr algn="ctr" defTabSz="1087636">
              <a:lnSpc>
                <a:spcPts val="3500"/>
              </a:lnSpc>
              <a:spcBef>
                <a:spcPts val="500"/>
              </a:spcBef>
              <a:defRPr sz="1200">
                <a:solidFill>
                  <a:srgbClr val="08204D"/>
                </a:solidFill>
                <a:latin typeface="Source Sans Pro"/>
                <a:ea typeface="Source Sans Pro"/>
                <a:cs typeface="Source Sans Pro"/>
                <a:sym typeface="Source Sans Pro"/>
              </a:defRPr>
            </a:pPr>
            <a:endParaRPr/>
          </a:p>
          <a:p>
            <a:pPr algn="ctr" defTabSz="1087636">
              <a:lnSpc>
                <a:spcPts val="3500"/>
              </a:lnSpc>
              <a:spcBef>
                <a:spcPts val="500"/>
              </a:spcBef>
              <a:defRPr sz="1200">
                <a:solidFill>
                  <a:srgbClr val="08204D"/>
                </a:solidFill>
                <a:latin typeface="Source Sans Pro"/>
                <a:ea typeface="Source Sans Pro"/>
                <a:cs typeface="Source Sans Pro"/>
                <a:sym typeface="Source Sans Pro"/>
              </a:defRPr>
            </a:pPr>
            <a:r>
              <a:t>                                                                                                                                                                                                                                                                   </a:t>
            </a:r>
          </a:p>
        </p:txBody>
      </p:sp>
      <p:sp>
        <p:nvSpPr>
          <p:cNvPr id="656" name="Shape"/>
          <p:cNvSpPr/>
          <p:nvPr/>
        </p:nvSpPr>
        <p:spPr>
          <a:xfrm>
            <a:off x="3084259" y="5985503"/>
            <a:ext cx="341554" cy="343781"/>
          </a:xfrm>
          <a:custGeom>
            <a:avLst/>
            <a:gdLst/>
            <a:ahLst/>
            <a:cxnLst>
              <a:cxn ang="0">
                <a:pos x="wd2" y="hd2"/>
              </a:cxn>
              <a:cxn ang="5400000">
                <a:pos x="wd2" y="hd2"/>
              </a:cxn>
              <a:cxn ang="10800000">
                <a:pos x="wd2" y="hd2"/>
              </a:cxn>
              <a:cxn ang="16200000">
                <a:pos x="wd2" y="hd2"/>
              </a:cxn>
            </a:cxnLst>
            <a:rect l="0" t="0" r="r" b="b"/>
            <a:pathLst>
              <a:path w="21100" h="21299" extrusionOk="0">
                <a:moveTo>
                  <a:pt x="19986" y="20161"/>
                </a:moveTo>
                <a:cubicBezTo>
                  <a:pt x="19678" y="20471"/>
                  <a:pt x="19268" y="20626"/>
                  <a:pt x="18858" y="20626"/>
                </a:cubicBezTo>
                <a:cubicBezTo>
                  <a:pt x="18423" y="20626"/>
                  <a:pt x="18013" y="20471"/>
                  <a:pt x="17705" y="20161"/>
                </a:cubicBezTo>
                <a:lnTo>
                  <a:pt x="11453" y="13823"/>
                </a:lnTo>
                <a:lnTo>
                  <a:pt x="13734" y="11495"/>
                </a:lnTo>
                <a:lnTo>
                  <a:pt x="19986" y="17833"/>
                </a:lnTo>
                <a:cubicBezTo>
                  <a:pt x="20626" y="18479"/>
                  <a:pt x="20626" y="19540"/>
                  <a:pt x="19986" y="20161"/>
                </a:cubicBezTo>
                <a:close/>
                <a:moveTo>
                  <a:pt x="5842" y="18557"/>
                </a:moveTo>
                <a:lnTo>
                  <a:pt x="4484" y="17212"/>
                </a:lnTo>
                <a:lnTo>
                  <a:pt x="17577" y="3993"/>
                </a:lnTo>
                <a:lnTo>
                  <a:pt x="18935" y="5364"/>
                </a:lnTo>
                <a:lnTo>
                  <a:pt x="5842" y="18557"/>
                </a:lnTo>
                <a:close/>
                <a:moveTo>
                  <a:pt x="4023" y="20394"/>
                </a:moveTo>
                <a:cubicBezTo>
                  <a:pt x="3690" y="20704"/>
                  <a:pt x="3177" y="20704"/>
                  <a:pt x="2870" y="20394"/>
                </a:cubicBezTo>
                <a:lnTo>
                  <a:pt x="897" y="18402"/>
                </a:lnTo>
                <a:cubicBezTo>
                  <a:pt x="743" y="18247"/>
                  <a:pt x="666" y="18040"/>
                  <a:pt x="666" y="17833"/>
                </a:cubicBezTo>
                <a:cubicBezTo>
                  <a:pt x="666" y="17626"/>
                  <a:pt x="743" y="17393"/>
                  <a:pt x="897" y="17238"/>
                </a:cubicBezTo>
                <a:lnTo>
                  <a:pt x="2255" y="15867"/>
                </a:lnTo>
                <a:lnTo>
                  <a:pt x="5381" y="19023"/>
                </a:lnTo>
                <a:lnTo>
                  <a:pt x="4023" y="20394"/>
                </a:lnTo>
                <a:close/>
                <a:moveTo>
                  <a:pt x="15809" y="2182"/>
                </a:moveTo>
                <a:lnTo>
                  <a:pt x="17141" y="3553"/>
                </a:lnTo>
                <a:lnTo>
                  <a:pt x="4048" y="16746"/>
                </a:lnTo>
                <a:lnTo>
                  <a:pt x="2716" y="15401"/>
                </a:lnTo>
                <a:lnTo>
                  <a:pt x="15809" y="2182"/>
                </a:lnTo>
                <a:close/>
                <a:moveTo>
                  <a:pt x="5432" y="7718"/>
                </a:moveTo>
                <a:cubicBezTo>
                  <a:pt x="5381" y="7641"/>
                  <a:pt x="5278" y="7589"/>
                  <a:pt x="5201" y="7589"/>
                </a:cubicBezTo>
                <a:cubicBezTo>
                  <a:pt x="5124" y="7589"/>
                  <a:pt x="5048" y="7641"/>
                  <a:pt x="4971" y="7718"/>
                </a:cubicBezTo>
                <a:lnTo>
                  <a:pt x="4279" y="8391"/>
                </a:lnTo>
                <a:cubicBezTo>
                  <a:pt x="3843" y="8856"/>
                  <a:pt x="3254" y="9089"/>
                  <a:pt x="2639" y="9089"/>
                </a:cubicBezTo>
                <a:cubicBezTo>
                  <a:pt x="2101" y="9089"/>
                  <a:pt x="1614" y="8908"/>
                  <a:pt x="1204" y="8598"/>
                </a:cubicBezTo>
                <a:lnTo>
                  <a:pt x="6021" y="3709"/>
                </a:lnTo>
                <a:cubicBezTo>
                  <a:pt x="6149" y="3579"/>
                  <a:pt x="6149" y="3398"/>
                  <a:pt x="6021" y="3269"/>
                </a:cubicBezTo>
                <a:lnTo>
                  <a:pt x="3510" y="708"/>
                </a:lnTo>
                <a:cubicBezTo>
                  <a:pt x="4638" y="475"/>
                  <a:pt x="5842" y="837"/>
                  <a:pt x="6687" y="1691"/>
                </a:cubicBezTo>
                <a:cubicBezTo>
                  <a:pt x="7559" y="2570"/>
                  <a:pt x="7917" y="3812"/>
                  <a:pt x="7635" y="5028"/>
                </a:cubicBezTo>
                <a:cubicBezTo>
                  <a:pt x="7610" y="5080"/>
                  <a:pt x="7610" y="5105"/>
                  <a:pt x="7610" y="5157"/>
                </a:cubicBezTo>
                <a:cubicBezTo>
                  <a:pt x="7610" y="5235"/>
                  <a:pt x="7635" y="5312"/>
                  <a:pt x="7712" y="5390"/>
                </a:cubicBezTo>
                <a:lnTo>
                  <a:pt x="9711" y="7434"/>
                </a:lnTo>
                <a:lnTo>
                  <a:pt x="7430" y="9736"/>
                </a:lnTo>
                <a:lnTo>
                  <a:pt x="5432" y="7718"/>
                </a:lnTo>
                <a:close/>
                <a:moveTo>
                  <a:pt x="717" y="3528"/>
                </a:moveTo>
                <a:lnTo>
                  <a:pt x="2998" y="5856"/>
                </a:lnTo>
                <a:lnTo>
                  <a:pt x="1896" y="6968"/>
                </a:lnTo>
                <a:cubicBezTo>
                  <a:pt x="1819" y="6916"/>
                  <a:pt x="1768" y="6839"/>
                  <a:pt x="1691" y="6761"/>
                </a:cubicBezTo>
                <a:cubicBezTo>
                  <a:pt x="845" y="5907"/>
                  <a:pt x="487" y="4692"/>
                  <a:pt x="717" y="3528"/>
                </a:cubicBezTo>
                <a:close/>
                <a:moveTo>
                  <a:pt x="19217" y="4717"/>
                </a:moveTo>
                <a:lnTo>
                  <a:pt x="16424" y="1898"/>
                </a:lnTo>
                <a:lnTo>
                  <a:pt x="20319" y="785"/>
                </a:lnTo>
                <a:lnTo>
                  <a:pt x="19217" y="4717"/>
                </a:lnTo>
                <a:close/>
                <a:moveTo>
                  <a:pt x="20447" y="17393"/>
                </a:moveTo>
                <a:lnTo>
                  <a:pt x="14195" y="11055"/>
                </a:lnTo>
                <a:lnTo>
                  <a:pt x="19601" y="5571"/>
                </a:lnTo>
                <a:cubicBezTo>
                  <a:pt x="19627" y="5545"/>
                  <a:pt x="19678" y="5493"/>
                  <a:pt x="19678" y="5416"/>
                </a:cubicBezTo>
                <a:lnTo>
                  <a:pt x="21087" y="397"/>
                </a:lnTo>
                <a:cubicBezTo>
                  <a:pt x="21113" y="294"/>
                  <a:pt x="21087" y="165"/>
                  <a:pt x="21011" y="87"/>
                </a:cubicBezTo>
                <a:cubicBezTo>
                  <a:pt x="20934" y="9"/>
                  <a:pt x="20806" y="-16"/>
                  <a:pt x="20703" y="9"/>
                </a:cubicBezTo>
                <a:lnTo>
                  <a:pt x="15707" y="1432"/>
                </a:lnTo>
                <a:cubicBezTo>
                  <a:pt x="15655" y="1458"/>
                  <a:pt x="15604" y="1484"/>
                  <a:pt x="15578" y="1510"/>
                </a:cubicBezTo>
                <a:lnTo>
                  <a:pt x="10172" y="6968"/>
                </a:lnTo>
                <a:lnTo>
                  <a:pt x="8276" y="5054"/>
                </a:lnTo>
                <a:cubicBezTo>
                  <a:pt x="8558" y="3657"/>
                  <a:pt x="8148" y="2234"/>
                  <a:pt x="7149" y="1225"/>
                </a:cubicBezTo>
                <a:cubicBezTo>
                  <a:pt x="6021" y="87"/>
                  <a:pt x="4304" y="-301"/>
                  <a:pt x="2793" y="242"/>
                </a:cubicBezTo>
                <a:cubicBezTo>
                  <a:pt x="2665" y="268"/>
                  <a:pt x="2588" y="372"/>
                  <a:pt x="2588" y="475"/>
                </a:cubicBezTo>
                <a:cubicBezTo>
                  <a:pt x="2562" y="579"/>
                  <a:pt x="2588" y="708"/>
                  <a:pt x="2665" y="785"/>
                </a:cubicBezTo>
                <a:lnTo>
                  <a:pt x="5329" y="3476"/>
                </a:lnTo>
                <a:lnTo>
                  <a:pt x="3459" y="5390"/>
                </a:lnTo>
                <a:lnTo>
                  <a:pt x="769" y="2674"/>
                </a:lnTo>
                <a:cubicBezTo>
                  <a:pt x="717" y="2596"/>
                  <a:pt x="589" y="2570"/>
                  <a:pt x="487" y="2596"/>
                </a:cubicBezTo>
                <a:cubicBezTo>
                  <a:pt x="384" y="2622"/>
                  <a:pt x="307" y="2700"/>
                  <a:pt x="256" y="2803"/>
                </a:cubicBezTo>
                <a:cubicBezTo>
                  <a:pt x="-282" y="4329"/>
                  <a:pt x="102" y="6088"/>
                  <a:pt x="1230" y="7227"/>
                </a:cubicBezTo>
                <a:cubicBezTo>
                  <a:pt x="1307" y="7304"/>
                  <a:pt x="1383" y="7356"/>
                  <a:pt x="1460" y="7408"/>
                </a:cubicBezTo>
                <a:lnTo>
                  <a:pt x="512" y="8391"/>
                </a:lnTo>
                <a:cubicBezTo>
                  <a:pt x="384" y="8520"/>
                  <a:pt x="384" y="8727"/>
                  <a:pt x="512" y="8856"/>
                </a:cubicBezTo>
                <a:cubicBezTo>
                  <a:pt x="1050" y="9425"/>
                  <a:pt x="1819" y="9736"/>
                  <a:pt x="2639" y="9736"/>
                </a:cubicBezTo>
                <a:cubicBezTo>
                  <a:pt x="3433" y="9736"/>
                  <a:pt x="4176" y="9425"/>
                  <a:pt x="4740" y="8856"/>
                </a:cubicBezTo>
                <a:lnTo>
                  <a:pt x="5201" y="8391"/>
                </a:lnTo>
                <a:lnTo>
                  <a:pt x="6969" y="10176"/>
                </a:lnTo>
                <a:lnTo>
                  <a:pt x="2255" y="14961"/>
                </a:lnTo>
                <a:lnTo>
                  <a:pt x="2075" y="14780"/>
                </a:lnTo>
                <a:cubicBezTo>
                  <a:pt x="1947" y="14625"/>
                  <a:pt x="1742" y="14625"/>
                  <a:pt x="1614" y="14780"/>
                </a:cubicBezTo>
                <a:cubicBezTo>
                  <a:pt x="1486" y="14884"/>
                  <a:pt x="1486" y="15091"/>
                  <a:pt x="1614" y="15220"/>
                </a:cubicBezTo>
                <a:lnTo>
                  <a:pt x="1793" y="15401"/>
                </a:lnTo>
                <a:lnTo>
                  <a:pt x="435" y="16798"/>
                </a:lnTo>
                <a:cubicBezTo>
                  <a:pt x="154" y="17057"/>
                  <a:pt x="0" y="17445"/>
                  <a:pt x="0" y="17833"/>
                </a:cubicBezTo>
                <a:cubicBezTo>
                  <a:pt x="0" y="18221"/>
                  <a:pt x="154" y="18583"/>
                  <a:pt x="435" y="18867"/>
                </a:cubicBezTo>
                <a:lnTo>
                  <a:pt x="2408" y="20859"/>
                </a:lnTo>
                <a:cubicBezTo>
                  <a:pt x="2716" y="21144"/>
                  <a:pt x="3075" y="21299"/>
                  <a:pt x="3433" y="21299"/>
                </a:cubicBezTo>
                <a:cubicBezTo>
                  <a:pt x="3818" y="21299"/>
                  <a:pt x="4176" y="21144"/>
                  <a:pt x="4458" y="20859"/>
                </a:cubicBezTo>
                <a:lnTo>
                  <a:pt x="5842" y="19488"/>
                </a:lnTo>
                <a:lnTo>
                  <a:pt x="5996" y="19643"/>
                </a:lnTo>
                <a:cubicBezTo>
                  <a:pt x="6072" y="19721"/>
                  <a:pt x="6149" y="19747"/>
                  <a:pt x="6226" y="19747"/>
                </a:cubicBezTo>
                <a:cubicBezTo>
                  <a:pt x="6329" y="19747"/>
                  <a:pt x="6406" y="19721"/>
                  <a:pt x="6457" y="19643"/>
                </a:cubicBezTo>
                <a:cubicBezTo>
                  <a:pt x="6559" y="19514"/>
                  <a:pt x="6559" y="19307"/>
                  <a:pt x="6457" y="19204"/>
                </a:cubicBezTo>
                <a:lnTo>
                  <a:pt x="6277" y="19023"/>
                </a:lnTo>
                <a:lnTo>
                  <a:pt x="10992" y="14263"/>
                </a:lnTo>
                <a:lnTo>
                  <a:pt x="17270" y="20626"/>
                </a:lnTo>
                <a:cubicBezTo>
                  <a:pt x="17680" y="21040"/>
                  <a:pt x="18243" y="21299"/>
                  <a:pt x="18858" y="21299"/>
                </a:cubicBezTo>
                <a:cubicBezTo>
                  <a:pt x="19448" y="21299"/>
                  <a:pt x="20011" y="21040"/>
                  <a:pt x="20447" y="20626"/>
                </a:cubicBezTo>
                <a:cubicBezTo>
                  <a:pt x="21318" y="19721"/>
                  <a:pt x="21318" y="18272"/>
                  <a:pt x="20447" y="17393"/>
                </a:cubicBezTo>
                <a:close/>
              </a:path>
            </a:pathLst>
          </a:custGeom>
          <a:solidFill>
            <a:srgbClr val="FFFFFF"/>
          </a:solidFill>
          <a:ln w="12700">
            <a:miter lim="400000"/>
          </a:ln>
        </p:spPr>
        <p:txBody>
          <a:bodyPr lIns="45718" tIns="45718" rIns="45718" bIns="45718" anchor="ctr"/>
          <a:lstStyle/>
          <a:p>
            <a:pPr>
              <a:defRPr sz="900">
                <a:solidFill>
                  <a:srgbClr val="AAAAAA"/>
                </a:solidFill>
              </a:defRPr>
            </a:pPr>
            <a:endParaRPr/>
          </a:p>
        </p:txBody>
      </p:sp>
      <p:sp>
        <p:nvSpPr>
          <p:cNvPr id="657" name="Shape"/>
          <p:cNvSpPr/>
          <p:nvPr/>
        </p:nvSpPr>
        <p:spPr>
          <a:xfrm>
            <a:off x="3083236" y="2212820"/>
            <a:ext cx="342985" cy="342971"/>
          </a:xfrm>
          <a:custGeom>
            <a:avLst/>
            <a:gdLst/>
            <a:ahLst/>
            <a:cxnLst>
              <a:cxn ang="0">
                <a:pos x="wd2" y="hd2"/>
              </a:cxn>
              <a:cxn ang="5400000">
                <a:pos x="wd2" y="hd2"/>
              </a:cxn>
              <a:cxn ang="10800000">
                <a:pos x="wd2" y="hd2"/>
              </a:cxn>
              <a:cxn ang="16200000">
                <a:pos x="wd2" y="hd2"/>
              </a:cxn>
            </a:cxnLst>
            <a:rect l="0" t="0" r="r" b="b"/>
            <a:pathLst>
              <a:path w="21557" h="21567" extrusionOk="0">
                <a:moveTo>
                  <a:pt x="7375" y="16620"/>
                </a:moveTo>
                <a:cubicBezTo>
                  <a:pt x="7562" y="16620"/>
                  <a:pt x="7696" y="16759"/>
                  <a:pt x="7696" y="16953"/>
                </a:cubicBezTo>
                <a:cubicBezTo>
                  <a:pt x="7696" y="17148"/>
                  <a:pt x="7562" y="17286"/>
                  <a:pt x="7375" y="17286"/>
                </a:cubicBezTo>
                <a:cubicBezTo>
                  <a:pt x="7189" y="17286"/>
                  <a:pt x="7029" y="17148"/>
                  <a:pt x="7029" y="16953"/>
                </a:cubicBezTo>
                <a:cubicBezTo>
                  <a:pt x="7029" y="16759"/>
                  <a:pt x="7189" y="16620"/>
                  <a:pt x="7375" y="16620"/>
                </a:cubicBezTo>
                <a:close/>
                <a:moveTo>
                  <a:pt x="14616" y="15940"/>
                </a:moveTo>
                <a:lnTo>
                  <a:pt x="14616" y="18364"/>
                </a:lnTo>
                <a:lnTo>
                  <a:pt x="17026" y="18364"/>
                </a:lnTo>
                <a:lnTo>
                  <a:pt x="17026" y="15940"/>
                </a:lnTo>
                <a:lnTo>
                  <a:pt x="14616" y="15940"/>
                </a:lnTo>
                <a:close/>
                <a:moveTo>
                  <a:pt x="11577" y="15940"/>
                </a:moveTo>
                <a:lnTo>
                  <a:pt x="11577" y="18364"/>
                </a:lnTo>
                <a:lnTo>
                  <a:pt x="13987" y="18364"/>
                </a:lnTo>
                <a:lnTo>
                  <a:pt x="13987" y="15940"/>
                </a:lnTo>
                <a:lnTo>
                  <a:pt x="11577" y="15940"/>
                </a:lnTo>
                <a:close/>
                <a:moveTo>
                  <a:pt x="14616" y="12884"/>
                </a:moveTo>
                <a:lnTo>
                  <a:pt x="14616" y="15308"/>
                </a:lnTo>
                <a:lnTo>
                  <a:pt x="17026" y="15308"/>
                </a:lnTo>
                <a:lnTo>
                  <a:pt x="17026" y="12884"/>
                </a:lnTo>
                <a:lnTo>
                  <a:pt x="14616" y="12884"/>
                </a:lnTo>
                <a:close/>
                <a:moveTo>
                  <a:pt x="11577" y="12884"/>
                </a:moveTo>
                <a:lnTo>
                  <a:pt x="11577" y="15308"/>
                </a:lnTo>
                <a:lnTo>
                  <a:pt x="13987" y="15308"/>
                </a:lnTo>
                <a:lnTo>
                  <a:pt x="13987" y="12884"/>
                </a:lnTo>
                <a:lnTo>
                  <a:pt x="11577" y="12884"/>
                </a:lnTo>
                <a:close/>
                <a:moveTo>
                  <a:pt x="4582" y="12864"/>
                </a:moveTo>
                <a:lnTo>
                  <a:pt x="4582" y="20938"/>
                </a:lnTo>
                <a:lnTo>
                  <a:pt x="8274" y="20938"/>
                </a:lnTo>
                <a:lnTo>
                  <a:pt x="8274" y="12864"/>
                </a:lnTo>
                <a:lnTo>
                  <a:pt x="4582" y="12864"/>
                </a:lnTo>
                <a:close/>
                <a:moveTo>
                  <a:pt x="11262" y="12226"/>
                </a:moveTo>
                <a:lnTo>
                  <a:pt x="17340" y="12226"/>
                </a:lnTo>
                <a:cubicBezTo>
                  <a:pt x="17524" y="12226"/>
                  <a:pt x="17681" y="12384"/>
                  <a:pt x="17681" y="12568"/>
                </a:cubicBezTo>
                <a:lnTo>
                  <a:pt x="17681" y="18364"/>
                </a:lnTo>
                <a:lnTo>
                  <a:pt x="17995" y="18364"/>
                </a:lnTo>
                <a:cubicBezTo>
                  <a:pt x="18205" y="18364"/>
                  <a:pt x="18336" y="18522"/>
                  <a:pt x="18336" y="18680"/>
                </a:cubicBezTo>
                <a:cubicBezTo>
                  <a:pt x="18336" y="18865"/>
                  <a:pt x="18205" y="19023"/>
                  <a:pt x="17995" y="19023"/>
                </a:cubicBezTo>
                <a:lnTo>
                  <a:pt x="10607" y="19023"/>
                </a:lnTo>
                <a:cubicBezTo>
                  <a:pt x="10424" y="19023"/>
                  <a:pt x="10267" y="18865"/>
                  <a:pt x="10267" y="18680"/>
                </a:cubicBezTo>
                <a:cubicBezTo>
                  <a:pt x="10267" y="18522"/>
                  <a:pt x="10424" y="18364"/>
                  <a:pt x="10607" y="18364"/>
                </a:cubicBezTo>
                <a:lnTo>
                  <a:pt x="10922" y="18364"/>
                </a:lnTo>
                <a:lnTo>
                  <a:pt x="10922" y="12568"/>
                </a:lnTo>
                <a:cubicBezTo>
                  <a:pt x="10922" y="12384"/>
                  <a:pt x="11079" y="12226"/>
                  <a:pt x="11262" y="12226"/>
                </a:cubicBezTo>
                <a:close/>
                <a:moveTo>
                  <a:pt x="1990" y="10243"/>
                </a:moveTo>
                <a:lnTo>
                  <a:pt x="1990" y="20938"/>
                </a:lnTo>
                <a:lnTo>
                  <a:pt x="3927" y="20938"/>
                </a:lnTo>
                <a:lnTo>
                  <a:pt x="3927" y="12864"/>
                </a:lnTo>
                <a:lnTo>
                  <a:pt x="3613" y="12864"/>
                </a:lnTo>
                <a:cubicBezTo>
                  <a:pt x="3430" y="12864"/>
                  <a:pt x="3273" y="12733"/>
                  <a:pt x="3273" y="12550"/>
                </a:cubicBezTo>
                <a:cubicBezTo>
                  <a:pt x="3273" y="12366"/>
                  <a:pt x="3430" y="12209"/>
                  <a:pt x="3613" y="12209"/>
                </a:cubicBezTo>
                <a:lnTo>
                  <a:pt x="9269" y="12209"/>
                </a:lnTo>
                <a:cubicBezTo>
                  <a:pt x="9452" y="12209"/>
                  <a:pt x="9583" y="12366"/>
                  <a:pt x="9583" y="12550"/>
                </a:cubicBezTo>
                <a:cubicBezTo>
                  <a:pt x="9583" y="12733"/>
                  <a:pt x="9452" y="12864"/>
                  <a:pt x="9269" y="12864"/>
                </a:cubicBezTo>
                <a:lnTo>
                  <a:pt x="8928" y="12864"/>
                </a:lnTo>
                <a:lnTo>
                  <a:pt x="8928" y="20938"/>
                </a:lnTo>
                <a:lnTo>
                  <a:pt x="19610" y="20938"/>
                </a:lnTo>
                <a:lnTo>
                  <a:pt x="19610" y="10243"/>
                </a:lnTo>
                <a:lnTo>
                  <a:pt x="1990" y="10243"/>
                </a:lnTo>
                <a:close/>
                <a:moveTo>
                  <a:pt x="9219" y="6311"/>
                </a:moveTo>
                <a:cubicBezTo>
                  <a:pt x="9378" y="7051"/>
                  <a:pt x="10039" y="7606"/>
                  <a:pt x="10832" y="7606"/>
                </a:cubicBezTo>
                <a:cubicBezTo>
                  <a:pt x="11625" y="7606"/>
                  <a:pt x="12286" y="7051"/>
                  <a:pt x="12444" y="6311"/>
                </a:cubicBezTo>
                <a:lnTo>
                  <a:pt x="9219" y="6311"/>
                </a:lnTo>
                <a:close/>
                <a:moveTo>
                  <a:pt x="10832" y="4329"/>
                </a:moveTo>
                <a:cubicBezTo>
                  <a:pt x="10039" y="4329"/>
                  <a:pt x="9378" y="4910"/>
                  <a:pt x="9219" y="5650"/>
                </a:cubicBezTo>
                <a:lnTo>
                  <a:pt x="12444" y="5650"/>
                </a:lnTo>
                <a:cubicBezTo>
                  <a:pt x="12286" y="4910"/>
                  <a:pt x="11625" y="4329"/>
                  <a:pt x="10832" y="4329"/>
                </a:cubicBezTo>
                <a:close/>
                <a:moveTo>
                  <a:pt x="10832" y="3668"/>
                </a:moveTo>
                <a:cubicBezTo>
                  <a:pt x="12101" y="3668"/>
                  <a:pt x="13131" y="4699"/>
                  <a:pt x="13131" y="5968"/>
                </a:cubicBezTo>
                <a:cubicBezTo>
                  <a:pt x="13131" y="7236"/>
                  <a:pt x="12101" y="8267"/>
                  <a:pt x="10832" y="8267"/>
                </a:cubicBezTo>
                <a:cubicBezTo>
                  <a:pt x="9563" y="8267"/>
                  <a:pt x="8532" y="7236"/>
                  <a:pt x="8532" y="5968"/>
                </a:cubicBezTo>
                <a:cubicBezTo>
                  <a:pt x="8532" y="4699"/>
                  <a:pt x="9563" y="3668"/>
                  <a:pt x="10832" y="3668"/>
                </a:cubicBezTo>
                <a:close/>
                <a:moveTo>
                  <a:pt x="10787" y="780"/>
                </a:moveTo>
                <a:lnTo>
                  <a:pt x="1178" y="9587"/>
                </a:lnTo>
                <a:lnTo>
                  <a:pt x="20396" y="9587"/>
                </a:lnTo>
                <a:lnTo>
                  <a:pt x="10787" y="780"/>
                </a:lnTo>
                <a:close/>
                <a:moveTo>
                  <a:pt x="10551" y="98"/>
                </a:moveTo>
                <a:cubicBezTo>
                  <a:pt x="10682" y="-33"/>
                  <a:pt x="10892" y="-33"/>
                  <a:pt x="10997" y="98"/>
                </a:cubicBezTo>
                <a:lnTo>
                  <a:pt x="21443" y="9666"/>
                </a:lnTo>
                <a:cubicBezTo>
                  <a:pt x="21548" y="9771"/>
                  <a:pt x="21574" y="9928"/>
                  <a:pt x="21548" y="10059"/>
                </a:cubicBezTo>
                <a:cubicBezTo>
                  <a:pt x="21495" y="10164"/>
                  <a:pt x="21365" y="10243"/>
                  <a:pt x="21234" y="10243"/>
                </a:cubicBezTo>
                <a:lnTo>
                  <a:pt x="20239" y="10243"/>
                </a:lnTo>
                <a:lnTo>
                  <a:pt x="20239" y="20938"/>
                </a:lnTo>
                <a:lnTo>
                  <a:pt x="21234" y="20938"/>
                </a:lnTo>
                <a:cubicBezTo>
                  <a:pt x="21417" y="20938"/>
                  <a:pt x="21548" y="21069"/>
                  <a:pt x="21548" y="21252"/>
                </a:cubicBezTo>
                <a:cubicBezTo>
                  <a:pt x="21548" y="21436"/>
                  <a:pt x="21417" y="21567"/>
                  <a:pt x="21234" y="21567"/>
                </a:cubicBezTo>
                <a:lnTo>
                  <a:pt x="341" y="21567"/>
                </a:lnTo>
                <a:cubicBezTo>
                  <a:pt x="157" y="21567"/>
                  <a:pt x="0" y="21436"/>
                  <a:pt x="0" y="21252"/>
                </a:cubicBezTo>
                <a:cubicBezTo>
                  <a:pt x="0" y="21069"/>
                  <a:pt x="157" y="20938"/>
                  <a:pt x="341" y="20938"/>
                </a:cubicBezTo>
                <a:lnTo>
                  <a:pt x="1309" y="20938"/>
                </a:lnTo>
                <a:lnTo>
                  <a:pt x="1309" y="10243"/>
                </a:lnTo>
                <a:lnTo>
                  <a:pt x="341" y="10243"/>
                </a:lnTo>
                <a:cubicBezTo>
                  <a:pt x="210" y="10243"/>
                  <a:pt x="79" y="10164"/>
                  <a:pt x="53" y="10059"/>
                </a:cubicBezTo>
                <a:cubicBezTo>
                  <a:pt x="-26" y="9928"/>
                  <a:pt x="26" y="9771"/>
                  <a:pt x="131" y="9666"/>
                </a:cubicBezTo>
                <a:lnTo>
                  <a:pt x="10551" y="98"/>
                </a:lnTo>
                <a:close/>
              </a:path>
            </a:pathLst>
          </a:custGeom>
          <a:solidFill>
            <a:srgbClr val="FFFFFF"/>
          </a:solidFill>
          <a:ln w="12700">
            <a:miter lim="400000"/>
          </a:ln>
        </p:spPr>
        <p:txBody>
          <a:bodyPr lIns="45718" tIns="45718" rIns="45718" bIns="45718" anchor="ctr"/>
          <a:lstStyle/>
          <a:p>
            <a:pPr>
              <a:defRPr sz="900">
                <a:solidFill>
                  <a:srgbClr val="AAAAAA"/>
                </a:solidFill>
              </a:defRPr>
            </a:pPr>
            <a:endParaRPr/>
          </a:p>
        </p:txBody>
      </p:sp>
      <p:sp>
        <p:nvSpPr>
          <p:cNvPr id="658" name="Ipent7"/>
          <p:cNvSpPr txBox="1"/>
          <p:nvPr/>
        </p:nvSpPr>
        <p:spPr>
          <a:xfrm>
            <a:off x="6136349" y="4093275"/>
            <a:ext cx="5137387" cy="442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lvl1pPr algn="ctr" defTabSz="1087636">
              <a:lnSpc>
                <a:spcPts val="3500"/>
              </a:lnSpc>
              <a:spcBef>
                <a:spcPts val="500"/>
              </a:spcBef>
              <a:defRPr sz="1200">
                <a:solidFill>
                  <a:srgbClr val="08204D"/>
                </a:solidFill>
                <a:latin typeface="Source Sans Pro"/>
                <a:ea typeface="Source Sans Pro"/>
                <a:cs typeface="Source Sans Pro"/>
                <a:sym typeface="Source Sans Pro"/>
              </a:defRPr>
            </a:lvl1pPr>
          </a:lstStyle>
          <a:p>
            <a:r>
              <a:t>                                                                                                                   </a:t>
            </a:r>
          </a:p>
        </p:txBody>
      </p:sp>
      <p:sp>
        <p:nvSpPr>
          <p:cNvPr id="659" name="Rectangle"/>
          <p:cNvSpPr/>
          <p:nvPr/>
        </p:nvSpPr>
        <p:spPr>
          <a:xfrm rot="5400000">
            <a:off x="7231143" y="985224"/>
            <a:ext cx="635517" cy="7475799"/>
          </a:xfrm>
          <a:prstGeom prst="rect">
            <a:avLst/>
          </a:prstGeom>
          <a:solidFill>
            <a:srgbClr val="BFFFF9"/>
          </a:solidFill>
          <a:ln w="38100">
            <a:solidFill>
              <a:srgbClr val="FFFFFF"/>
            </a:solidFill>
            <a:miter/>
          </a:ln>
        </p:spPr>
        <p:txBody>
          <a:bodyPr lIns="45718" tIns="45718" rIns="45718" bIns="45718" anchor="ctr"/>
          <a:lstStyle/>
          <a:p>
            <a:pPr algn="ctr">
              <a:defRPr sz="900">
                <a:latin typeface="Source Sans Pro"/>
                <a:ea typeface="Source Sans Pro"/>
                <a:cs typeface="Source Sans Pro"/>
                <a:sym typeface="Source Sans Pro"/>
              </a:defRPr>
            </a:pPr>
            <a:endParaRPr/>
          </a:p>
        </p:txBody>
      </p:sp>
      <p:sp>
        <p:nvSpPr>
          <p:cNvPr id="660" name="1,697"/>
          <p:cNvSpPr txBox="1"/>
          <p:nvPr/>
        </p:nvSpPr>
        <p:spPr>
          <a:xfrm>
            <a:off x="6181837" y="4418166"/>
            <a:ext cx="2100654" cy="442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lvl1pPr algn="ctr" defTabSz="1087636">
              <a:lnSpc>
                <a:spcPts val="3500"/>
              </a:lnSpc>
              <a:spcBef>
                <a:spcPts val="500"/>
              </a:spcBef>
              <a:defRPr sz="1200">
                <a:solidFill>
                  <a:srgbClr val="08204D"/>
                </a:solidFill>
                <a:latin typeface="Source Sans Pro"/>
                <a:ea typeface="Source Sans Pro"/>
                <a:cs typeface="Source Sans Pro"/>
                <a:sym typeface="Source Sans Pro"/>
              </a:defRPr>
            </a:lvl1pPr>
          </a:lstStyle>
          <a:p>
            <a:r>
              <a:t>      </a:t>
            </a:r>
          </a:p>
        </p:txBody>
      </p:sp>
      <p:sp>
        <p:nvSpPr>
          <p:cNvPr id="661" name="Rectangle"/>
          <p:cNvSpPr/>
          <p:nvPr/>
        </p:nvSpPr>
        <p:spPr>
          <a:xfrm rot="5400000">
            <a:off x="7307377" y="196593"/>
            <a:ext cx="761721" cy="7406642"/>
          </a:xfrm>
          <a:prstGeom prst="rect">
            <a:avLst/>
          </a:prstGeom>
          <a:solidFill>
            <a:srgbClr val="BFFFF9"/>
          </a:solidFill>
          <a:ln w="38100">
            <a:solidFill>
              <a:srgbClr val="FFFFFF"/>
            </a:solidFill>
            <a:miter/>
          </a:ln>
        </p:spPr>
        <p:txBody>
          <a:bodyPr lIns="45718" tIns="45718" rIns="45718" bIns="45718" anchor="ctr"/>
          <a:lstStyle/>
          <a:p>
            <a:pPr algn="ctr">
              <a:defRPr sz="1000">
                <a:latin typeface="Source Sans Pro"/>
                <a:ea typeface="Source Sans Pro"/>
                <a:cs typeface="Source Sans Pro"/>
                <a:sym typeface="Source Sans Pro"/>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Title 1"/>
          <p:cNvSpPr txBox="1">
            <a:spLocks noGrp="1"/>
          </p:cNvSpPr>
          <p:nvPr>
            <p:ph type="title"/>
          </p:nvPr>
        </p:nvSpPr>
        <p:spPr>
          <a:prstGeom prst="rect">
            <a:avLst/>
          </a:prstGeom>
        </p:spPr>
        <p:txBody>
          <a:bodyPr/>
          <a:lstStyle/>
          <a:p>
            <a:br/>
            <a:endParaRPr/>
          </a:p>
        </p:txBody>
      </p:sp>
      <p:graphicFrame>
        <p:nvGraphicFramePr>
          <p:cNvPr id="664" name="Table 1"/>
          <p:cNvGraphicFramePr/>
          <p:nvPr/>
        </p:nvGraphicFramePr>
        <p:xfrm>
          <a:off x="1191319" y="815470"/>
          <a:ext cx="9809361" cy="5261590"/>
        </p:xfrm>
        <a:graphic>
          <a:graphicData uri="http://schemas.openxmlformats.org/drawingml/2006/table">
            <a:tbl>
              <a:tblPr firstRow="1">
                <a:tableStyleId>{4C3C2611-4C71-4FC5-86AE-919BDF0F9419}</a:tableStyleId>
              </a:tblPr>
              <a:tblGrid>
                <a:gridCol w="2341761">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gridCol w="1244600">
                  <a:extLst>
                    <a:ext uri="{9D8B030D-6E8A-4147-A177-3AD203B41FA5}">
                      <a16:colId xmlns:a16="http://schemas.microsoft.com/office/drawing/2014/main" val="20006"/>
                    </a:ext>
                  </a:extLst>
                </a:gridCol>
              </a:tblGrid>
              <a:tr h="197574">
                <a:tc gridSpan="7">
                  <a:txBody>
                    <a:bodyPr/>
                    <a:lstStyle/>
                    <a:p>
                      <a:pPr algn="ctr" defTabSz="457200">
                        <a:defRPr sz="1800"/>
                      </a:pPr>
                      <a:r>
                        <a:rPr sz="1560">
                          <a:latin typeface="+mj-lt"/>
                          <a:ea typeface="+mj-ea"/>
                          <a:cs typeface="+mj-cs"/>
                        </a:rPr>
                        <a:t>Table 1</a:t>
                      </a:r>
                    </a:p>
                  </a:txBody>
                  <a:tcPr marL="0" marR="0" marT="0" marB="0" anchor="ctr" horzOverflow="overflow">
                    <a:lnL/>
                    <a:lnR/>
                    <a:lnT/>
                    <a:lnB w="4445">
                      <a:solidFill>
                        <a:srgbClr val="000000"/>
                      </a:solidFill>
                      <a:miter lim="400000"/>
                    </a:lnB>
                    <a:solidFill>
                      <a:srgbClr val="000000">
                        <a:alpha val="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8143">
                <a:tc>
                  <a:txBody>
                    <a:bodyPr/>
                    <a:lstStyle/>
                    <a:p>
                      <a:pPr algn="ctr" defTabSz="457200">
                        <a:defRPr sz="1800"/>
                      </a:pPr>
                      <a:r>
                        <a:rPr sz="1466" b="1">
                          <a:solidFill>
                            <a:srgbClr val="FFFFFF"/>
                          </a:solidFill>
                          <a:latin typeface="Source Sans Pro"/>
                          <a:ea typeface="Source Sans Pro"/>
                          <a:cs typeface="Source Sans Pro"/>
                          <a:sym typeface="Source Sans Pro"/>
                        </a:rPr>
                        <a:t>Content Marketing Competitive Analysis</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2D3E50"/>
                    </a:solidFill>
                  </a:tcPr>
                </a:tc>
                <a:tc>
                  <a:txBody>
                    <a:bodyPr/>
                    <a:lstStyle/>
                    <a:p>
                      <a:pPr algn="l" defTabSz="457200">
                        <a:defRPr sz="1000" b="1">
                          <a:latin typeface="Helvetica Neue"/>
                          <a:ea typeface="Helvetica Neue"/>
                          <a:cs typeface="Helvetica Neue"/>
                          <a:sym typeface="Helvetica Neue"/>
                        </a:defRPr>
                      </a:pPr>
                      <a:endParaRPr/>
                    </a:p>
                  </a:txBody>
                  <a:tcPr marL="25400" marR="25400" marT="0" marB="2540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tc>
                  <a:txBody>
                    <a:bodyPr/>
                    <a:lstStyle/>
                    <a:p>
                      <a:pPr algn="l" defTabSz="457200">
                        <a:defRPr sz="1000" b="1">
                          <a:latin typeface="Helvetica Neue"/>
                          <a:ea typeface="Helvetica Neue"/>
                          <a:cs typeface="Helvetica Neue"/>
                          <a:sym typeface="Helvetica Neue"/>
                        </a:defRPr>
                      </a:pPr>
                      <a:endParaRPr/>
                    </a:p>
                  </a:txBody>
                  <a:tcPr marL="25400" marR="25400" marT="0" marB="2540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tc>
                  <a:txBody>
                    <a:bodyPr/>
                    <a:lstStyle/>
                    <a:p>
                      <a:pPr algn="l" defTabSz="457200">
                        <a:defRPr sz="1000" b="1">
                          <a:latin typeface="Helvetica Neue"/>
                          <a:ea typeface="Helvetica Neue"/>
                          <a:cs typeface="Helvetica Neue"/>
                          <a:sym typeface="Helvetica Neue"/>
                        </a:defRPr>
                      </a:pPr>
                      <a:endParaRPr/>
                    </a:p>
                  </a:txBody>
                  <a:tcPr marL="25400" marR="25400" marT="0" marB="2540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tc>
                  <a:txBody>
                    <a:bodyPr/>
                    <a:lstStyle/>
                    <a:p>
                      <a:pPr algn="l" defTabSz="457200">
                        <a:defRPr sz="1000" b="1">
                          <a:latin typeface="Helvetica Neue"/>
                          <a:ea typeface="Helvetica Neue"/>
                          <a:cs typeface="Helvetica Neue"/>
                          <a:sym typeface="Helvetica Neue"/>
                        </a:defRPr>
                      </a:pPr>
                      <a:endParaRPr/>
                    </a:p>
                  </a:txBody>
                  <a:tcPr marL="25400" marR="25400" marT="0" marB="2540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tc>
                  <a:txBody>
                    <a:bodyPr/>
                    <a:lstStyle/>
                    <a:p>
                      <a:pPr algn="l" defTabSz="457200">
                        <a:defRPr sz="1000" b="1">
                          <a:latin typeface="Helvetica Neue"/>
                          <a:ea typeface="Helvetica Neue"/>
                          <a:cs typeface="Helvetica Neue"/>
                          <a:sym typeface="Helvetica Neue"/>
                        </a:defRPr>
                      </a:pPr>
                      <a:endParaRPr/>
                    </a:p>
                  </a:txBody>
                  <a:tcPr marL="25400" marR="25400" marT="0" marB="2540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tc>
                  <a:txBody>
                    <a:bodyPr/>
                    <a:lstStyle/>
                    <a:p>
                      <a:pPr algn="l" defTabSz="457200">
                        <a:defRPr sz="1000" b="1">
                          <a:latin typeface="Helvetica Neue"/>
                          <a:ea typeface="Helvetica Neue"/>
                          <a:cs typeface="Helvetica Neue"/>
                          <a:sym typeface="Helvetica Neue"/>
                        </a:defRPr>
                      </a:pPr>
                      <a:endParaRPr/>
                    </a:p>
                  </a:txBody>
                  <a:tcPr marL="25400" marR="25400" marT="0" marB="2540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extLst>
                  <a:ext uri="{0D108BD9-81ED-4DB2-BD59-A6C34878D82A}">
                    <a16:rowId xmlns:a16="http://schemas.microsoft.com/office/drawing/2014/main" val="10001"/>
                  </a:ext>
                </a:extLst>
              </a:tr>
              <a:tr h="548143">
                <a:tc>
                  <a:txBody>
                    <a:bodyPr/>
                    <a:lstStyle/>
                    <a:p>
                      <a:pPr algn="l" defTabSz="457200">
                        <a:defRPr sz="1800"/>
                      </a:pPr>
                      <a:r>
                        <a:rPr sz="1466">
                          <a:solidFill>
                            <a:srgbClr val="FFFFFF"/>
                          </a:solidFill>
                          <a:latin typeface="Source Sans Pro"/>
                          <a:ea typeface="Source Sans Pro"/>
                          <a:cs typeface="Source Sans Pro"/>
                          <a:sym typeface="Source Sans Pro"/>
                        </a:rPr>
                        <a:t>Social Media Followers</a:t>
                      </a:r>
                    </a:p>
                  </a:txBody>
                  <a:tcPr marL="38100" marR="38100" marT="25400" marB="25400" anchor="ctr" horzOverflow="overflow">
                    <a:lnL w="4445">
                      <a:solidFill>
                        <a:srgbClr val="000000"/>
                      </a:solidFill>
                      <a:miter lim="400000"/>
                    </a:lnL>
                    <a:lnR w="4445">
                      <a:solidFill>
                        <a:srgbClr val="000000"/>
                      </a:solidFill>
                      <a:miter lim="400000"/>
                    </a:lnR>
                    <a:lnT>
                      <a:solidFill>
                        <a:srgbClr val="000000"/>
                      </a:solidFill>
                      <a:miter lim="400000"/>
                    </a:lnT>
                    <a:lnB w="4445">
                      <a:solidFill>
                        <a:srgbClr val="000000"/>
                      </a:solidFill>
                      <a:miter lim="400000"/>
                    </a:lnB>
                    <a:solidFill>
                      <a:srgbClr val="2D3E50"/>
                    </a:solidFill>
                  </a:tcPr>
                </a:tc>
                <a:tc>
                  <a:txBody>
                    <a:bodyPr/>
                    <a:lstStyle/>
                    <a:p>
                      <a:pPr algn="ctr" defTabSz="457200">
                        <a:defRPr sz="1800"/>
                      </a:pPr>
                      <a:r>
                        <a:rPr sz="1466">
                          <a:solidFill>
                            <a:srgbClr val="FFFFFF"/>
                          </a:solidFill>
                          <a:latin typeface="Source Sans Pro"/>
                          <a:ea typeface="Source Sans Pro"/>
                          <a:cs typeface="Source Sans Pro"/>
                          <a:sym typeface="Source Sans Pro"/>
                        </a:rPr>
                        <a:t>Facebook</a:t>
                      </a:r>
                    </a:p>
                  </a:txBody>
                  <a:tcPr marL="38100" marR="38100" marT="25400" marB="25400" anchor="ctr" horzOverflow="overflow">
                    <a:lnL w="4445">
                      <a:solidFill>
                        <a:srgbClr val="000000"/>
                      </a:solidFill>
                      <a:miter lim="400000"/>
                    </a:lnL>
                    <a:lnR w="4445">
                      <a:solidFill>
                        <a:srgbClr val="000000"/>
                      </a:solidFill>
                      <a:miter lim="400000"/>
                    </a:lnR>
                    <a:lnT>
                      <a:solidFill>
                        <a:srgbClr val="000000"/>
                      </a:solidFill>
                      <a:miter lim="400000"/>
                    </a:lnT>
                    <a:lnB w="4445">
                      <a:solidFill>
                        <a:srgbClr val="000000"/>
                      </a:solidFill>
                      <a:miter lim="400000"/>
                    </a:lnB>
                    <a:solidFill>
                      <a:srgbClr val="425B76"/>
                    </a:solidFill>
                  </a:tcPr>
                </a:tc>
                <a:tc>
                  <a:txBody>
                    <a:bodyPr/>
                    <a:lstStyle/>
                    <a:p>
                      <a:pPr algn="ctr" defTabSz="457200">
                        <a:defRPr sz="1800"/>
                      </a:pPr>
                      <a:r>
                        <a:rPr sz="1466">
                          <a:solidFill>
                            <a:srgbClr val="FFFFFF"/>
                          </a:solidFill>
                          <a:latin typeface="Source Sans Pro"/>
                          <a:ea typeface="Source Sans Pro"/>
                          <a:cs typeface="Source Sans Pro"/>
                          <a:sym typeface="Source Sans Pro"/>
                        </a:rPr>
                        <a:t>Instagram</a:t>
                      </a:r>
                    </a:p>
                  </a:txBody>
                  <a:tcPr marL="38100" marR="38100" marT="25400" marB="25400" anchor="ctr" horzOverflow="overflow">
                    <a:lnL w="4445">
                      <a:solidFill>
                        <a:srgbClr val="000000"/>
                      </a:solidFill>
                      <a:miter lim="400000"/>
                    </a:lnL>
                    <a:lnR w="4445">
                      <a:solidFill>
                        <a:srgbClr val="000000"/>
                      </a:solidFill>
                      <a:miter lim="400000"/>
                    </a:lnR>
                    <a:lnT>
                      <a:solidFill>
                        <a:srgbClr val="000000"/>
                      </a:solidFill>
                      <a:miter lim="400000"/>
                    </a:lnT>
                    <a:lnB w="4445">
                      <a:solidFill>
                        <a:srgbClr val="000000"/>
                      </a:solidFill>
                      <a:miter lim="400000"/>
                    </a:lnB>
                    <a:solidFill>
                      <a:srgbClr val="425B76"/>
                    </a:solidFill>
                  </a:tcPr>
                </a:tc>
                <a:tc>
                  <a:txBody>
                    <a:bodyPr/>
                    <a:lstStyle/>
                    <a:p>
                      <a:pPr algn="ctr" defTabSz="457200">
                        <a:defRPr sz="1800"/>
                      </a:pPr>
                      <a:r>
                        <a:rPr sz="1466">
                          <a:solidFill>
                            <a:srgbClr val="FFFFFF"/>
                          </a:solidFill>
                          <a:latin typeface="Source Sans Pro"/>
                          <a:ea typeface="Source Sans Pro"/>
                          <a:cs typeface="Source Sans Pro"/>
                          <a:sym typeface="Source Sans Pro"/>
                        </a:rPr>
                        <a:t>Twitter</a:t>
                      </a:r>
                    </a:p>
                  </a:txBody>
                  <a:tcPr marL="38100" marR="38100" marT="25400" marB="25400" anchor="ctr" horzOverflow="overflow">
                    <a:lnL w="4445">
                      <a:solidFill>
                        <a:srgbClr val="000000"/>
                      </a:solidFill>
                      <a:miter lim="400000"/>
                    </a:lnL>
                    <a:lnR w="4445">
                      <a:solidFill>
                        <a:srgbClr val="000000"/>
                      </a:solidFill>
                      <a:miter lim="400000"/>
                    </a:lnR>
                    <a:lnT>
                      <a:solidFill>
                        <a:srgbClr val="000000"/>
                      </a:solidFill>
                      <a:miter lim="400000"/>
                    </a:lnT>
                    <a:lnB w="4445">
                      <a:solidFill>
                        <a:srgbClr val="000000"/>
                      </a:solidFill>
                      <a:miter lim="400000"/>
                    </a:lnB>
                    <a:solidFill>
                      <a:srgbClr val="425B76"/>
                    </a:solidFill>
                  </a:tcPr>
                </a:tc>
                <a:tc>
                  <a:txBody>
                    <a:bodyPr/>
                    <a:lstStyle/>
                    <a:p>
                      <a:pPr algn="ctr" defTabSz="457200">
                        <a:defRPr sz="1800"/>
                      </a:pPr>
                      <a:r>
                        <a:rPr sz="1466">
                          <a:solidFill>
                            <a:srgbClr val="FFFFFF"/>
                          </a:solidFill>
                          <a:latin typeface="Source Sans Pro"/>
                          <a:ea typeface="Source Sans Pro"/>
                          <a:cs typeface="Source Sans Pro"/>
                          <a:sym typeface="Source Sans Pro"/>
                        </a:rPr>
                        <a:t>YouTube</a:t>
                      </a:r>
                    </a:p>
                  </a:txBody>
                  <a:tcPr marL="38100" marR="38100" marT="25400" marB="25400" anchor="ctr" horzOverflow="overflow">
                    <a:lnL w="4445">
                      <a:solidFill>
                        <a:srgbClr val="000000"/>
                      </a:solidFill>
                      <a:miter lim="400000"/>
                    </a:lnL>
                    <a:lnR w="4445">
                      <a:solidFill>
                        <a:srgbClr val="000000"/>
                      </a:solidFill>
                      <a:miter lim="400000"/>
                    </a:lnR>
                    <a:lnT>
                      <a:solidFill>
                        <a:srgbClr val="000000"/>
                      </a:solidFill>
                      <a:miter lim="400000"/>
                    </a:lnT>
                    <a:lnB w="4445">
                      <a:solidFill>
                        <a:srgbClr val="000000"/>
                      </a:solidFill>
                      <a:miter lim="400000"/>
                    </a:lnB>
                    <a:solidFill>
                      <a:srgbClr val="425B76"/>
                    </a:solidFill>
                  </a:tcPr>
                </a:tc>
                <a:tc>
                  <a:txBody>
                    <a:bodyPr/>
                    <a:lstStyle/>
                    <a:p>
                      <a:pPr algn="ctr" defTabSz="457200">
                        <a:defRPr sz="1800"/>
                      </a:pPr>
                      <a:r>
                        <a:rPr sz="1466">
                          <a:solidFill>
                            <a:srgbClr val="FFFFFF"/>
                          </a:solidFill>
                          <a:latin typeface="Source Sans Pro"/>
                          <a:ea typeface="Source Sans Pro"/>
                          <a:cs typeface="Source Sans Pro"/>
                          <a:sym typeface="Source Sans Pro"/>
                        </a:rPr>
                        <a:t>LinkedIn</a:t>
                      </a:r>
                    </a:p>
                  </a:txBody>
                  <a:tcPr marL="38100" marR="38100" marT="25400" marB="25400" anchor="ctr" horzOverflow="overflow">
                    <a:lnL w="4445">
                      <a:solidFill>
                        <a:srgbClr val="000000"/>
                      </a:solidFill>
                      <a:miter lim="400000"/>
                    </a:lnL>
                    <a:lnR w="4445">
                      <a:solidFill>
                        <a:srgbClr val="000000"/>
                      </a:solidFill>
                      <a:miter lim="400000"/>
                    </a:lnR>
                    <a:lnT>
                      <a:solidFill>
                        <a:srgbClr val="000000"/>
                      </a:solidFill>
                      <a:miter lim="400000"/>
                    </a:lnT>
                    <a:lnB w="4445">
                      <a:solidFill>
                        <a:srgbClr val="000000"/>
                      </a:solidFill>
                      <a:miter lim="400000"/>
                    </a:lnB>
                    <a:solidFill>
                      <a:srgbClr val="425B76"/>
                    </a:solidFill>
                  </a:tcPr>
                </a:tc>
                <a:tc>
                  <a:txBody>
                    <a:bodyPr/>
                    <a:lstStyle/>
                    <a:p>
                      <a:pPr algn="ctr" defTabSz="457200">
                        <a:defRPr sz="1800"/>
                      </a:pPr>
                      <a:r>
                        <a:rPr sz="1466">
                          <a:solidFill>
                            <a:srgbClr val="FFFFFF"/>
                          </a:solidFill>
                          <a:latin typeface="Source Sans Pro"/>
                          <a:ea typeface="Source Sans Pro"/>
                          <a:cs typeface="Source Sans Pro"/>
                          <a:sym typeface="Source Sans Pro"/>
                        </a:rPr>
                        <a:t>Total Following</a:t>
                      </a:r>
                    </a:p>
                  </a:txBody>
                  <a:tcPr marL="38100" marR="38100" marT="25400" marB="25400" anchor="ctr" horzOverflow="overflow">
                    <a:lnL w="4445">
                      <a:solidFill>
                        <a:srgbClr val="000000"/>
                      </a:solidFill>
                      <a:miter lim="400000"/>
                    </a:lnL>
                    <a:lnR w="4445">
                      <a:solidFill>
                        <a:srgbClr val="000000"/>
                      </a:solidFill>
                      <a:miter lim="400000"/>
                    </a:lnR>
                    <a:lnT>
                      <a:solidFill>
                        <a:srgbClr val="000000"/>
                      </a:solidFill>
                      <a:miter lim="400000"/>
                    </a:lnT>
                    <a:lnB w="4445">
                      <a:solidFill>
                        <a:srgbClr val="000000"/>
                      </a:solidFill>
                      <a:miter lim="400000"/>
                    </a:lnB>
                    <a:solidFill>
                      <a:srgbClr val="425B76"/>
                    </a:solidFill>
                  </a:tcPr>
                </a:tc>
                <a:extLst>
                  <a:ext uri="{0D108BD9-81ED-4DB2-BD59-A6C34878D82A}">
                    <a16:rowId xmlns:a16="http://schemas.microsoft.com/office/drawing/2014/main" val="10002"/>
                  </a:ext>
                </a:extLst>
              </a:tr>
              <a:tr h="302120">
                <a:tc>
                  <a:txBody>
                    <a:bodyPr/>
                    <a:lstStyle/>
                    <a:p>
                      <a:pPr algn="l" defTabSz="457200">
                        <a:defRPr sz="1800"/>
                      </a:pPr>
                      <a:r>
                        <a:rPr sz="1466">
                          <a:solidFill>
                            <a:srgbClr val="434343"/>
                          </a:solidFill>
                          <a:latin typeface="Source Sans Pro"/>
                          <a:ea typeface="Source Sans Pro"/>
                          <a:cs typeface="Source Sans Pro"/>
                          <a:sym typeface="Source Sans Pro"/>
                        </a:rPr>
                        <a:t>Legend Fiber</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FFFFF"/>
                    </a:solidFill>
                  </a:tcPr>
                </a:tc>
                <a:tc>
                  <a:txBody>
                    <a:bodyPr/>
                    <a:lstStyle/>
                    <a:p>
                      <a:pPr defTabSz="457200">
                        <a:defRPr sz="1800"/>
                      </a:pPr>
                      <a:r>
                        <a:rPr sz="1466">
                          <a:latin typeface="Source Sans Pro"/>
                          <a:ea typeface="Source Sans Pro"/>
                          <a:cs typeface="Source Sans Pro"/>
                          <a:sym typeface="Source Sans Pro"/>
                        </a:rPr>
                        <a:t>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2,700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2,300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334</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336</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b="1">
                          <a:latin typeface="Source Sans Pro"/>
                          <a:ea typeface="Source Sans Pro"/>
                          <a:cs typeface="Source Sans Pro"/>
                          <a:sym typeface="Source Sans Pro"/>
                        </a:rPr>
                        <a:t>5,670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extLst>
                  <a:ext uri="{0D108BD9-81ED-4DB2-BD59-A6C34878D82A}">
                    <a16:rowId xmlns:a16="http://schemas.microsoft.com/office/drawing/2014/main" val="10003"/>
                  </a:ext>
                </a:extLst>
              </a:tr>
              <a:tr h="302120">
                <a:tc>
                  <a:txBody>
                    <a:bodyPr/>
                    <a:lstStyle/>
                    <a:p>
                      <a:pPr algn="l" defTabSz="457200">
                        <a:defRPr sz="1800"/>
                      </a:pPr>
                      <a:r>
                        <a:rPr sz="1466">
                          <a:solidFill>
                            <a:srgbClr val="434343"/>
                          </a:solidFill>
                          <a:latin typeface="Source Sans Pro"/>
                          <a:ea typeface="Source Sans Pro"/>
                          <a:cs typeface="Source Sans Pro"/>
                          <a:sym typeface="Source Sans Pro"/>
                        </a:rPr>
                        <a:t>BCN</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FFFFF"/>
                    </a:solidFill>
                  </a:tcPr>
                </a:tc>
                <a:tc>
                  <a:txBody>
                    <a:bodyPr/>
                    <a:lstStyle/>
                    <a:p>
                      <a:pPr defTabSz="457200">
                        <a:defRPr sz="1800"/>
                      </a:pPr>
                      <a:r>
                        <a:rPr sz="1466">
                          <a:latin typeface="Source Sans Pro"/>
                          <a:ea typeface="Source Sans Pro"/>
                          <a:cs typeface="Source Sans Pro"/>
                          <a:sym typeface="Source Sans Pro"/>
                        </a:rPr>
                        <a:t>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128</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b="1">
                          <a:latin typeface="Source Sans Pro"/>
                          <a:ea typeface="Source Sans Pro"/>
                          <a:cs typeface="Source Sans Pro"/>
                          <a:sym typeface="Source Sans Pro"/>
                        </a:rPr>
                        <a:t>128</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extLst>
                  <a:ext uri="{0D108BD9-81ED-4DB2-BD59-A6C34878D82A}">
                    <a16:rowId xmlns:a16="http://schemas.microsoft.com/office/drawing/2014/main" val="10004"/>
                  </a:ext>
                </a:extLst>
              </a:tr>
              <a:tr h="302120">
                <a:tc>
                  <a:txBody>
                    <a:bodyPr/>
                    <a:lstStyle/>
                    <a:p>
                      <a:pPr algn="l" defTabSz="457200">
                        <a:defRPr sz="1800"/>
                      </a:pPr>
                      <a:r>
                        <a:rPr sz="1466">
                          <a:solidFill>
                            <a:srgbClr val="434343"/>
                          </a:solidFill>
                          <a:latin typeface="Source Sans Pro"/>
                          <a:ea typeface="Source Sans Pro"/>
                          <a:cs typeface="Source Sans Pro"/>
                          <a:sym typeface="Source Sans Pro"/>
                        </a:rPr>
                        <a:t>Cyberspace Network Limited</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FFFFF"/>
                    </a:solidFill>
                  </a:tcPr>
                </a:tc>
                <a:tc>
                  <a:txBody>
                    <a:bodyPr/>
                    <a:lstStyle/>
                    <a:p>
                      <a:pPr defTabSz="457200">
                        <a:defRPr sz="1800"/>
                      </a:pPr>
                      <a:r>
                        <a:rPr sz="1466">
                          <a:latin typeface="Source Sans Pro"/>
                          <a:ea typeface="Source Sans Pro"/>
                          <a:cs typeface="Source Sans Pro"/>
                          <a:sym typeface="Source Sans Pro"/>
                        </a:rPr>
                        <a:t>596</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2,400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81</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43</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2,000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b="1">
                          <a:latin typeface="Source Sans Pro"/>
                          <a:ea typeface="Source Sans Pro"/>
                          <a:cs typeface="Source Sans Pro"/>
                          <a:sym typeface="Source Sans Pro"/>
                        </a:rPr>
                        <a:t>5,120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extLst>
                  <a:ext uri="{0D108BD9-81ED-4DB2-BD59-A6C34878D82A}">
                    <a16:rowId xmlns:a16="http://schemas.microsoft.com/office/drawing/2014/main" val="10005"/>
                  </a:ext>
                </a:extLst>
              </a:tr>
              <a:tr h="302120">
                <a:tc>
                  <a:txBody>
                    <a:bodyPr/>
                    <a:lstStyle/>
                    <a:p>
                      <a:pPr algn="l" defTabSz="457200">
                        <a:defRPr sz="1800"/>
                      </a:pPr>
                      <a:r>
                        <a:rPr sz="1466">
                          <a:solidFill>
                            <a:srgbClr val="434343"/>
                          </a:solidFill>
                          <a:latin typeface="Source Sans Pro"/>
                          <a:ea typeface="Source Sans Pro"/>
                          <a:cs typeface="Source Sans Pro"/>
                          <a:sym typeface="Source Sans Pro"/>
                        </a:rPr>
                        <a:t>Dotmac Fiber</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FFFFF"/>
                    </a:solidFill>
                  </a:tcPr>
                </a:tc>
                <a:tc>
                  <a:txBody>
                    <a:bodyPr/>
                    <a:lstStyle/>
                    <a:p>
                      <a:pPr defTabSz="457200">
                        <a:defRPr sz="1800"/>
                      </a:pPr>
                      <a:r>
                        <a:rPr sz="1466">
                          <a:latin typeface="Source Sans Pro"/>
                          <a:ea typeface="Source Sans Pro"/>
                          <a:cs typeface="Source Sans Pro"/>
                          <a:sym typeface="Source Sans Pro"/>
                        </a:rPr>
                        <a:t>4,100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3,800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768</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883</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b="1">
                          <a:latin typeface="Source Sans Pro"/>
                          <a:ea typeface="Source Sans Pro"/>
                          <a:cs typeface="Source Sans Pro"/>
                          <a:sym typeface="Source Sans Pro"/>
                        </a:rPr>
                        <a:t>9,551</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extLst>
                  <a:ext uri="{0D108BD9-81ED-4DB2-BD59-A6C34878D82A}">
                    <a16:rowId xmlns:a16="http://schemas.microsoft.com/office/drawing/2014/main" val="10006"/>
                  </a:ext>
                </a:extLst>
              </a:tr>
              <a:tr h="302120">
                <a:tc>
                  <a:txBody>
                    <a:bodyPr/>
                    <a:lstStyle/>
                    <a:p>
                      <a:pPr algn="l" defTabSz="457200">
                        <a:defRPr sz="1800"/>
                      </a:pPr>
                      <a:r>
                        <a:rPr sz="1466">
                          <a:solidFill>
                            <a:srgbClr val="434343"/>
                          </a:solidFill>
                          <a:latin typeface="Source Sans Pro"/>
                          <a:ea typeface="Source Sans Pro"/>
                          <a:cs typeface="Source Sans Pro"/>
                          <a:sym typeface="Source Sans Pro"/>
                        </a:rPr>
                        <a:t>Fiber-one</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FFFFF"/>
                    </a:solidFill>
                  </a:tcPr>
                </a:tc>
                <a:tc>
                  <a:txBody>
                    <a:bodyPr/>
                    <a:lstStyle/>
                    <a:p>
                      <a:pPr defTabSz="457200">
                        <a:defRPr sz="1800"/>
                      </a:pPr>
                      <a:r>
                        <a:rPr sz="1466">
                          <a:latin typeface="Source Sans Pro"/>
                          <a:ea typeface="Source Sans Pro"/>
                          <a:cs typeface="Source Sans Pro"/>
                          <a:sym typeface="Source Sans Pro"/>
                        </a:rPr>
                        <a:t>1,300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8,400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1,500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603</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5,000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b="1">
                          <a:latin typeface="Source Sans Pro"/>
                          <a:ea typeface="Source Sans Pro"/>
                          <a:cs typeface="Source Sans Pro"/>
                          <a:sym typeface="Source Sans Pro"/>
                        </a:rPr>
                        <a:t>16,803</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extLst>
                  <a:ext uri="{0D108BD9-81ED-4DB2-BD59-A6C34878D82A}">
                    <a16:rowId xmlns:a16="http://schemas.microsoft.com/office/drawing/2014/main" val="10007"/>
                  </a:ext>
                </a:extLst>
              </a:tr>
              <a:tr h="302120">
                <a:tc>
                  <a:txBody>
                    <a:bodyPr/>
                    <a:lstStyle/>
                    <a:p>
                      <a:pPr algn="l" defTabSz="457200">
                        <a:defRPr sz="1800"/>
                      </a:pPr>
                      <a:r>
                        <a:rPr sz="1466">
                          <a:solidFill>
                            <a:srgbClr val="434343"/>
                          </a:solidFill>
                          <a:latin typeface="Source Sans Pro"/>
                          <a:ea typeface="Source Sans Pro"/>
                          <a:cs typeface="Source Sans Pro"/>
                          <a:sym typeface="Source Sans Pro"/>
                        </a:rPr>
                        <a:t>Galaxy Backbone</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FFFFF"/>
                    </a:solidFill>
                  </a:tcPr>
                </a:tc>
                <a:tc>
                  <a:txBody>
                    <a:bodyPr/>
                    <a:lstStyle/>
                    <a:p>
                      <a:pPr defTabSz="457200">
                        <a:defRPr sz="1800"/>
                      </a:pPr>
                      <a:r>
                        <a:rPr sz="1466">
                          <a:latin typeface="Source Sans Pro"/>
                          <a:ea typeface="Source Sans Pro"/>
                          <a:cs typeface="Source Sans Pro"/>
                          <a:sym typeface="Source Sans Pro"/>
                        </a:rPr>
                        <a:t>8,900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1,800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8,900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3,004</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7,000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b="1">
                          <a:latin typeface="Source Sans Pro"/>
                          <a:ea typeface="Source Sans Pro"/>
                          <a:cs typeface="Source Sans Pro"/>
                          <a:sym typeface="Source Sans Pro"/>
                        </a:rPr>
                        <a:t>29,607</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extLst>
                  <a:ext uri="{0D108BD9-81ED-4DB2-BD59-A6C34878D82A}">
                    <a16:rowId xmlns:a16="http://schemas.microsoft.com/office/drawing/2014/main" val="10008"/>
                  </a:ext>
                </a:extLst>
              </a:tr>
              <a:tr h="302120">
                <a:tc>
                  <a:txBody>
                    <a:bodyPr/>
                    <a:lstStyle/>
                    <a:p>
                      <a:pPr algn="l" defTabSz="457200">
                        <a:defRPr sz="1800"/>
                      </a:pPr>
                      <a:r>
                        <a:rPr sz="1466">
                          <a:solidFill>
                            <a:srgbClr val="434343"/>
                          </a:solidFill>
                          <a:latin typeface="Source Sans Pro"/>
                          <a:ea typeface="Source Sans Pro"/>
                          <a:cs typeface="Source Sans Pro"/>
                          <a:sym typeface="Source Sans Pro"/>
                        </a:rPr>
                        <a:t>IPNX</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FFFFF"/>
                    </a:solidFill>
                  </a:tcPr>
                </a:tc>
                <a:tc>
                  <a:txBody>
                    <a:bodyPr/>
                    <a:lstStyle/>
                    <a:p>
                      <a:pPr defTabSz="457200">
                        <a:defRPr sz="1800"/>
                      </a:pPr>
                      <a:r>
                        <a:rPr sz="1466">
                          <a:latin typeface="Source Sans Pro"/>
                          <a:ea typeface="Source Sans Pro"/>
                          <a:cs typeface="Source Sans Pro"/>
                          <a:sym typeface="Source Sans Pro"/>
                        </a:rPr>
                        <a:t>8,200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3,600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5,500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145</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19,000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b="1">
                          <a:latin typeface="Source Sans Pro"/>
                          <a:ea typeface="Source Sans Pro"/>
                          <a:cs typeface="Source Sans Pro"/>
                          <a:sym typeface="Source Sans Pro"/>
                        </a:rPr>
                        <a:t>36,445</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extLst>
                  <a:ext uri="{0D108BD9-81ED-4DB2-BD59-A6C34878D82A}">
                    <a16:rowId xmlns:a16="http://schemas.microsoft.com/office/drawing/2014/main" val="10009"/>
                  </a:ext>
                </a:extLst>
              </a:tr>
              <a:tr h="302120">
                <a:tc>
                  <a:txBody>
                    <a:bodyPr/>
                    <a:lstStyle/>
                    <a:p>
                      <a:pPr algn="l" defTabSz="457200">
                        <a:defRPr sz="1800"/>
                      </a:pPr>
                      <a:r>
                        <a:rPr sz="1466">
                          <a:solidFill>
                            <a:srgbClr val="434343"/>
                          </a:solidFill>
                          <a:latin typeface="Source Sans Pro"/>
                          <a:ea typeface="Source Sans Pro"/>
                          <a:cs typeface="Source Sans Pro"/>
                          <a:sym typeface="Source Sans Pro"/>
                        </a:rPr>
                        <a:t>Layer3 Limited</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FFFFF"/>
                    </a:solidFill>
                  </a:tcPr>
                </a:tc>
                <a:tc>
                  <a:txBody>
                    <a:bodyPr/>
                    <a:lstStyle/>
                    <a:p>
                      <a:pPr defTabSz="457200">
                        <a:defRPr sz="1800"/>
                      </a:pPr>
                      <a:r>
                        <a:rPr sz="1466">
                          <a:latin typeface="Source Sans Pro"/>
                          <a:ea typeface="Source Sans Pro"/>
                          <a:cs typeface="Source Sans Pro"/>
                          <a:sym typeface="Source Sans Pro"/>
                        </a:rPr>
                        <a:t>5,900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1,300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7</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15</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13,000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b="1">
                          <a:latin typeface="Source Sans Pro"/>
                          <a:ea typeface="Source Sans Pro"/>
                          <a:cs typeface="Source Sans Pro"/>
                          <a:sym typeface="Source Sans Pro"/>
                        </a:rPr>
                        <a:t>20,222</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extLst>
                  <a:ext uri="{0D108BD9-81ED-4DB2-BD59-A6C34878D82A}">
                    <a16:rowId xmlns:a16="http://schemas.microsoft.com/office/drawing/2014/main" val="10010"/>
                  </a:ext>
                </a:extLst>
              </a:tr>
              <a:tr h="302120">
                <a:tc>
                  <a:txBody>
                    <a:bodyPr/>
                    <a:lstStyle/>
                    <a:p>
                      <a:pPr algn="l" defTabSz="457200">
                        <a:defRPr sz="1800"/>
                      </a:pPr>
                      <a:r>
                        <a:rPr sz="1466">
                          <a:solidFill>
                            <a:srgbClr val="434343"/>
                          </a:solidFill>
                          <a:latin typeface="Source Sans Pro"/>
                          <a:ea typeface="Source Sans Pro"/>
                          <a:cs typeface="Source Sans Pro"/>
                          <a:sym typeface="Source Sans Pro"/>
                        </a:rPr>
                        <a:t>Main One</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FFFFF"/>
                    </a:solidFill>
                  </a:tcPr>
                </a:tc>
                <a:tc>
                  <a:txBody>
                    <a:bodyPr/>
                    <a:lstStyle/>
                    <a:p>
                      <a:pPr defTabSz="457200">
                        <a:defRPr sz="1800"/>
                      </a:pPr>
                      <a:r>
                        <a:rPr sz="1466">
                          <a:latin typeface="Source Sans Pro"/>
                          <a:ea typeface="Source Sans Pro"/>
                          <a:cs typeface="Source Sans Pro"/>
                          <a:sym typeface="Source Sans Pro"/>
                        </a:rPr>
                        <a:t>10,000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2,000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6,100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498</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b="1">
                          <a:latin typeface="Source Sans Pro"/>
                          <a:ea typeface="Source Sans Pro"/>
                          <a:cs typeface="Source Sans Pro"/>
                          <a:sym typeface="Source Sans Pro"/>
                        </a:rPr>
                        <a:t>18,598</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extLst>
                  <a:ext uri="{0D108BD9-81ED-4DB2-BD59-A6C34878D82A}">
                    <a16:rowId xmlns:a16="http://schemas.microsoft.com/office/drawing/2014/main" val="10011"/>
                  </a:ext>
                </a:extLst>
              </a:tr>
              <a:tr h="302120">
                <a:tc>
                  <a:txBody>
                    <a:bodyPr/>
                    <a:lstStyle/>
                    <a:p>
                      <a:pPr algn="l" defTabSz="457200">
                        <a:defRPr sz="1800"/>
                      </a:pPr>
                      <a:r>
                        <a:rPr sz="1466">
                          <a:solidFill>
                            <a:srgbClr val="434343"/>
                          </a:solidFill>
                          <a:latin typeface="Source Sans Pro"/>
                          <a:ea typeface="Source Sans Pro"/>
                          <a:cs typeface="Source Sans Pro"/>
                          <a:sym typeface="Source Sans Pro"/>
                        </a:rPr>
                        <a:t>Partner Mobile Fiber</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FFFFF"/>
                    </a:solidFill>
                  </a:tcPr>
                </a:tc>
                <a:tc>
                  <a:txBody>
                    <a:bodyPr/>
                    <a:lstStyle/>
                    <a:p>
                      <a:pPr defTabSz="457200">
                        <a:defRPr sz="1800"/>
                      </a:pPr>
                      <a:r>
                        <a:rPr sz="1466">
                          <a:latin typeface="Source Sans Pro"/>
                          <a:ea typeface="Source Sans Pro"/>
                          <a:cs typeface="Source Sans Pro"/>
                          <a:sym typeface="Source Sans Pro"/>
                        </a:rPr>
                        <a:t>148,000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17,500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10,001</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b="1">
                          <a:latin typeface="Source Sans Pro"/>
                          <a:ea typeface="Source Sans Pro"/>
                          <a:cs typeface="Source Sans Pro"/>
                          <a:sym typeface="Source Sans Pro"/>
                        </a:rPr>
                        <a:t>175,501</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extLst>
                  <a:ext uri="{0D108BD9-81ED-4DB2-BD59-A6C34878D82A}">
                    <a16:rowId xmlns:a16="http://schemas.microsoft.com/office/drawing/2014/main" val="10012"/>
                  </a:ext>
                </a:extLst>
              </a:tr>
              <a:tr h="302120">
                <a:tc>
                  <a:txBody>
                    <a:bodyPr/>
                    <a:lstStyle/>
                    <a:p>
                      <a:pPr algn="l" defTabSz="457200">
                        <a:defRPr sz="1800"/>
                      </a:pPr>
                      <a:r>
                        <a:rPr sz="1466">
                          <a:solidFill>
                            <a:srgbClr val="434343"/>
                          </a:solidFill>
                          <a:latin typeface="Source Sans Pro"/>
                          <a:ea typeface="Source Sans Pro"/>
                          <a:cs typeface="Source Sans Pro"/>
                          <a:sym typeface="Source Sans Pro"/>
                        </a:rPr>
                        <a:t>Phase3 Fiber</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FFFFF"/>
                    </a:solidFill>
                  </a:tcPr>
                </a:tc>
                <a:tc>
                  <a:txBody>
                    <a:bodyPr/>
                    <a:lstStyle/>
                    <a:p>
                      <a:pPr defTabSz="457200">
                        <a:defRPr sz="1800"/>
                      </a:pPr>
                      <a:r>
                        <a:rPr sz="1466">
                          <a:latin typeface="Source Sans Pro"/>
                          <a:ea typeface="Source Sans Pro"/>
                          <a:cs typeface="Source Sans Pro"/>
                          <a:sym typeface="Source Sans Pro"/>
                        </a:rPr>
                        <a:t>6,900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622</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13</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7,361</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b="1">
                          <a:latin typeface="Source Sans Pro"/>
                          <a:ea typeface="Source Sans Pro"/>
                          <a:cs typeface="Source Sans Pro"/>
                          <a:sym typeface="Source Sans Pro"/>
                        </a:rPr>
                        <a:t>14,896</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extLst>
                  <a:ext uri="{0D108BD9-81ED-4DB2-BD59-A6C34878D82A}">
                    <a16:rowId xmlns:a16="http://schemas.microsoft.com/office/drawing/2014/main" val="10013"/>
                  </a:ext>
                </a:extLst>
              </a:tr>
              <a:tr h="302120">
                <a:tc>
                  <a:txBody>
                    <a:bodyPr/>
                    <a:lstStyle/>
                    <a:p>
                      <a:pPr algn="l" defTabSz="457200">
                        <a:defRPr sz="1800"/>
                      </a:pPr>
                      <a:r>
                        <a:rPr sz="1466">
                          <a:solidFill>
                            <a:srgbClr val="434343"/>
                          </a:solidFill>
                          <a:latin typeface="Source Sans Pro"/>
                          <a:ea typeface="Source Sans Pro"/>
                          <a:cs typeface="Source Sans Pro"/>
                          <a:sym typeface="Source Sans Pro"/>
                        </a:rPr>
                        <a:t>Skypro Internet</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FFFFF"/>
                    </a:solidFill>
                  </a:tcPr>
                </a:tc>
                <a:tc>
                  <a:txBody>
                    <a:bodyPr/>
                    <a:lstStyle/>
                    <a:p>
                      <a:pPr defTabSz="457200">
                        <a:defRPr sz="1800"/>
                      </a:pPr>
                      <a:r>
                        <a:rPr sz="1466">
                          <a:latin typeface="Source Sans Pro"/>
                          <a:ea typeface="Source Sans Pro"/>
                          <a:cs typeface="Source Sans Pro"/>
                          <a:sym typeface="Source Sans Pro"/>
                        </a:rPr>
                        <a:t>22</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637</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7</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b="1">
                          <a:latin typeface="Source Sans Pro"/>
                          <a:ea typeface="Source Sans Pro"/>
                          <a:cs typeface="Source Sans Pro"/>
                          <a:sym typeface="Source Sans Pro"/>
                        </a:rPr>
                        <a:t>666</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extLst>
                  <a:ext uri="{0D108BD9-81ED-4DB2-BD59-A6C34878D82A}">
                    <a16:rowId xmlns:a16="http://schemas.microsoft.com/office/drawing/2014/main" val="10014"/>
                  </a:ext>
                </a:extLst>
              </a:tr>
              <a:tr h="302120">
                <a:tc>
                  <a:txBody>
                    <a:bodyPr/>
                    <a:lstStyle/>
                    <a:p>
                      <a:pPr algn="l" defTabSz="457200">
                        <a:defRPr sz="1800"/>
                      </a:pPr>
                      <a:r>
                        <a:rPr sz="1466">
                          <a:solidFill>
                            <a:srgbClr val="434343"/>
                          </a:solidFill>
                          <a:latin typeface="Source Sans Pro"/>
                          <a:ea typeface="Source Sans Pro"/>
                          <a:cs typeface="Source Sans Pro"/>
                          <a:sym typeface="Source Sans Pro"/>
                        </a:rPr>
                        <a:t>Spectranet Air Fiber</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FFFFF"/>
                    </a:solidFill>
                  </a:tcPr>
                </a:tc>
                <a:tc>
                  <a:txBody>
                    <a:bodyPr/>
                    <a:lstStyle/>
                    <a:p>
                      <a:pPr defTabSz="457200">
                        <a:defRPr sz="1800"/>
                      </a:pPr>
                      <a:r>
                        <a:rPr sz="1466">
                          <a:latin typeface="Source Sans Pro"/>
                          <a:ea typeface="Source Sans Pro"/>
                          <a:cs typeface="Source Sans Pro"/>
                          <a:sym typeface="Source Sans Pro"/>
                        </a:rPr>
                        <a:t>5,014</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8</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26,900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957</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a:latin typeface="Source Sans Pro"/>
                          <a:ea typeface="Source Sans Pro"/>
                          <a:cs typeface="Source Sans Pro"/>
                          <a:sym typeface="Source Sans Pro"/>
                        </a:rPr>
                        <a:t>0</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tc>
                  <a:txBody>
                    <a:bodyPr/>
                    <a:lstStyle/>
                    <a:p>
                      <a:pPr defTabSz="457200">
                        <a:defRPr sz="1800"/>
                      </a:pPr>
                      <a:r>
                        <a:rPr sz="1466" b="1">
                          <a:latin typeface="Source Sans Pro"/>
                          <a:ea typeface="Source Sans Pro"/>
                          <a:cs typeface="Source Sans Pro"/>
                          <a:sym typeface="Source Sans Pro"/>
                        </a:rPr>
                        <a:t>32,879</a:t>
                      </a:r>
                    </a:p>
                  </a:txBody>
                  <a:tcPr marL="38100" marR="38100" marT="25400" marB="25400" anchor="ctr"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EAF0F6"/>
                    </a:solidFill>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hurn Customers willing to come back"/>
          <p:cNvSpPr txBox="1">
            <a:spLocks noGrp="1"/>
          </p:cNvSpPr>
          <p:nvPr>
            <p:ph type="title"/>
          </p:nvPr>
        </p:nvSpPr>
        <p:spPr>
          <a:xfrm>
            <a:off x="987669" y="365125"/>
            <a:ext cx="10366131" cy="620933"/>
          </a:xfrm>
          <a:prstGeom prst="rect">
            <a:avLst/>
          </a:prstGeom>
        </p:spPr>
        <p:txBody>
          <a:bodyPr/>
          <a:lstStyle>
            <a:lvl1pPr defTabSz="704087">
              <a:defRPr sz="3387">
                <a:latin typeface="Source Sans Pro"/>
                <a:ea typeface="Source Sans Pro"/>
                <a:cs typeface="Source Sans Pro"/>
                <a:sym typeface="Source Sans Pro"/>
              </a:defRPr>
            </a:lvl1pPr>
          </a:lstStyle>
          <a:p>
            <a:r>
              <a:t>Churn Customers willing to come back</a:t>
            </a:r>
          </a:p>
        </p:txBody>
      </p:sp>
      <p:sp>
        <p:nvSpPr>
          <p:cNvPr id="667" name="Double-click to edit"/>
          <p:cNvSpPr txBox="1">
            <a:spLocks noGrp="1"/>
          </p:cNvSpPr>
          <p:nvPr>
            <p:ph type="body" idx="1"/>
          </p:nvPr>
        </p:nvSpPr>
        <p:spPr>
          <a:xfrm>
            <a:off x="838200" y="1058422"/>
            <a:ext cx="10515600" cy="5118541"/>
          </a:xfrm>
          <a:prstGeom prst="rect">
            <a:avLst/>
          </a:prstGeom>
        </p:spPr>
        <p:txBody>
          <a:bodyPr/>
          <a:lstStyle/>
          <a:p>
            <a:endParaRPr/>
          </a:p>
        </p:txBody>
      </p:sp>
      <p:graphicFrame>
        <p:nvGraphicFramePr>
          <p:cNvPr id="668" name="Table 1"/>
          <p:cNvGraphicFramePr/>
          <p:nvPr/>
        </p:nvGraphicFramePr>
        <p:xfrm>
          <a:off x="1064888" y="921824"/>
          <a:ext cx="10062219" cy="4898517"/>
        </p:xfrm>
        <a:graphic>
          <a:graphicData uri="http://schemas.openxmlformats.org/drawingml/2006/table">
            <a:tbl>
              <a:tblPr firstRow="1">
                <a:tableStyleId>{4C3C2611-4C71-4FC5-86AE-919BDF0F9419}</a:tableStyleId>
              </a:tblPr>
              <a:tblGrid>
                <a:gridCol w="770576">
                  <a:extLst>
                    <a:ext uri="{9D8B030D-6E8A-4147-A177-3AD203B41FA5}">
                      <a16:colId xmlns:a16="http://schemas.microsoft.com/office/drawing/2014/main" val="20000"/>
                    </a:ext>
                  </a:extLst>
                </a:gridCol>
                <a:gridCol w="1823534">
                  <a:extLst>
                    <a:ext uri="{9D8B030D-6E8A-4147-A177-3AD203B41FA5}">
                      <a16:colId xmlns:a16="http://schemas.microsoft.com/office/drawing/2014/main" val="20001"/>
                    </a:ext>
                  </a:extLst>
                </a:gridCol>
                <a:gridCol w="1984686">
                  <a:extLst>
                    <a:ext uri="{9D8B030D-6E8A-4147-A177-3AD203B41FA5}">
                      <a16:colId xmlns:a16="http://schemas.microsoft.com/office/drawing/2014/main" val="20002"/>
                    </a:ext>
                  </a:extLst>
                </a:gridCol>
                <a:gridCol w="3647713">
                  <a:extLst>
                    <a:ext uri="{9D8B030D-6E8A-4147-A177-3AD203B41FA5}">
                      <a16:colId xmlns:a16="http://schemas.microsoft.com/office/drawing/2014/main" val="20003"/>
                    </a:ext>
                  </a:extLst>
                </a:gridCol>
                <a:gridCol w="1835710">
                  <a:extLst>
                    <a:ext uri="{9D8B030D-6E8A-4147-A177-3AD203B41FA5}">
                      <a16:colId xmlns:a16="http://schemas.microsoft.com/office/drawing/2014/main" val="20004"/>
                    </a:ext>
                  </a:extLst>
                </a:gridCol>
              </a:tblGrid>
              <a:tr h="197574">
                <a:tc gridSpan="5">
                  <a:txBody>
                    <a:bodyPr/>
                    <a:lstStyle/>
                    <a:p>
                      <a:pPr algn="ctr" defTabSz="457200">
                        <a:defRPr sz="1800"/>
                      </a:pPr>
                      <a:r>
                        <a:rPr sz="1560">
                          <a:latin typeface="+mj-lt"/>
                          <a:ea typeface="+mj-ea"/>
                          <a:cs typeface="+mj-cs"/>
                        </a:rPr>
                        <a:t>Table 1</a:t>
                      </a:r>
                    </a:p>
                  </a:txBody>
                  <a:tcPr marL="0" marR="0" marT="0" marB="0" anchor="ctr" horzOverflow="overflow">
                    <a:lnL/>
                    <a:lnR/>
                    <a:lnT/>
                    <a:lnB w="12700">
                      <a:solidFill>
                        <a:srgbClr val="000000"/>
                      </a:solidFill>
                      <a:miter lim="400000"/>
                    </a:lnB>
                    <a:solidFill>
                      <a:srgbClr val="000000">
                        <a:alpha val="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76910">
                <a:tc>
                  <a:txBody>
                    <a:bodyPr/>
                    <a:lstStyle/>
                    <a:p>
                      <a:pPr algn="l" defTabSz="457200">
                        <a:defRPr sz="1800"/>
                      </a:pPr>
                      <a:r>
                        <a:rPr sz="1200" b="1">
                          <a:sym typeface="Helvetica"/>
                        </a:rPr>
                        <a:t>S/N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chemeClr val="accent2"/>
                    </a:solidFill>
                  </a:tcPr>
                </a:tc>
                <a:tc>
                  <a:txBody>
                    <a:bodyPr/>
                    <a:lstStyle/>
                    <a:p>
                      <a:pPr algn="l" defTabSz="457200">
                        <a:defRPr sz="1800"/>
                      </a:pPr>
                      <a:r>
                        <a:rPr sz="1200" b="1">
                          <a:sym typeface="Helvetica"/>
                        </a:rPr>
                        <a:t>NAME</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chemeClr val="accent2"/>
                    </a:solidFill>
                  </a:tcPr>
                </a:tc>
                <a:tc>
                  <a:txBody>
                    <a:bodyPr/>
                    <a:lstStyle/>
                    <a:p>
                      <a:pPr algn="l" defTabSz="457200">
                        <a:defRPr sz="1800"/>
                      </a:pPr>
                      <a:r>
                        <a:rPr sz="1200" b="1">
                          <a:sym typeface="Helvetica"/>
                        </a:rPr>
                        <a:t>OLT</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chemeClr val="accent2"/>
                    </a:solidFill>
                  </a:tcPr>
                </a:tc>
                <a:tc>
                  <a:txBody>
                    <a:bodyPr/>
                    <a:lstStyle/>
                    <a:p>
                      <a:pPr algn="l" defTabSz="457200">
                        <a:defRPr sz="1800"/>
                      </a:pPr>
                      <a:r>
                        <a:rPr sz="1200" b="1">
                          <a:sym typeface="Helvetica"/>
                        </a:rPr>
                        <a:t>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chemeClr val="accent2"/>
                    </a:solidFill>
                  </a:tcPr>
                </a:tc>
                <a:tc>
                  <a:txBody>
                    <a:bodyPr/>
                    <a:lstStyle/>
                    <a:p>
                      <a:pPr algn="l" defTabSz="457200">
                        <a:defRPr sz="1800"/>
                      </a:pPr>
                      <a:r>
                        <a:rPr sz="1200" b="1">
                          <a:sym typeface="Helvetica"/>
                        </a:rPr>
                        <a:t>STATUS</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chemeClr val="accent2"/>
                    </a:solidFill>
                  </a:tcPr>
                </a:tc>
                <a:extLst>
                  <a:ext uri="{0D108BD9-81ED-4DB2-BD59-A6C34878D82A}">
                    <a16:rowId xmlns:a16="http://schemas.microsoft.com/office/drawing/2014/main" val="10001"/>
                  </a:ext>
                </a:extLst>
              </a:tr>
              <a:tr h="176910">
                <a:tc>
                  <a:txBody>
                    <a:bodyPr/>
                    <a:lstStyle/>
                    <a:p>
                      <a:pPr defTabSz="457200">
                        <a:defRPr sz="1800"/>
                      </a:pPr>
                      <a:r>
                        <a:rPr sz="1066">
                          <a:latin typeface="Source Sans Pro"/>
                          <a:ea typeface="Source Sans Pro"/>
                          <a:cs typeface="Source Sans Pro"/>
                          <a:sym typeface="Source Sans Pro"/>
                        </a:rPr>
                        <a:t>1</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Ritchie Etonye</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Mabglobal 4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2"/>
                  </a:ext>
                </a:extLst>
              </a:tr>
              <a:tr h="176910">
                <a:tc>
                  <a:txBody>
                    <a:bodyPr/>
                    <a:lstStyle/>
                    <a:p>
                      <a:pPr defTabSz="457200">
                        <a:defRPr sz="1800"/>
                      </a:pPr>
                      <a:r>
                        <a:rPr sz="1066">
                          <a:latin typeface="Source Sans Pro"/>
                          <a:ea typeface="Source Sans Pro"/>
                          <a:cs typeface="Source Sans Pro"/>
                          <a:sym typeface="Source Sans Pro"/>
                        </a:rPr>
                        <a:t>2</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Aisha Okuboye</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BH LIFECAMP IKOYI SPLITTER 1</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3"/>
                  </a:ext>
                </a:extLst>
              </a:tr>
              <a:tr h="176910">
                <a:tc>
                  <a:txBody>
                    <a:bodyPr/>
                    <a:lstStyle/>
                    <a:p>
                      <a:pPr defTabSz="457200">
                        <a:defRPr sz="1800"/>
                      </a:pPr>
                      <a:r>
                        <a:rPr sz="1066">
                          <a:latin typeface="Source Sans Pro"/>
                          <a:ea typeface="Source Sans Pro"/>
                          <a:cs typeface="Source Sans Pro"/>
                          <a:sym typeface="Source Sans Pro"/>
                        </a:rPr>
                        <a:t>3</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Abdulmutallib Shehu Shagari</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ASOKORO</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solidFill>
                            <a:srgbClr val="212529"/>
                          </a:solidFill>
                          <a:latin typeface="Source Sans Pro"/>
                          <a:ea typeface="Source Sans Pro"/>
                          <a:cs typeface="Source Sans Pro"/>
                          <a:sym typeface="Source Sans Pro"/>
                        </a:rPr>
                        <a:t>Durumi Splitter 2</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4"/>
                  </a:ext>
                </a:extLst>
              </a:tr>
              <a:tr h="176910">
                <a:tc>
                  <a:txBody>
                    <a:bodyPr/>
                    <a:lstStyle/>
                    <a:p>
                      <a:pPr defTabSz="457200">
                        <a:defRPr sz="1800"/>
                      </a:pPr>
                      <a:r>
                        <a:rPr sz="1066">
                          <a:latin typeface="Source Sans Pro"/>
                          <a:ea typeface="Source Sans Pro"/>
                          <a:cs typeface="Source Sans Pro"/>
                          <a:sym typeface="Source Sans Pro"/>
                        </a:rPr>
                        <a:t>4</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Abdullahi M. 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Mabglobal 4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5"/>
                  </a:ext>
                </a:extLst>
              </a:tr>
              <a:tr h="176910">
                <a:tc>
                  <a:txBody>
                    <a:bodyPr/>
                    <a:lstStyle/>
                    <a:p>
                      <a:pPr defTabSz="457200">
                        <a:defRPr sz="1800"/>
                      </a:pPr>
                      <a:r>
                        <a:rPr sz="1066">
                          <a:latin typeface="Source Sans Pro"/>
                          <a:ea typeface="Source Sans Pro"/>
                          <a:cs typeface="Source Sans Pro"/>
                          <a:sym typeface="Source Sans Pro"/>
                        </a:rPr>
                        <a:t>5</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Fauziya Shehu Fari</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BH Kingsway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6"/>
                  </a:ext>
                </a:extLst>
              </a:tr>
              <a:tr h="176910">
                <a:tc>
                  <a:txBody>
                    <a:bodyPr/>
                    <a:lstStyle/>
                    <a:p>
                      <a:pPr defTabSz="457200">
                        <a:defRPr sz="1800"/>
                      </a:pPr>
                      <a:r>
                        <a:rPr sz="1066">
                          <a:latin typeface="Source Sans Pro"/>
                          <a:ea typeface="Source Sans Pro"/>
                          <a:cs typeface="Source Sans Pro"/>
                          <a:sym typeface="Source Sans Pro"/>
                        </a:rPr>
                        <a:t>6</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Embassy of the State of Palestine Residence</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434343"/>
                          </a:solidFill>
                          <a:latin typeface="Source Sans Pro"/>
                          <a:ea typeface="Source Sans Pro"/>
                          <a:cs typeface="Source Sans Pro"/>
                          <a:sym typeface="Source Sans Pro"/>
                        </a:rPr>
                        <a:t>ASOKORO</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pPr>
                      <a:r>
                        <a:rPr sz="1066">
                          <a:latin typeface="Source Sans Pro"/>
                          <a:ea typeface="Source Sans Pro"/>
                          <a:cs typeface="Source Sans Pro"/>
                          <a:sym typeface="Source Sans Pro"/>
                        </a:rPr>
                        <a:t>QUANTEQ</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7"/>
                  </a:ext>
                </a:extLst>
              </a:tr>
              <a:tr h="176910">
                <a:tc>
                  <a:txBody>
                    <a:bodyPr/>
                    <a:lstStyle/>
                    <a:p>
                      <a:pPr defTabSz="457200">
                        <a:defRPr sz="1800"/>
                      </a:pPr>
                      <a:r>
                        <a:rPr sz="1066">
                          <a:latin typeface="Source Sans Pro"/>
                          <a:ea typeface="Source Sans Pro"/>
                          <a:cs typeface="Source Sans Pro"/>
                          <a:sym typeface="Source Sans Pro"/>
                        </a:rPr>
                        <a:t>7</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Mr. Siraj Ibrahim Tanko</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Bilaad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8"/>
                  </a:ext>
                </a:extLst>
              </a:tr>
              <a:tr h="176910">
                <a:tc>
                  <a:txBody>
                    <a:bodyPr/>
                    <a:lstStyle/>
                    <a:p>
                      <a:pPr defTabSz="457200">
                        <a:defRPr sz="1800"/>
                      </a:pPr>
                      <a:r>
                        <a:rPr sz="1066">
                          <a:latin typeface="Source Sans Pro"/>
                          <a:ea typeface="Source Sans Pro"/>
                          <a:cs typeface="Source Sans Pro"/>
                          <a:sym typeface="Source Sans Pro"/>
                        </a:rPr>
                        <a:t>8</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Vishal Pathak</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HQ</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EUPHRATES / REGENT</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9"/>
                  </a:ext>
                </a:extLst>
              </a:tr>
              <a:tr h="176910">
                <a:tc>
                  <a:txBody>
                    <a:bodyPr/>
                    <a:lstStyle/>
                    <a:p>
                      <a:pPr defTabSz="457200">
                        <a:defRPr sz="1800"/>
                      </a:pPr>
                      <a:r>
                        <a:rPr sz="1066">
                          <a:latin typeface="Source Sans Pro"/>
                          <a:ea typeface="Source Sans Pro"/>
                          <a:cs typeface="Source Sans Pro"/>
                          <a:sym typeface="Source Sans Pro"/>
                        </a:rPr>
                        <a:t>9</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Chidi Samuel Chidebe</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ASOKORO</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Jose Marti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0"/>
                  </a:ext>
                </a:extLst>
              </a:tr>
              <a:tr h="176910">
                <a:tc>
                  <a:txBody>
                    <a:bodyPr/>
                    <a:lstStyle/>
                    <a:p>
                      <a:pPr defTabSz="457200">
                        <a:defRPr sz="1800"/>
                      </a:pPr>
                      <a:r>
                        <a:rPr sz="1066">
                          <a:latin typeface="Source Sans Pro"/>
                          <a:ea typeface="Source Sans Pro"/>
                          <a:cs typeface="Source Sans Pro"/>
                          <a:sym typeface="Source Sans Pro"/>
                        </a:rPr>
                        <a:t>10</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Femi Atewogbade</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WUYE</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Al-Gamji 2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1"/>
                  </a:ext>
                </a:extLst>
              </a:tr>
              <a:tr h="176910">
                <a:tc>
                  <a:txBody>
                    <a:bodyPr/>
                    <a:lstStyle/>
                    <a:p>
                      <a:pPr defTabSz="457200">
                        <a:defRPr sz="1800"/>
                      </a:pPr>
                      <a:r>
                        <a:rPr sz="1066">
                          <a:latin typeface="Source Sans Pro"/>
                          <a:ea typeface="Source Sans Pro"/>
                          <a:cs typeface="Source Sans Pro"/>
                          <a:sym typeface="Source Sans Pro"/>
                        </a:rPr>
                        <a:t>11</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Abdullahi Ahmed</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latin typeface="Source Sans Pro"/>
                          <a:ea typeface="Source Sans Pro"/>
                          <a:cs typeface="Source Sans Pro"/>
                          <a:sym typeface="Source Sans Pro"/>
                        </a:rPr>
                        <a:t>HQ</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FFFFF"/>
                    </a:solidFill>
                  </a:tcPr>
                </a:tc>
                <a:tc>
                  <a:txBody>
                    <a:bodyPr/>
                    <a:lstStyle/>
                    <a:p>
                      <a:pPr algn="l" defTabSz="457200">
                        <a:defRPr sz="1800"/>
                      </a:pPr>
                      <a:r>
                        <a:rPr sz="1066">
                          <a:solidFill>
                            <a:srgbClr val="212529"/>
                          </a:solidFill>
                          <a:latin typeface="Source Sans Pro"/>
                          <a:ea typeface="Source Sans Pro"/>
                          <a:cs typeface="Source Sans Pro"/>
                          <a:sym typeface="Source Sans Pro"/>
                        </a:rPr>
                        <a:t>LAKE VIEW HOME PHASE 1 (ELIJAH)</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2"/>
                  </a:ext>
                </a:extLst>
              </a:tr>
              <a:tr h="176910">
                <a:tc>
                  <a:txBody>
                    <a:bodyPr/>
                    <a:lstStyle/>
                    <a:p>
                      <a:pPr defTabSz="457200">
                        <a:defRPr sz="1800"/>
                      </a:pPr>
                      <a:r>
                        <a:rPr sz="1066">
                          <a:latin typeface="Source Sans Pro"/>
                          <a:ea typeface="Source Sans Pro"/>
                          <a:cs typeface="Source Sans Pro"/>
                          <a:sym typeface="Source Sans Pro"/>
                        </a:rPr>
                        <a:t>12</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Dr. Maryam Yusuf</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Lakeview Homes Phase 1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3"/>
                  </a:ext>
                </a:extLst>
              </a:tr>
              <a:tr h="176910">
                <a:tc>
                  <a:txBody>
                    <a:bodyPr/>
                    <a:lstStyle/>
                    <a:p>
                      <a:pPr defTabSz="457200">
                        <a:defRPr sz="1800"/>
                      </a:pPr>
                      <a:r>
                        <a:rPr sz="1066">
                          <a:latin typeface="Source Sans Pro"/>
                          <a:ea typeface="Source Sans Pro"/>
                          <a:cs typeface="Source Sans Pro"/>
                          <a:sym typeface="Source Sans Pro"/>
                        </a:rPr>
                        <a:t>13</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Hajiya Aisha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BH City Lifecamp Splitter 3</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4"/>
                  </a:ext>
                </a:extLst>
              </a:tr>
              <a:tr h="176910">
                <a:tc>
                  <a:txBody>
                    <a:bodyPr/>
                    <a:lstStyle/>
                    <a:p>
                      <a:pPr defTabSz="457200">
                        <a:defRPr sz="1800"/>
                      </a:pPr>
                      <a:r>
                        <a:rPr sz="1066">
                          <a:latin typeface="Source Sans Pro"/>
                          <a:ea typeface="Source Sans Pro"/>
                          <a:cs typeface="Source Sans Pro"/>
                          <a:sym typeface="Source Sans Pro"/>
                        </a:rPr>
                        <a:t>14</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Chadi Saraf</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HQ</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Peka Close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5"/>
                  </a:ext>
                </a:extLst>
              </a:tr>
              <a:tr h="176910">
                <a:tc>
                  <a:txBody>
                    <a:bodyPr/>
                    <a:lstStyle/>
                    <a:p>
                      <a:pPr defTabSz="457200">
                        <a:defRPr sz="1800"/>
                      </a:pPr>
                      <a:r>
                        <a:rPr sz="1066">
                          <a:latin typeface="Source Sans Pro"/>
                          <a:ea typeface="Source Sans Pro"/>
                          <a:cs typeface="Source Sans Pro"/>
                          <a:sym typeface="Source Sans Pro"/>
                        </a:rPr>
                        <a:t>15</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Busola Abayomi</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Godab Estate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6"/>
                  </a:ext>
                </a:extLst>
              </a:tr>
              <a:tr h="176910">
                <a:tc>
                  <a:txBody>
                    <a:bodyPr/>
                    <a:lstStyle/>
                    <a:p>
                      <a:pPr defTabSz="457200">
                        <a:defRPr sz="1800"/>
                      </a:pPr>
                      <a:r>
                        <a:rPr sz="1066">
                          <a:latin typeface="Source Sans Pro"/>
                          <a:ea typeface="Source Sans Pro"/>
                          <a:cs typeface="Source Sans Pro"/>
                          <a:sym typeface="Source Sans Pro"/>
                        </a:rPr>
                        <a:t>16</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Ahmadu Adamu Muazu</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ASOKORO</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DG NIA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7"/>
                  </a:ext>
                </a:extLst>
              </a:tr>
              <a:tr h="176910">
                <a:tc>
                  <a:txBody>
                    <a:bodyPr/>
                    <a:lstStyle/>
                    <a:p>
                      <a:pPr defTabSz="457200">
                        <a:defRPr sz="1800"/>
                      </a:pPr>
                      <a:r>
                        <a:rPr sz="1066">
                          <a:latin typeface="Source Sans Pro"/>
                          <a:ea typeface="Source Sans Pro"/>
                          <a:cs typeface="Source Sans Pro"/>
                          <a:sym typeface="Source Sans Pro"/>
                        </a:rPr>
                        <a:t>17</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Dr Lan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BH GLOVER STR SPLITTER 1</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8"/>
                  </a:ext>
                </a:extLst>
              </a:tr>
              <a:tr h="176910">
                <a:tc>
                  <a:txBody>
                    <a:bodyPr/>
                    <a:lstStyle/>
                    <a:p>
                      <a:pPr defTabSz="457200">
                        <a:defRPr sz="1800"/>
                      </a:pPr>
                      <a:r>
                        <a:rPr sz="1066">
                          <a:latin typeface="Source Sans Pro"/>
                          <a:ea typeface="Source Sans Pro"/>
                          <a:cs typeface="Source Sans Pro"/>
                          <a:sym typeface="Source Sans Pro"/>
                        </a:rPr>
                        <a:t>18</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Hon Moses O. Anaughe</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ASOKORO</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SD DAN IYA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9"/>
                  </a:ext>
                </a:extLst>
              </a:tr>
              <a:tr h="176910">
                <a:tc>
                  <a:txBody>
                    <a:bodyPr/>
                    <a:lstStyle/>
                    <a:p>
                      <a:pPr defTabSz="457200">
                        <a:defRPr sz="1800"/>
                      </a:pPr>
                      <a:r>
                        <a:rPr sz="1066">
                          <a:latin typeface="Source Sans Pro"/>
                          <a:ea typeface="Source Sans Pro"/>
                          <a:cs typeface="Source Sans Pro"/>
                          <a:sym typeface="Source Sans Pro"/>
                        </a:rPr>
                        <a:t>19</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Abba Zanna HAMZA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GAMES VILLAGE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20"/>
                  </a:ext>
                </a:extLst>
              </a:tr>
              <a:tr h="176910">
                <a:tc>
                  <a:txBody>
                    <a:bodyPr/>
                    <a:lstStyle/>
                    <a:p>
                      <a:pPr defTabSz="457200">
                        <a:defRPr sz="1800"/>
                      </a:pPr>
                      <a:r>
                        <a:rPr sz="1066">
                          <a:latin typeface="Source Sans Pro"/>
                          <a:ea typeface="Source Sans Pro"/>
                          <a:cs typeface="Source Sans Pro"/>
                          <a:sym typeface="Source Sans Pro"/>
                        </a:rPr>
                        <a:t>20</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Maryam Y Ibrahim</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HQ</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Salt Lake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21"/>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Churn Customers willing to come back"/>
          <p:cNvSpPr txBox="1">
            <a:spLocks noGrp="1"/>
          </p:cNvSpPr>
          <p:nvPr>
            <p:ph type="title"/>
          </p:nvPr>
        </p:nvSpPr>
        <p:spPr>
          <a:xfrm>
            <a:off x="838200" y="365125"/>
            <a:ext cx="10515600" cy="409075"/>
          </a:xfrm>
          <a:prstGeom prst="rect">
            <a:avLst/>
          </a:prstGeom>
        </p:spPr>
        <p:txBody>
          <a:bodyPr/>
          <a:lstStyle>
            <a:lvl1pPr defTabSz="393192">
              <a:defRPr sz="1978">
                <a:latin typeface="Source Sans Pro"/>
                <a:ea typeface="Source Sans Pro"/>
                <a:cs typeface="Source Sans Pro"/>
                <a:sym typeface="Source Sans Pro"/>
              </a:defRPr>
            </a:lvl1pPr>
          </a:lstStyle>
          <a:p>
            <a:r>
              <a:t>Churn Customers willing to come back</a:t>
            </a:r>
          </a:p>
        </p:txBody>
      </p:sp>
      <p:sp>
        <p:nvSpPr>
          <p:cNvPr id="671" name="Double-click to edit"/>
          <p:cNvSpPr txBox="1">
            <a:spLocks noGrp="1"/>
          </p:cNvSpPr>
          <p:nvPr>
            <p:ph type="body" idx="1"/>
          </p:nvPr>
        </p:nvSpPr>
        <p:spPr>
          <a:xfrm>
            <a:off x="838200" y="921702"/>
            <a:ext cx="10515600" cy="5255261"/>
          </a:xfrm>
          <a:prstGeom prst="rect">
            <a:avLst/>
          </a:prstGeom>
        </p:spPr>
        <p:txBody>
          <a:bodyPr/>
          <a:lstStyle/>
          <a:p>
            <a:endParaRPr/>
          </a:p>
        </p:txBody>
      </p:sp>
      <p:graphicFrame>
        <p:nvGraphicFramePr>
          <p:cNvPr id="672" name="Table 1"/>
          <p:cNvGraphicFramePr/>
          <p:nvPr/>
        </p:nvGraphicFramePr>
        <p:xfrm>
          <a:off x="941656" y="704669"/>
          <a:ext cx="10308685" cy="5725647"/>
        </p:xfrm>
        <a:graphic>
          <a:graphicData uri="http://schemas.openxmlformats.org/drawingml/2006/table">
            <a:tbl>
              <a:tblPr>
                <a:tableStyleId>{4C3C2611-4C71-4FC5-86AE-919BDF0F9419}</a:tableStyleId>
              </a:tblPr>
              <a:tblGrid>
                <a:gridCol w="789451">
                  <a:extLst>
                    <a:ext uri="{9D8B030D-6E8A-4147-A177-3AD203B41FA5}">
                      <a16:colId xmlns:a16="http://schemas.microsoft.com/office/drawing/2014/main" val="20000"/>
                    </a:ext>
                  </a:extLst>
                </a:gridCol>
                <a:gridCol w="1868200">
                  <a:extLst>
                    <a:ext uri="{9D8B030D-6E8A-4147-A177-3AD203B41FA5}">
                      <a16:colId xmlns:a16="http://schemas.microsoft.com/office/drawing/2014/main" val="20001"/>
                    </a:ext>
                  </a:extLst>
                </a:gridCol>
                <a:gridCol w="2033299">
                  <a:extLst>
                    <a:ext uri="{9D8B030D-6E8A-4147-A177-3AD203B41FA5}">
                      <a16:colId xmlns:a16="http://schemas.microsoft.com/office/drawing/2014/main" val="20002"/>
                    </a:ext>
                  </a:extLst>
                </a:gridCol>
                <a:gridCol w="3737061">
                  <a:extLst>
                    <a:ext uri="{9D8B030D-6E8A-4147-A177-3AD203B41FA5}">
                      <a16:colId xmlns:a16="http://schemas.microsoft.com/office/drawing/2014/main" val="20003"/>
                    </a:ext>
                  </a:extLst>
                </a:gridCol>
                <a:gridCol w="1880674">
                  <a:extLst>
                    <a:ext uri="{9D8B030D-6E8A-4147-A177-3AD203B41FA5}">
                      <a16:colId xmlns:a16="http://schemas.microsoft.com/office/drawing/2014/main" val="20004"/>
                    </a:ext>
                  </a:extLst>
                </a:gridCol>
              </a:tblGrid>
              <a:tr h="197574">
                <a:tc gridSpan="5">
                  <a:txBody>
                    <a:bodyPr/>
                    <a:lstStyle/>
                    <a:p>
                      <a:pPr algn="ctr" defTabSz="457200">
                        <a:defRPr sz="1800"/>
                      </a:pPr>
                      <a:r>
                        <a:rPr sz="1560">
                          <a:latin typeface="+mj-lt"/>
                          <a:ea typeface="+mj-ea"/>
                          <a:cs typeface="+mj-cs"/>
                        </a:rPr>
                        <a:t>Table 1</a:t>
                      </a:r>
                    </a:p>
                  </a:txBody>
                  <a:tcPr marL="0" marR="0" marT="0" marB="0" anchor="ctr" horzOverflow="overflow">
                    <a:lnL/>
                    <a:lnR/>
                    <a:lnT/>
                    <a:lnB w="12700">
                      <a:solidFill>
                        <a:srgbClr val="000000"/>
                      </a:solidFill>
                      <a:miter lim="400000"/>
                    </a:lnB>
                    <a:solidFill>
                      <a:srgbClr val="000000">
                        <a:alpha val="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2151">
                <a:tc>
                  <a:txBody>
                    <a:bodyPr/>
                    <a:lstStyle/>
                    <a:p>
                      <a:pPr defTabSz="457200">
                        <a:defRPr sz="1800"/>
                      </a:pPr>
                      <a:r>
                        <a:rPr sz="1066">
                          <a:latin typeface="Source Sans Pro"/>
                          <a:ea typeface="Source Sans Pro"/>
                          <a:cs typeface="Source Sans Pro"/>
                          <a:sym typeface="Source Sans Pro"/>
                        </a:rPr>
                        <a:t>21</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Chris Jemitola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ASOKORO</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Udi Hills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1"/>
                  </a:ext>
                </a:extLst>
              </a:tr>
              <a:tr h="228600">
                <a:tc>
                  <a:txBody>
                    <a:bodyPr/>
                    <a:lstStyle/>
                    <a:p>
                      <a:pPr defTabSz="457200">
                        <a:defRPr sz="1800"/>
                      </a:pPr>
                      <a:r>
                        <a:rPr sz="1066">
                          <a:latin typeface="Source Sans Pro"/>
                          <a:ea typeface="Source Sans Pro"/>
                          <a:cs typeface="Source Sans Pro"/>
                          <a:sym typeface="Source Sans Pro"/>
                        </a:rPr>
                        <a:t>22</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Babalola Olanrewaju</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Paradise Estate 1</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2"/>
                  </a:ext>
                </a:extLst>
              </a:tr>
              <a:tr h="228600">
                <a:tc>
                  <a:txBody>
                    <a:bodyPr/>
                    <a:lstStyle/>
                    <a:p>
                      <a:pPr defTabSz="457200">
                        <a:defRPr sz="1800"/>
                      </a:pPr>
                      <a:r>
                        <a:rPr sz="1066">
                          <a:latin typeface="Source Sans Pro"/>
                          <a:ea typeface="Source Sans Pro"/>
                          <a:cs typeface="Source Sans Pro"/>
                          <a:sym typeface="Source Sans Pro"/>
                        </a:rPr>
                        <a:t>23</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Chiagozie Hillary Nwokoko</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933">
                          <a:latin typeface="Source Sans Pro"/>
                          <a:ea typeface="Source Sans Pro"/>
                          <a:cs typeface="Source Sans Pro"/>
                          <a:sym typeface="Source Sans Pro"/>
                        </a:rPr>
                        <a:t>KATAMPE EXTENSION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3"/>
                  </a:ext>
                </a:extLst>
              </a:tr>
              <a:tr h="393700">
                <a:tc>
                  <a:txBody>
                    <a:bodyPr/>
                    <a:lstStyle/>
                    <a:p>
                      <a:pPr defTabSz="457200">
                        <a:defRPr sz="1800"/>
                      </a:pPr>
                      <a:r>
                        <a:rPr sz="1066">
                          <a:latin typeface="Source Sans Pro"/>
                          <a:ea typeface="Source Sans Pro"/>
                          <a:cs typeface="Source Sans Pro"/>
                          <a:sym typeface="Source Sans Pro"/>
                        </a:rPr>
                        <a:t>24</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Abdulmumin Oniyangi (Tetfund)</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Mab Global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4"/>
                  </a:ext>
                </a:extLst>
              </a:tr>
              <a:tr h="228600">
                <a:tc>
                  <a:txBody>
                    <a:bodyPr/>
                    <a:lstStyle/>
                    <a:p>
                      <a:pPr defTabSz="457200">
                        <a:defRPr sz="1800"/>
                      </a:pPr>
                      <a:r>
                        <a:rPr sz="1066">
                          <a:latin typeface="Source Sans Pro"/>
                          <a:ea typeface="Source Sans Pro"/>
                          <a:cs typeface="Source Sans Pro"/>
                          <a:sym typeface="Source Sans Pro"/>
                        </a:rPr>
                        <a:t>25</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Maryam Y Ibrahim</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HQ</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lSalt Lake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5"/>
                  </a:ext>
                </a:extLst>
              </a:tr>
              <a:tr h="228600">
                <a:tc>
                  <a:txBody>
                    <a:bodyPr/>
                    <a:lstStyle/>
                    <a:p>
                      <a:pPr defTabSz="457200">
                        <a:defRPr sz="1800"/>
                      </a:pPr>
                      <a:r>
                        <a:rPr sz="1066">
                          <a:latin typeface="Source Sans Pro"/>
                          <a:ea typeface="Source Sans Pro"/>
                          <a:cs typeface="Source Sans Pro"/>
                          <a:sym typeface="Source Sans Pro"/>
                        </a:rPr>
                        <a:t>26</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Idiatu Lasisi</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BH City Lifecamp Splitter 3</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6"/>
                  </a:ext>
                </a:extLst>
              </a:tr>
              <a:tr h="228600">
                <a:tc>
                  <a:txBody>
                    <a:bodyPr/>
                    <a:lstStyle/>
                    <a:p>
                      <a:pPr defTabSz="457200">
                        <a:defRPr sz="1800"/>
                      </a:pPr>
                      <a:r>
                        <a:rPr sz="1066">
                          <a:latin typeface="Source Sans Pro"/>
                          <a:ea typeface="Source Sans Pro"/>
                          <a:cs typeface="Source Sans Pro"/>
                          <a:sym typeface="Source Sans Pro"/>
                        </a:rPr>
                        <a:t>27</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Umar Yakubu</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KATAMPE/URBAN SHELTER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7"/>
                  </a:ext>
                </a:extLst>
              </a:tr>
              <a:tr h="228600">
                <a:tc>
                  <a:txBody>
                    <a:bodyPr/>
                    <a:lstStyle/>
                    <a:p>
                      <a:pPr defTabSz="457200">
                        <a:defRPr sz="1800"/>
                      </a:pPr>
                      <a:r>
                        <a:rPr sz="1066">
                          <a:latin typeface="Source Sans Pro"/>
                          <a:ea typeface="Source Sans Pro"/>
                          <a:cs typeface="Source Sans Pro"/>
                          <a:sym typeface="Source Sans Pro"/>
                        </a:rPr>
                        <a:t>28</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Mohammed Bello (Asokoro)</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8"/>
                  </a:ext>
                </a:extLst>
              </a:tr>
              <a:tr h="228600">
                <a:tc>
                  <a:txBody>
                    <a:bodyPr/>
                    <a:lstStyle/>
                    <a:p>
                      <a:pPr defTabSz="457200">
                        <a:defRPr sz="1800"/>
                      </a:pPr>
                      <a:r>
                        <a:rPr sz="1066">
                          <a:latin typeface="Source Sans Pro"/>
                          <a:ea typeface="Source Sans Pro"/>
                          <a:cs typeface="Source Sans Pro"/>
                          <a:sym typeface="Source Sans Pro"/>
                        </a:rPr>
                        <a:t>29</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Maureen Okogwu</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HQ</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Rima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9"/>
                  </a:ext>
                </a:extLst>
              </a:tr>
              <a:tr h="228600">
                <a:tc>
                  <a:txBody>
                    <a:bodyPr/>
                    <a:lstStyle/>
                    <a:p>
                      <a:pPr defTabSz="457200">
                        <a:defRPr sz="1800"/>
                      </a:pPr>
                      <a:r>
                        <a:rPr sz="1066">
                          <a:latin typeface="Source Sans Pro"/>
                          <a:ea typeface="Source Sans Pro"/>
                          <a:cs typeface="Source Sans Pro"/>
                          <a:sym typeface="Source Sans Pro"/>
                        </a:rPr>
                        <a:t>30</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Alhaji Bashir Yusuf Ibrahim</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solidFill>
                            <a:srgbClr val="212529"/>
                          </a:solidFill>
                          <a:latin typeface="Source Sans Pro"/>
                          <a:ea typeface="Source Sans Pro"/>
                          <a:cs typeface="Source Sans Pro"/>
                          <a:sym typeface="Source Sans Pro"/>
                        </a:rPr>
                        <a:t>HQ</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F8F9FA"/>
                    </a:solidFill>
                  </a:tcPr>
                </a:tc>
                <a:tc>
                  <a:txBody>
                    <a:bodyPr/>
                    <a:lstStyle/>
                    <a:p>
                      <a:pPr algn="l" defTabSz="457200">
                        <a:defRPr sz="1800"/>
                      </a:pPr>
                      <a:r>
                        <a:rPr sz="1066">
                          <a:latin typeface="Source Sans Pro"/>
                          <a:ea typeface="Source Sans Pro"/>
                          <a:cs typeface="Source Sans Pro"/>
                          <a:sym typeface="Source Sans Pro"/>
                        </a:rPr>
                        <a:t>Lake Chad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0"/>
                  </a:ext>
                </a:extLst>
              </a:tr>
              <a:tr h="228600">
                <a:tc>
                  <a:txBody>
                    <a:bodyPr/>
                    <a:lstStyle/>
                    <a:p>
                      <a:pPr defTabSz="457200">
                        <a:defRPr sz="1800"/>
                      </a:pPr>
                      <a:r>
                        <a:rPr sz="1066">
                          <a:latin typeface="Source Sans Pro"/>
                          <a:ea typeface="Source Sans Pro"/>
                          <a:cs typeface="Source Sans Pro"/>
                          <a:sym typeface="Source Sans Pro"/>
                        </a:rPr>
                        <a:t>31</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Colonel Samson Agada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Kado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1"/>
                  </a:ext>
                </a:extLst>
              </a:tr>
              <a:tr h="228600">
                <a:tc>
                  <a:txBody>
                    <a:bodyPr/>
                    <a:lstStyle/>
                    <a:p>
                      <a:pPr defTabSz="457200">
                        <a:defRPr sz="1800"/>
                      </a:pPr>
                      <a:r>
                        <a:rPr sz="1066">
                          <a:latin typeface="Source Sans Pro"/>
                          <a:ea typeface="Source Sans Pro"/>
                          <a:cs typeface="Source Sans Pro"/>
                          <a:sym typeface="Source Sans Pro"/>
                        </a:rPr>
                        <a:t>32</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Ibrahim Bako</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NAF Conference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2"/>
                  </a:ext>
                </a:extLst>
              </a:tr>
              <a:tr h="228600">
                <a:tc>
                  <a:txBody>
                    <a:bodyPr/>
                    <a:lstStyle/>
                    <a:p>
                      <a:pPr defTabSz="457200">
                        <a:defRPr sz="1800"/>
                      </a:pPr>
                      <a:r>
                        <a:rPr sz="1066">
                          <a:latin typeface="Source Sans Pro"/>
                          <a:ea typeface="Source Sans Pro"/>
                          <a:cs typeface="Source Sans Pro"/>
                          <a:sym typeface="Source Sans Pro"/>
                        </a:rPr>
                        <a:t>33</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Edward Adejo</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BH City Lifecamp Splitter 3</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3"/>
                  </a:ext>
                </a:extLst>
              </a:tr>
              <a:tr h="228600">
                <a:tc>
                  <a:txBody>
                    <a:bodyPr/>
                    <a:lstStyle/>
                    <a:p>
                      <a:pPr defTabSz="457200">
                        <a:defRPr sz="1800"/>
                      </a:pPr>
                      <a:r>
                        <a:rPr sz="1066">
                          <a:latin typeface="Source Sans Pro"/>
                          <a:ea typeface="Source Sans Pro"/>
                          <a:cs typeface="Source Sans Pro"/>
                          <a:sym typeface="Source Sans Pro"/>
                        </a:rPr>
                        <a:t>34</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Nasiru Sadiq</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LAKE VIEW HOME PHASE 1 (ELIJAH)</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4"/>
                  </a:ext>
                </a:extLst>
              </a:tr>
              <a:tr h="228600">
                <a:tc>
                  <a:txBody>
                    <a:bodyPr/>
                    <a:lstStyle/>
                    <a:p>
                      <a:pPr defTabSz="457200">
                        <a:defRPr sz="1800"/>
                      </a:pPr>
                      <a:r>
                        <a:rPr sz="1066">
                          <a:latin typeface="Source Sans Pro"/>
                          <a:ea typeface="Source Sans Pro"/>
                          <a:cs typeface="Source Sans Pro"/>
                          <a:sym typeface="Source Sans Pro"/>
                        </a:rPr>
                        <a:t>35</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Abubakar Isa Yuguda (BUA)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BUA Court</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5"/>
                  </a:ext>
                </a:extLst>
              </a:tr>
              <a:tr h="282151">
                <a:tc>
                  <a:txBody>
                    <a:bodyPr/>
                    <a:lstStyle/>
                    <a:p>
                      <a:pPr defTabSz="457200">
                        <a:defRPr sz="1800"/>
                      </a:pPr>
                      <a:r>
                        <a:rPr sz="1066">
                          <a:latin typeface="Source Sans Pro"/>
                          <a:ea typeface="Source Sans Pro"/>
                          <a:cs typeface="Source Sans Pro"/>
                          <a:sym typeface="Source Sans Pro"/>
                        </a:rPr>
                        <a:t>36</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Sufyan Sa’ad</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NAF Conference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6"/>
                  </a:ext>
                </a:extLst>
              </a:tr>
              <a:tr h="228600">
                <a:tc>
                  <a:txBody>
                    <a:bodyPr/>
                    <a:lstStyle/>
                    <a:p>
                      <a:pPr defTabSz="457200">
                        <a:defRPr sz="1800"/>
                      </a:pPr>
                      <a:r>
                        <a:rPr sz="1066">
                          <a:latin typeface="Source Sans Pro"/>
                          <a:ea typeface="Source Sans Pro"/>
                          <a:cs typeface="Source Sans Pro"/>
                          <a:sym typeface="Source Sans Pro"/>
                        </a:rPr>
                        <a:t>37</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Isa Muhammad</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Kado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066">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7"/>
                  </a:ext>
                </a:extLst>
              </a:tr>
              <a:tr h="313501">
                <a:tc>
                  <a:txBody>
                    <a:bodyPr/>
                    <a:lstStyle/>
                    <a:p>
                      <a:pPr defTabSz="457200">
                        <a:defRPr sz="1800"/>
                      </a:pPr>
                      <a:r>
                        <a:rPr sz="1066">
                          <a:latin typeface="Source Sans Pro"/>
                          <a:ea typeface="Source Sans Pro"/>
                          <a:cs typeface="Source Sans Pro"/>
                          <a:sym typeface="Source Sans Pro"/>
                        </a:rPr>
                        <a:t>38</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Musa Adamu</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URBAN SHELTER 2</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8"/>
                  </a:ext>
                </a:extLst>
              </a:tr>
              <a:tr h="254000">
                <a:tc>
                  <a:txBody>
                    <a:bodyPr/>
                    <a:lstStyle/>
                    <a:p>
                      <a:pPr defTabSz="457200">
                        <a:defRPr sz="1800"/>
                      </a:pPr>
                      <a:r>
                        <a:rPr sz="1066">
                          <a:latin typeface="Source Sans Pro"/>
                          <a:ea typeface="Source Sans Pro"/>
                          <a:cs typeface="Source Sans Pro"/>
                          <a:sym typeface="Source Sans Pro"/>
                        </a:rPr>
                        <a:t>39</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Princess Osifo</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Jahi Splitter 5</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19"/>
                  </a:ext>
                </a:extLst>
              </a:tr>
              <a:tr h="254000">
                <a:tc>
                  <a:txBody>
                    <a:bodyPr/>
                    <a:lstStyle/>
                    <a:p>
                      <a:pPr defTabSz="457200">
                        <a:defRPr sz="1800"/>
                      </a:pPr>
                      <a:r>
                        <a:rPr sz="1066">
                          <a:latin typeface="Source Sans Pro"/>
                          <a:ea typeface="Source Sans Pro"/>
                          <a:cs typeface="Source Sans Pro"/>
                          <a:sym typeface="Source Sans Pro"/>
                        </a:rPr>
                        <a:t>40</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Adedamisi Pegba-Otemolu</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URBAN SHELTER 2</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20"/>
                  </a:ext>
                </a:extLst>
              </a:tr>
              <a:tr h="254000">
                <a:tc>
                  <a:txBody>
                    <a:bodyPr/>
                    <a:lstStyle/>
                    <a:p>
                      <a:pPr defTabSz="457200">
                        <a:defRPr sz="1800"/>
                      </a:pPr>
                      <a:r>
                        <a:rPr sz="1066">
                          <a:latin typeface="Source Sans Pro"/>
                          <a:ea typeface="Source Sans Pro"/>
                          <a:cs typeface="Source Sans Pro"/>
                          <a:sym typeface="Source Sans Pro"/>
                        </a:rPr>
                        <a:t>41</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Rufai Dabo</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Kado Splitter</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21"/>
                  </a:ext>
                </a:extLst>
              </a:tr>
              <a:tr h="254000">
                <a:tc>
                  <a:txBody>
                    <a:bodyPr/>
                    <a:lstStyle/>
                    <a:p>
                      <a:pPr defTabSz="457200">
                        <a:defRPr sz="1800"/>
                      </a:pPr>
                      <a:r>
                        <a:rPr sz="1066">
                          <a:latin typeface="Source Sans Pro"/>
                          <a:ea typeface="Source Sans Pro"/>
                          <a:cs typeface="Source Sans Pro"/>
                          <a:sym typeface="Source Sans Pro"/>
                        </a:rPr>
                        <a:t>42</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Kunle Adegun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ctr" defTabSz="457200">
                        <a:defRPr sz="1800"/>
                      </a:pPr>
                      <a:r>
                        <a:rPr sz="1066">
                          <a:latin typeface="Source Sans Pro"/>
                          <a:ea typeface="Source Sans Pro"/>
                          <a:cs typeface="Source Sans Pro"/>
                          <a:sym typeface="Source Sans Pro"/>
                        </a:rPr>
                        <a:t>GWARINPA</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000">
                          <a:latin typeface="Helvetica Neue"/>
                          <a:ea typeface="Helvetica Neue"/>
                          <a:cs typeface="Helvetica Neue"/>
                          <a:sym typeface="Helvetica Neue"/>
                        </a:defRPr>
                      </a:pPr>
                      <a:endParaRP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l" defTabSz="457200">
                        <a:defRPr sz="1800"/>
                      </a:pPr>
                      <a:r>
                        <a:rPr sz="1200">
                          <a:latin typeface="Source Sans Pro"/>
                          <a:ea typeface="Source Sans Pro"/>
                          <a:cs typeface="Source Sans Pro"/>
                          <a:sym typeface="Source Sans Pro"/>
                        </a:rPr>
                        <a:t>churn</a:t>
                      </a:r>
                    </a:p>
                  </a:txBody>
                  <a:tcPr marL="38100" marR="38100" marT="25400" marB="25400" anchor="b"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22"/>
                  </a:ext>
                </a:extLst>
              </a:tr>
            </a:tbl>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6" name="Breach: Monetary loss accrued to Legend"/>
          <p:cNvGrpSpPr/>
          <p:nvPr/>
        </p:nvGrpSpPr>
        <p:grpSpPr>
          <a:xfrm>
            <a:off x="-3" y="-21461"/>
            <a:ext cx="12192006" cy="847643"/>
            <a:chOff x="0" y="0"/>
            <a:chExt cx="12192005" cy="847642"/>
          </a:xfrm>
        </p:grpSpPr>
        <p:sp>
          <p:nvSpPr>
            <p:cNvPr id="394" name="Rectangle"/>
            <p:cNvSpPr/>
            <p:nvPr/>
          </p:nvSpPr>
          <p:spPr>
            <a:xfrm>
              <a:off x="-1" y="-1"/>
              <a:ext cx="12192006" cy="847643"/>
            </a:xfrm>
            <a:prstGeom prst="rect">
              <a:avLst/>
            </a:prstGeom>
            <a:solidFill>
              <a:srgbClr val="FD4F00"/>
            </a:solidFill>
            <a:ln w="12700" cap="flat">
              <a:solidFill>
                <a:srgbClr val="BDD7EE"/>
              </a:solidFill>
              <a:prstDash val="solid"/>
              <a:miter lim="800000"/>
            </a:ln>
            <a:effectLst/>
          </p:spPr>
          <p:txBody>
            <a:bodyPr wrap="square" lIns="45719" tIns="45719" rIns="45719" bIns="45719" numCol="1" anchor="ctr">
              <a:noAutofit/>
            </a:bodyPr>
            <a:lstStyle/>
            <a:p>
              <a:pPr algn="ctr" defTabSz="758825">
                <a:lnSpc>
                  <a:spcPct val="90000"/>
                </a:lnSpc>
                <a:defRPr sz="2400" b="1">
                  <a:solidFill>
                    <a:srgbClr val="FFFFFF"/>
                  </a:solidFill>
                  <a:latin typeface="Source Sans Pro"/>
                  <a:ea typeface="Source Sans Pro"/>
                  <a:cs typeface="Source Sans Pro"/>
                  <a:sym typeface="Source Sans Pro"/>
                </a:defRPr>
              </a:pPr>
              <a:endParaRPr/>
            </a:p>
          </p:txBody>
        </p:sp>
        <p:sp>
          <p:nvSpPr>
            <p:cNvPr id="395" name="New Sales Per Product"/>
            <p:cNvSpPr txBox="1"/>
            <p:nvPr/>
          </p:nvSpPr>
          <p:spPr>
            <a:xfrm>
              <a:off x="6349" y="6349"/>
              <a:ext cx="12179306" cy="8349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defTabSz="758825">
                <a:lnSpc>
                  <a:spcPct val="90000"/>
                </a:lnSpc>
                <a:defRPr sz="2400" b="1">
                  <a:solidFill>
                    <a:srgbClr val="FFFFFF"/>
                  </a:solidFill>
                  <a:latin typeface="Source Sans Pro"/>
                  <a:ea typeface="Source Sans Pro"/>
                  <a:cs typeface="Source Sans Pro"/>
                  <a:sym typeface="Source Sans Pro"/>
                </a:defRPr>
              </a:lvl1pPr>
            </a:lstStyle>
            <a:p>
              <a:r>
                <a:t>MDU Classification</a:t>
              </a:r>
            </a:p>
          </p:txBody>
        </p:sp>
      </p:grpSp>
      <p:graphicFrame>
        <p:nvGraphicFramePr>
          <p:cNvPr id="397" name="Table 3"/>
          <p:cNvGraphicFramePr/>
          <p:nvPr/>
        </p:nvGraphicFramePr>
        <p:xfrm>
          <a:off x="838200" y="1825625"/>
          <a:ext cx="10515600" cy="3162052"/>
        </p:xfrm>
        <a:graphic>
          <a:graphicData uri="http://schemas.openxmlformats.org/drawingml/2006/table">
            <a:tbl>
              <a:tblPr>
                <a:tableStyleId>{4C3C2611-4C71-4FC5-86AE-919BDF0F9419}</a:tableStyleId>
              </a:tblPr>
              <a:tblGrid>
                <a:gridCol w="1733550">
                  <a:extLst>
                    <a:ext uri="{9D8B030D-6E8A-4147-A177-3AD203B41FA5}">
                      <a16:colId xmlns:a16="http://schemas.microsoft.com/office/drawing/2014/main" val="20000"/>
                    </a:ext>
                  </a:extLst>
                </a:gridCol>
                <a:gridCol w="2012315">
                  <a:extLst>
                    <a:ext uri="{9D8B030D-6E8A-4147-A177-3AD203B41FA5}">
                      <a16:colId xmlns:a16="http://schemas.microsoft.com/office/drawing/2014/main" val="20001"/>
                    </a:ext>
                  </a:extLst>
                </a:gridCol>
                <a:gridCol w="1896110">
                  <a:extLst>
                    <a:ext uri="{9D8B030D-6E8A-4147-A177-3AD203B41FA5}">
                      <a16:colId xmlns:a16="http://schemas.microsoft.com/office/drawing/2014/main" val="20002"/>
                    </a:ext>
                  </a:extLst>
                </a:gridCol>
                <a:gridCol w="1020445">
                  <a:extLst>
                    <a:ext uri="{9D8B030D-6E8A-4147-A177-3AD203B41FA5}">
                      <a16:colId xmlns:a16="http://schemas.microsoft.com/office/drawing/2014/main" val="20003"/>
                    </a:ext>
                  </a:extLst>
                </a:gridCol>
                <a:gridCol w="1165860">
                  <a:extLst>
                    <a:ext uri="{9D8B030D-6E8A-4147-A177-3AD203B41FA5}">
                      <a16:colId xmlns:a16="http://schemas.microsoft.com/office/drawing/2014/main" val="20004"/>
                    </a:ext>
                  </a:extLst>
                </a:gridCol>
                <a:gridCol w="908685">
                  <a:extLst>
                    <a:ext uri="{9D8B030D-6E8A-4147-A177-3AD203B41FA5}">
                      <a16:colId xmlns:a16="http://schemas.microsoft.com/office/drawing/2014/main" val="20005"/>
                    </a:ext>
                  </a:extLst>
                </a:gridCol>
                <a:gridCol w="612775">
                  <a:extLst>
                    <a:ext uri="{9D8B030D-6E8A-4147-A177-3AD203B41FA5}">
                      <a16:colId xmlns:a16="http://schemas.microsoft.com/office/drawing/2014/main" val="20006"/>
                    </a:ext>
                  </a:extLst>
                </a:gridCol>
                <a:gridCol w="1165860">
                  <a:extLst>
                    <a:ext uri="{9D8B030D-6E8A-4147-A177-3AD203B41FA5}">
                      <a16:colId xmlns:a16="http://schemas.microsoft.com/office/drawing/2014/main" val="20007"/>
                    </a:ext>
                  </a:extLst>
                </a:gridCol>
              </a:tblGrid>
              <a:tr h="429057">
                <a:tc>
                  <a:txBody>
                    <a:bodyPr/>
                    <a:lstStyle/>
                    <a:p>
                      <a:pPr algn="l">
                        <a:defRPr sz="1800"/>
                      </a:pPr>
                      <a:r>
                        <a:rPr sz="1400" b="1">
                          <a:latin typeface="Source Sans Pro"/>
                          <a:ea typeface="Source Sans Pro"/>
                          <a:cs typeface="Source Sans Pro"/>
                          <a:sym typeface="Source Sans Pro"/>
                        </a:rPr>
                        <a:t>Estate Classification</a:t>
                      </a:r>
                    </a:p>
                  </a:txBody>
                  <a:tcPr marL="9525" marR="9525" marT="9525" marB="9525" anchor="b" horzOverflow="overflow"/>
                </a:tc>
                <a:tc>
                  <a:txBody>
                    <a:bodyPr/>
                    <a:lstStyle/>
                    <a:p>
                      <a:pPr algn="l">
                        <a:defRPr sz="1800"/>
                      </a:pPr>
                      <a:r>
                        <a:rPr sz="1400" b="1">
                          <a:latin typeface="Source Sans Pro"/>
                          <a:ea typeface="Source Sans Pro"/>
                          <a:cs typeface="Source Sans Pro"/>
                          <a:sym typeface="Source Sans Pro"/>
                        </a:rPr>
                        <a:t>Total No of Classification</a:t>
                      </a:r>
                    </a:p>
                  </a:txBody>
                  <a:tcPr marL="9525" marR="9525" marT="9525" marB="9525" anchor="b" horzOverflow="overflow"/>
                </a:tc>
                <a:tc>
                  <a:txBody>
                    <a:bodyPr/>
                    <a:lstStyle/>
                    <a:p>
                      <a:pPr algn="l">
                        <a:defRPr sz="1800"/>
                      </a:pPr>
                      <a:r>
                        <a:rPr sz="1400" b="1">
                          <a:latin typeface="Source Sans Pro"/>
                          <a:ea typeface="Source Sans Pro"/>
                          <a:cs typeface="Source Sans Pro"/>
                          <a:sym typeface="Source Sans Pro"/>
                        </a:rPr>
                        <a:t>Total No of Apartments</a:t>
                      </a:r>
                    </a:p>
                  </a:txBody>
                  <a:tcPr marL="9525" marR="9525" marT="9525" marB="9525" anchor="b" horzOverflow="overflow"/>
                </a:tc>
                <a:tc>
                  <a:txBody>
                    <a:bodyPr/>
                    <a:lstStyle/>
                    <a:p>
                      <a:pPr algn="l">
                        <a:defRPr sz="1800"/>
                      </a:pPr>
                      <a:r>
                        <a:rPr sz="1400" b="1">
                          <a:latin typeface="Source Sans Pro"/>
                          <a:ea typeface="Source Sans Pro"/>
                          <a:cs typeface="Source Sans Pro"/>
                          <a:sym typeface="Source Sans Pro"/>
                        </a:rPr>
                        <a:t>Occupied</a:t>
                      </a:r>
                    </a:p>
                  </a:txBody>
                  <a:tcPr marL="9525" marR="9525" marT="9525" marB="9525" anchor="b" horzOverflow="overflow"/>
                </a:tc>
                <a:tc>
                  <a:txBody>
                    <a:bodyPr/>
                    <a:lstStyle/>
                    <a:p>
                      <a:pPr algn="l">
                        <a:defRPr sz="1800"/>
                      </a:pPr>
                      <a:r>
                        <a:rPr sz="1400" b="1">
                          <a:latin typeface="Source Sans Pro"/>
                          <a:ea typeface="Source Sans Pro"/>
                          <a:cs typeface="Source Sans Pro"/>
                          <a:sym typeface="Source Sans Pro"/>
                        </a:rPr>
                        <a:t>Total Installed</a:t>
                      </a:r>
                    </a:p>
                  </a:txBody>
                  <a:tcPr marL="9525" marR="9525" marT="9525" marB="9525" anchor="b" horzOverflow="overflow"/>
                </a:tc>
                <a:tc>
                  <a:txBody>
                    <a:bodyPr/>
                    <a:lstStyle/>
                    <a:p>
                      <a:pPr algn="l">
                        <a:defRPr sz="1800"/>
                      </a:pPr>
                      <a:r>
                        <a:rPr sz="1400" b="1">
                          <a:latin typeface="Source Sans Pro"/>
                          <a:ea typeface="Source Sans Pro"/>
                          <a:cs typeface="Source Sans Pro"/>
                          <a:sym typeface="Source Sans Pro"/>
                        </a:rPr>
                        <a:t>Total Paid</a:t>
                      </a:r>
                    </a:p>
                  </a:txBody>
                  <a:tcPr marL="9525" marR="9525" marT="9525" marB="9525" anchor="b" horzOverflow="overflow"/>
                </a:tc>
                <a:tc>
                  <a:txBody>
                    <a:bodyPr/>
                    <a:lstStyle/>
                    <a:p>
                      <a:pPr algn="l">
                        <a:defRPr sz="1800"/>
                      </a:pPr>
                      <a:r>
                        <a:rPr sz="1400" b="1">
                          <a:latin typeface="Source Sans Pro"/>
                          <a:ea typeface="Source Sans Pro"/>
                          <a:cs typeface="Source Sans Pro"/>
                          <a:sym typeface="Source Sans Pro"/>
                        </a:rPr>
                        <a:t>Active</a:t>
                      </a:r>
                    </a:p>
                  </a:txBody>
                  <a:tcPr marL="9525" marR="9525" marT="9525" marB="9525" anchor="b" horzOverflow="overflow"/>
                </a:tc>
                <a:tc>
                  <a:txBody>
                    <a:bodyPr/>
                    <a:lstStyle/>
                    <a:p>
                      <a:pPr algn="l">
                        <a:defRPr sz="1800"/>
                      </a:pPr>
                      <a:r>
                        <a:rPr sz="1400" b="1">
                          <a:latin typeface="Source Sans Pro"/>
                          <a:ea typeface="Source Sans Pro"/>
                          <a:cs typeface="Source Sans Pro"/>
                          <a:sym typeface="Source Sans Pro"/>
                        </a:rPr>
                        <a:t>%. Penetration</a:t>
                      </a:r>
                    </a:p>
                  </a:txBody>
                  <a:tcPr marL="9525" marR="9525" marT="9525" marB="9525" anchor="b" horzOverflow="overflow"/>
                </a:tc>
                <a:extLst>
                  <a:ext uri="{0D108BD9-81ED-4DB2-BD59-A6C34878D82A}">
                    <a16:rowId xmlns:a16="http://schemas.microsoft.com/office/drawing/2014/main" val="10000"/>
                  </a:ext>
                </a:extLst>
              </a:tr>
              <a:tr h="546599">
                <a:tc>
                  <a:txBody>
                    <a:bodyPr/>
                    <a:lstStyle/>
                    <a:p>
                      <a:pPr algn="l">
                        <a:defRPr sz="1800"/>
                      </a:pPr>
                      <a:r>
                        <a:rPr sz="1400">
                          <a:latin typeface="Source Sans Pro"/>
                          <a:ea typeface="Source Sans Pro"/>
                          <a:cs typeface="Source Sans Pro"/>
                          <a:sym typeface="Source Sans Pro"/>
                        </a:rPr>
                        <a:t>Platinum</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88</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4,208</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2,315</a:t>
                      </a:r>
                    </a:p>
                  </a:txBody>
                  <a:tcPr marL="9525" marR="9525" marT="9525" marB="9525" anchor="b" horzOverflow="overflow"/>
                </a:tc>
                <a:tc>
                  <a:txBody>
                    <a:bodyPr/>
                    <a:lstStyle/>
                    <a:p>
                      <a:pPr algn="ctr">
                        <a:defRPr sz="1400">
                          <a:latin typeface="Source Sans Pro"/>
                          <a:ea typeface="Source Sans Pro"/>
                          <a:cs typeface="Source Sans Pro"/>
                          <a:sym typeface="Source Sans Pro"/>
                        </a:defRPr>
                      </a:pPr>
                      <a:r>
                        <a:t>1,591</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1,515</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865</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65%</a:t>
                      </a:r>
                    </a:p>
                  </a:txBody>
                  <a:tcPr marL="9525" marR="9525" marT="9525" marB="9525" anchor="b" horzOverflow="overflow"/>
                </a:tc>
                <a:extLst>
                  <a:ext uri="{0D108BD9-81ED-4DB2-BD59-A6C34878D82A}">
                    <a16:rowId xmlns:a16="http://schemas.microsoft.com/office/drawing/2014/main" val="10001"/>
                  </a:ext>
                </a:extLst>
              </a:tr>
              <a:tr h="546599">
                <a:tc>
                  <a:txBody>
                    <a:bodyPr/>
                    <a:lstStyle/>
                    <a:p>
                      <a:pPr algn="l">
                        <a:defRPr sz="1800"/>
                      </a:pPr>
                      <a:r>
                        <a:rPr sz="1400">
                          <a:latin typeface="Source Sans Pro"/>
                          <a:ea typeface="Source Sans Pro"/>
                          <a:cs typeface="Source Sans Pro"/>
                          <a:sym typeface="Source Sans Pro"/>
                        </a:rPr>
                        <a:t>Gold</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822</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17,111</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5,757</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2,887</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3,101</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987</a:t>
                      </a:r>
                    </a:p>
                  </a:txBody>
                  <a:tcPr marL="9525" marR="9525" marT="9525" marB="9525" anchor="b" horzOverflow="overflow"/>
                </a:tc>
                <a:tc>
                  <a:txBody>
                    <a:bodyPr/>
                    <a:lstStyle/>
                    <a:p>
                      <a:pPr algn="ctr">
                        <a:defRPr sz="1400">
                          <a:latin typeface="Source Sans Pro"/>
                          <a:ea typeface="Source Sans Pro"/>
                          <a:cs typeface="Source Sans Pro"/>
                          <a:sym typeface="Source Sans Pro"/>
                        </a:defRPr>
                      </a:pPr>
                      <a:r>
                        <a:t>54%</a:t>
                      </a:r>
                    </a:p>
                  </a:txBody>
                  <a:tcPr marL="9525" marR="9525" marT="9525" marB="9525" anchor="b" horzOverflow="overflow"/>
                </a:tc>
                <a:extLst>
                  <a:ext uri="{0D108BD9-81ED-4DB2-BD59-A6C34878D82A}">
                    <a16:rowId xmlns:a16="http://schemas.microsoft.com/office/drawing/2014/main" val="10002"/>
                  </a:ext>
                </a:extLst>
              </a:tr>
              <a:tr h="546599">
                <a:tc>
                  <a:txBody>
                    <a:bodyPr/>
                    <a:lstStyle/>
                    <a:p>
                      <a:pPr algn="l">
                        <a:defRPr sz="1800"/>
                      </a:pPr>
                      <a:r>
                        <a:rPr sz="1400">
                          <a:latin typeface="Source Sans Pro"/>
                          <a:ea typeface="Source Sans Pro"/>
                          <a:cs typeface="Source Sans Pro"/>
                          <a:sym typeface="Source Sans Pro"/>
                        </a:rPr>
                        <a:t>Silver</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285</a:t>
                      </a:r>
                    </a:p>
                  </a:txBody>
                  <a:tcPr marL="9525" marR="9525" marT="9525" marB="9525" anchor="b" horzOverflow="overflow"/>
                </a:tc>
                <a:tc>
                  <a:txBody>
                    <a:bodyPr/>
                    <a:lstStyle/>
                    <a:p>
                      <a:pPr algn="ctr">
                        <a:defRPr sz="1400">
                          <a:latin typeface="Source Sans Pro"/>
                          <a:ea typeface="Source Sans Pro"/>
                          <a:cs typeface="Source Sans Pro"/>
                          <a:sym typeface="Source Sans Pro"/>
                        </a:defRPr>
                      </a:pPr>
                      <a:r>
                        <a:t>1,788</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538</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261</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324</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187</a:t>
                      </a:r>
                    </a:p>
                  </a:txBody>
                  <a:tcPr marL="9525" marR="9525" marT="9525" marB="9525" anchor="b" horzOverflow="overflow"/>
                </a:tc>
                <a:tc>
                  <a:txBody>
                    <a:bodyPr/>
                    <a:lstStyle/>
                    <a:p>
                      <a:pPr algn="ctr">
                        <a:defRPr sz="1400">
                          <a:latin typeface="Source Sans Pro"/>
                          <a:ea typeface="Source Sans Pro"/>
                          <a:cs typeface="Source Sans Pro"/>
                          <a:sym typeface="Source Sans Pro"/>
                        </a:defRPr>
                      </a:pPr>
                      <a:r>
                        <a:t>60%</a:t>
                      </a:r>
                    </a:p>
                  </a:txBody>
                  <a:tcPr marL="9525" marR="9525" marT="9525" marB="9525" anchor="b" horzOverflow="overflow"/>
                </a:tc>
                <a:extLst>
                  <a:ext uri="{0D108BD9-81ED-4DB2-BD59-A6C34878D82A}">
                    <a16:rowId xmlns:a16="http://schemas.microsoft.com/office/drawing/2014/main" val="10003"/>
                  </a:ext>
                </a:extLst>
              </a:tr>
              <a:tr h="546599">
                <a:tc>
                  <a:txBody>
                    <a:bodyPr/>
                    <a:lstStyle/>
                    <a:p>
                      <a:pPr algn="l">
                        <a:defRPr sz="1800"/>
                      </a:pPr>
                      <a:r>
                        <a:rPr sz="1400" b="1">
                          <a:latin typeface="Source Sans Pro"/>
                          <a:ea typeface="Source Sans Pro"/>
                          <a:cs typeface="Source Sans Pro"/>
                          <a:sym typeface="Source Sans Pro"/>
                        </a:rPr>
                        <a:t>Total</a:t>
                      </a:r>
                    </a:p>
                  </a:txBody>
                  <a:tcPr marL="9525" marR="9525" marT="9525" marB="9525" anchor="b" horzOverflow="overflow"/>
                </a:tc>
                <a:tc>
                  <a:txBody>
                    <a:bodyPr/>
                    <a:lstStyle/>
                    <a:p>
                      <a:pPr algn="ctr">
                        <a:defRPr sz="1400">
                          <a:latin typeface="Source Sans Pro"/>
                          <a:ea typeface="Source Sans Pro"/>
                          <a:cs typeface="Source Sans Pro"/>
                          <a:sym typeface="Source Sans Pro"/>
                        </a:defRPr>
                      </a:pPr>
                      <a:r>
                        <a:t>1,195</a:t>
                      </a:r>
                    </a:p>
                  </a:txBody>
                  <a:tcPr marL="9525" marR="9525" marT="9525" marB="9525" anchor="b" horzOverflow="overflow"/>
                </a:tc>
                <a:tc>
                  <a:txBody>
                    <a:bodyPr/>
                    <a:lstStyle/>
                    <a:p>
                      <a:pPr algn="ctr">
                        <a:defRPr sz="1400">
                          <a:latin typeface="Source Sans Pro"/>
                          <a:ea typeface="Source Sans Pro"/>
                          <a:cs typeface="Source Sans Pro"/>
                          <a:sym typeface="Source Sans Pro"/>
                        </a:defRPr>
                      </a:pPr>
                      <a:r>
                        <a:t>22,847</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8,483</a:t>
                      </a:r>
                    </a:p>
                  </a:txBody>
                  <a:tcPr marL="9525" marR="9525" marT="9525" marB="9525" anchor="b" horzOverflow="overflow"/>
                </a:tc>
                <a:tc>
                  <a:txBody>
                    <a:bodyPr/>
                    <a:lstStyle/>
                    <a:p>
                      <a:pPr algn="ctr">
                        <a:defRPr sz="1400">
                          <a:latin typeface="Source Sans Pro"/>
                          <a:ea typeface="Source Sans Pro"/>
                          <a:cs typeface="Source Sans Pro"/>
                          <a:sym typeface="Source Sans Pro"/>
                        </a:defRPr>
                      </a:pPr>
                      <a:r>
                        <a:t>4,789</a:t>
                      </a:r>
                    </a:p>
                  </a:txBody>
                  <a:tcPr marL="9525" marR="9525" marT="9525" marB="9525" anchor="b" horzOverflow="overflow"/>
                </a:tc>
                <a:tc>
                  <a:txBody>
                    <a:bodyPr/>
                    <a:lstStyle/>
                    <a:p>
                      <a:pPr algn="ctr">
                        <a:defRPr sz="1400">
                          <a:latin typeface="Source Sans Pro"/>
                          <a:ea typeface="Source Sans Pro"/>
                          <a:cs typeface="Source Sans Pro"/>
                          <a:sym typeface="Source Sans Pro"/>
                        </a:defRPr>
                      </a:pPr>
                      <a:r>
                        <a:t>4,919</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2,039</a:t>
                      </a:r>
                    </a:p>
                  </a:txBody>
                  <a:tcPr marL="9525" marR="9525" marT="9525" marB="9525" anchor="b" horzOverflow="overflow"/>
                </a:tc>
                <a:tc>
                  <a:txBody>
                    <a:bodyPr/>
                    <a:lstStyle/>
                    <a:p>
                      <a:pPr algn="ctr">
                        <a:defRPr sz="1800"/>
                      </a:pPr>
                      <a:r>
                        <a:rPr sz="1400">
                          <a:latin typeface="Source Sans Pro"/>
                          <a:ea typeface="Source Sans Pro"/>
                          <a:cs typeface="Source Sans Pro"/>
                          <a:sym typeface="Source Sans Pro"/>
                        </a:rPr>
                        <a:t>58%</a:t>
                      </a:r>
                    </a:p>
                  </a:txBody>
                  <a:tcPr marL="9525" marR="9525" marT="9525" marB="9525" anchor="b" horzOverflow="overflow"/>
                </a:tc>
                <a:extLst>
                  <a:ext uri="{0D108BD9-81ED-4DB2-BD59-A6C34878D82A}">
                    <a16:rowId xmlns:a16="http://schemas.microsoft.com/office/drawing/2014/main" val="10004"/>
                  </a:ext>
                </a:extLst>
              </a:tr>
              <a:tr h="546599">
                <a:tc>
                  <a:txBody>
                    <a:bodyPr/>
                    <a:lstStyle/>
                    <a:p>
                      <a:pPr algn="l">
                        <a:defRPr sz="1400"/>
                      </a:pPr>
                      <a:endParaRPr/>
                    </a:p>
                  </a:txBody>
                  <a:tcPr marL="9525" marR="9525" marT="9525" marB="9525" anchor="b" horzOverflow="overflow"/>
                </a:tc>
                <a:tc>
                  <a:txBody>
                    <a:bodyPr/>
                    <a:lstStyle/>
                    <a:p>
                      <a:pPr algn="l">
                        <a:defRPr sz="1400"/>
                      </a:pPr>
                      <a:endParaRPr/>
                    </a:p>
                  </a:txBody>
                  <a:tcPr marL="9525" marR="9525" marT="9525" marB="9525" anchor="b" horzOverflow="overflow"/>
                </a:tc>
                <a:tc>
                  <a:txBody>
                    <a:bodyPr/>
                    <a:lstStyle/>
                    <a:p>
                      <a:pPr algn="l">
                        <a:defRPr sz="1400"/>
                      </a:pPr>
                      <a:endParaRPr/>
                    </a:p>
                  </a:txBody>
                  <a:tcPr marL="9525" marR="9525" marT="9525" marB="9525" anchor="b" horzOverflow="overflow"/>
                </a:tc>
                <a:tc>
                  <a:txBody>
                    <a:bodyPr/>
                    <a:lstStyle/>
                    <a:p>
                      <a:pPr algn="l">
                        <a:defRPr sz="1400"/>
                      </a:pPr>
                      <a:endParaRPr/>
                    </a:p>
                  </a:txBody>
                  <a:tcPr marL="9525" marR="9525" marT="9525" marB="9525" anchor="b" horzOverflow="overflow"/>
                </a:tc>
                <a:tc>
                  <a:txBody>
                    <a:bodyPr/>
                    <a:lstStyle/>
                    <a:p>
                      <a:pPr algn="l">
                        <a:defRPr sz="1400"/>
                      </a:pPr>
                      <a:endParaRPr/>
                    </a:p>
                  </a:txBody>
                  <a:tcPr marL="9525" marR="9525" marT="9525" marB="9525" anchor="b" horzOverflow="overflow"/>
                </a:tc>
                <a:tc>
                  <a:txBody>
                    <a:bodyPr/>
                    <a:lstStyle/>
                    <a:p>
                      <a:pPr algn="l">
                        <a:defRPr sz="1400"/>
                      </a:pPr>
                      <a:endParaRPr/>
                    </a:p>
                  </a:txBody>
                  <a:tcPr marL="9525" marR="9525" marT="9525" marB="9525" anchor="b" horzOverflow="overflow"/>
                </a:tc>
                <a:tc>
                  <a:txBody>
                    <a:bodyPr/>
                    <a:lstStyle/>
                    <a:p>
                      <a:pPr algn="l">
                        <a:defRPr sz="1400"/>
                      </a:pPr>
                      <a:endParaRPr/>
                    </a:p>
                  </a:txBody>
                  <a:tcPr marL="9525" marR="9525" marT="9525" marB="9525" anchor="b" horzOverflow="overflow"/>
                </a:tc>
                <a:tc>
                  <a:txBody>
                    <a:bodyPr/>
                    <a:lstStyle/>
                    <a:p>
                      <a:pPr algn="l">
                        <a:defRPr sz="1400"/>
                      </a:pPr>
                      <a:endParaRPr/>
                    </a:p>
                  </a:txBody>
                  <a:tcPr marL="9525" marR="9525" marT="9525" marB="9525" anchor="b"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LEGEND PAY"/>
          <p:cNvSpPr txBox="1"/>
          <p:nvPr/>
        </p:nvSpPr>
        <p:spPr>
          <a:xfrm>
            <a:off x="4311143" y="3099754"/>
            <a:ext cx="3179950" cy="802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nchor="ctr">
            <a:spAutoFit/>
          </a:bodyPr>
          <a:lstStyle>
            <a:lvl1pPr>
              <a:defRPr sz="4500" b="1">
                <a:solidFill>
                  <a:srgbClr val="FFFFFF"/>
                </a:solidFill>
                <a:latin typeface="Source Sans Pro"/>
                <a:ea typeface="Source Sans Pro"/>
                <a:cs typeface="Source Sans Pro"/>
                <a:sym typeface="Source Sans Pro"/>
              </a:defRPr>
            </a:lvl1pPr>
          </a:lstStyle>
          <a:p>
            <a:r>
              <a:t>LEGEND PAY</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Rectangle 1"/>
          <p:cNvSpPr txBox="1">
            <a:spLocks noGrp="1"/>
          </p:cNvSpPr>
          <p:nvPr>
            <p:ph type="title"/>
          </p:nvPr>
        </p:nvSpPr>
        <p:spPr>
          <a:prstGeom prst="rect">
            <a:avLst/>
          </a:prstGeom>
        </p:spPr>
        <p:txBody>
          <a:bodyPr/>
          <a:lstStyle/>
          <a:p>
            <a:r>
              <a:t>Summary </a:t>
            </a:r>
          </a:p>
        </p:txBody>
      </p:sp>
      <p:sp>
        <p:nvSpPr>
          <p:cNvPr id="402" name="Rectangle 2"/>
          <p:cNvSpPr txBox="1">
            <a:spLocks noGrp="1"/>
          </p:cNvSpPr>
          <p:nvPr>
            <p:ph type="body" idx="1"/>
          </p:nvPr>
        </p:nvSpPr>
        <p:spPr>
          <a:prstGeom prst="rect">
            <a:avLst/>
          </a:prstGeom>
        </p:spPr>
        <p:txBody>
          <a:bodyPr/>
          <a:lstStyle/>
          <a:p>
            <a:pPr marL="171450" indent="-171450">
              <a:buSzTx/>
              <a:buNone/>
            </a:pPr>
            <a:endParaRPr/>
          </a:p>
          <a:p>
            <a:pPr marL="171450" indent="-171450"/>
            <a:r>
              <a:t>1. A comparison of the month of August saw us achieve a total of 468 transactions. We also witnessed a sales volume of NGN 648,550. </a:t>
            </a:r>
          </a:p>
          <a:p>
            <a:pPr marL="171450" indent="-171450"/>
            <a:r>
              <a:t>We also realized NGN 10,200 in bank withdrawal charges. We also had 11 Tv subscription transactions.</a:t>
            </a:r>
          </a:p>
          <a:p>
            <a:pPr marL="171450" indent="-171450"/>
            <a:r>
              <a:t>We also completed the cash token feature on the Legend Pay mobile app</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Rectangle 1"/>
          <p:cNvSpPr txBox="1">
            <a:spLocks noGrp="1"/>
          </p:cNvSpPr>
          <p:nvPr>
            <p:ph type="title"/>
          </p:nvPr>
        </p:nvSpPr>
        <p:spPr>
          <a:xfrm>
            <a:off x="1524000" y="-61913"/>
            <a:ext cx="9144000" cy="966788"/>
          </a:xfrm>
          <a:prstGeom prst="rect">
            <a:avLst/>
          </a:prstGeom>
        </p:spPr>
        <p:txBody>
          <a:bodyPr/>
          <a:lstStyle>
            <a:lvl1pPr>
              <a:defRPr sz="3200"/>
            </a:lvl1pPr>
          </a:lstStyle>
          <a:p>
            <a:r>
              <a:t>Legend Pay three month transaction overview</a:t>
            </a:r>
          </a:p>
        </p:txBody>
      </p:sp>
      <p:graphicFrame>
        <p:nvGraphicFramePr>
          <p:cNvPr id="405" name="2D Column Chart"/>
          <p:cNvGraphicFramePr/>
          <p:nvPr/>
        </p:nvGraphicFramePr>
        <p:xfrm>
          <a:off x="2677795" y="1092899"/>
          <a:ext cx="7237509" cy="455705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usiness Performance…"/>
          <p:cNvSpPr txBox="1"/>
          <p:nvPr/>
        </p:nvSpPr>
        <p:spPr>
          <a:xfrm>
            <a:off x="1761217" y="1000116"/>
            <a:ext cx="7505701" cy="4980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spcBef>
                <a:spcPts val="300"/>
              </a:spcBef>
              <a:defRPr sz="1600" b="1">
                <a:solidFill>
                  <a:srgbClr val="FFFFFF"/>
                </a:solidFill>
                <a:latin typeface="Source Sans Pro"/>
                <a:ea typeface="Source Sans Pro"/>
                <a:cs typeface="Source Sans Pro"/>
                <a:sym typeface="Source Sans Pro"/>
              </a:defRPr>
            </a:pPr>
            <a:r>
              <a:t>Business Performance  </a:t>
            </a:r>
            <a:r>
              <a:rPr b="0"/>
              <a:t>                                                                                                  </a:t>
            </a:r>
          </a:p>
          <a:p>
            <a:pPr lvl="1" indent="914400">
              <a:spcBef>
                <a:spcPts val="300"/>
              </a:spcBef>
              <a:defRPr sz="1600">
                <a:solidFill>
                  <a:srgbClr val="FFFFFF"/>
                </a:solidFill>
                <a:latin typeface="Source Sans Pro"/>
                <a:ea typeface="Source Sans Pro"/>
                <a:cs typeface="Source Sans Pro"/>
                <a:sym typeface="Source Sans Pro"/>
              </a:defRPr>
            </a:pPr>
            <a:r>
              <a:t>Business Performance: Business Performance Overview	4              </a:t>
            </a:r>
          </a:p>
          <a:p>
            <a:pPr>
              <a:spcBef>
                <a:spcPts val="300"/>
              </a:spcBef>
              <a:defRPr sz="1600" b="1">
                <a:solidFill>
                  <a:srgbClr val="FFFFFF"/>
                </a:solidFill>
                <a:latin typeface="Source Sans Pro"/>
                <a:ea typeface="Source Sans Pro"/>
                <a:cs typeface="Source Sans Pro"/>
                <a:sym typeface="Source Sans Pro"/>
              </a:defRPr>
            </a:pPr>
            <a:r>
              <a:t>Finance							5</a:t>
            </a:r>
          </a:p>
          <a:p>
            <a:pPr lvl="2">
              <a:spcBef>
                <a:spcPts val="300"/>
              </a:spcBef>
              <a:defRPr sz="1600">
                <a:solidFill>
                  <a:srgbClr val="FFFFFF"/>
                </a:solidFill>
                <a:latin typeface="Source Sans Pro"/>
                <a:ea typeface="Source Sans Pro"/>
                <a:cs typeface="Source Sans Pro"/>
                <a:sym typeface="Source Sans Pro"/>
              </a:defRPr>
            </a:pPr>
            <a:r>
              <a:t>Working Capital Management Analysis			6                        New Sales Breakdown				8</a:t>
            </a:r>
          </a:p>
          <a:p>
            <a:pPr lvl="1" indent="914400">
              <a:spcBef>
                <a:spcPts val="300"/>
              </a:spcBef>
              <a:defRPr sz="1600">
                <a:solidFill>
                  <a:srgbClr val="FFFFFF"/>
                </a:solidFill>
                <a:latin typeface="Source Sans Pro"/>
                <a:ea typeface="Source Sans Pro"/>
                <a:cs typeface="Source Sans Pro"/>
                <a:sym typeface="Source Sans Pro"/>
              </a:defRPr>
            </a:pPr>
            <a:r>
              <a:t>Budget Analysis					11</a:t>
            </a:r>
          </a:p>
          <a:p>
            <a:pPr lvl="1" indent="914400">
              <a:spcBef>
                <a:spcPts val="300"/>
              </a:spcBef>
              <a:defRPr sz="1600">
                <a:solidFill>
                  <a:srgbClr val="FFFFFF"/>
                </a:solidFill>
                <a:latin typeface="Source Sans Pro"/>
                <a:ea typeface="Source Sans Pro"/>
                <a:cs typeface="Source Sans Pro"/>
                <a:sym typeface="Source Sans Pro"/>
              </a:defRPr>
            </a:pPr>
            <a:r>
              <a:t>Revenue						12</a:t>
            </a:r>
          </a:p>
          <a:p>
            <a:pPr lvl="1" indent="914400">
              <a:spcBef>
                <a:spcPts val="300"/>
              </a:spcBef>
              <a:defRPr sz="1600">
                <a:solidFill>
                  <a:srgbClr val="FFFFFF"/>
                </a:solidFill>
                <a:latin typeface="Source Sans Pro"/>
                <a:ea typeface="Source Sans Pro"/>
                <a:cs typeface="Source Sans Pro"/>
                <a:sym typeface="Source Sans Pro"/>
              </a:defRPr>
            </a:pPr>
            <a:r>
              <a:t>Profit &amp; Loss					14</a:t>
            </a:r>
          </a:p>
          <a:p>
            <a:pPr>
              <a:spcBef>
                <a:spcPts val="300"/>
              </a:spcBef>
              <a:defRPr sz="1600" b="1">
                <a:solidFill>
                  <a:srgbClr val="FFFFFF"/>
                </a:solidFill>
                <a:latin typeface="Source Sans Pro"/>
                <a:ea typeface="Source Sans Pro"/>
                <a:cs typeface="Source Sans Pro"/>
                <a:sym typeface="Source Sans Pro"/>
              </a:defRPr>
            </a:pPr>
            <a:r>
              <a:t>Operations						15</a:t>
            </a:r>
          </a:p>
          <a:p>
            <a:pPr lvl="1" indent="914400">
              <a:spcBef>
                <a:spcPts val="300"/>
              </a:spcBef>
              <a:defRPr sz="1600">
                <a:solidFill>
                  <a:srgbClr val="FFFFFF"/>
                </a:solidFill>
                <a:latin typeface="Source Sans Pro"/>
                <a:ea typeface="Source Sans Pro"/>
                <a:cs typeface="Source Sans Pro"/>
                <a:sym typeface="Source Sans Pro"/>
              </a:defRPr>
            </a:pPr>
            <a:r>
              <a:t>Sales						16</a:t>
            </a:r>
            <a:endParaRPr b="1"/>
          </a:p>
          <a:p>
            <a:pPr lvl="1" indent="914400">
              <a:spcBef>
                <a:spcPts val="300"/>
              </a:spcBef>
              <a:defRPr sz="1600">
                <a:solidFill>
                  <a:srgbClr val="FFFFFF"/>
                </a:solidFill>
                <a:latin typeface="Source Sans Pro"/>
                <a:ea typeface="Source Sans Pro"/>
                <a:cs typeface="Source Sans Pro"/>
                <a:sym typeface="Source Sans Pro"/>
              </a:defRPr>
            </a:pPr>
            <a:r>
              <a:t>Legend Pay					25</a:t>
            </a:r>
          </a:p>
          <a:p>
            <a:pPr lvl="1" indent="914400">
              <a:spcBef>
                <a:spcPts val="300"/>
              </a:spcBef>
              <a:defRPr sz="1600">
                <a:solidFill>
                  <a:srgbClr val="FFFFFF"/>
                </a:solidFill>
                <a:latin typeface="Source Sans Pro"/>
                <a:ea typeface="Source Sans Pro"/>
                <a:cs typeface="Source Sans Pro"/>
                <a:sym typeface="Source Sans Pro"/>
              </a:defRPr>
            </a:pPr>
            <a:r>
              <a:t>Legend WiFi					42</a:t>
            </a:r>
          </a:p>
          <a:p>
            <a:pPr lvl="1" indent="914400">
              <a:spcBef>
                <a:spcPts val="300"/>
              </a:spcBef>
              <a:defRPr sz="1600">
                <a:solidFill>
                  <a:srgbClr val="FFFFFF"/>
                </a:solidFill>
                <a:latin typeface="Source Sans Pro"/>
                <a:ea typeface="Source Sans Pro"/>
                <a:cs typeface="Source Sans Pro"/>
                <a:sym typeface="Source Sans Pro"/>
              </a:defRPr>
            </a:pPr>
            <a:r>
              <a:t>Service Delivery					47</a:t>
            </a:r>
          </a:p>
          <a:p>
            <a:pPr lvl="1" indent="914400">
              <a:spcBef>
                <a:spcPts val="300"/>
              </a:spcBef>
              <a:defRPr sz="1600">
                <a:solidFill>
                  <a:srgbClr val="FFFFFF"/>
                </a:solidFill>
                <a:latin typeface="Source Sans Pro"/>
                <a:ea typeface="Source Sans Pro"/>
                <a:cs typeface="Source Sans Pro"/>
                <a:sym typeface="Source Sans Pro"/>
              </a:defRPr>
            </a:pPr>
            <a:r>
              <a:t>Database Management</a:t>
            </a:r>
          </a:p>
          <a:p>
            <a:pPr lvl="1" indent="914400">
              <a:spcBef>
                <a:spcPts val="300"/>
              </a:spcBef>
              <a:defRPr sz="1600">
                <a:solidFill>
                  <a:srgbClr val="FFFFFF"/>
                </a:solidFill>
                <a:latin typeface="Source Sans Pro"/>
                <a:ea typeface="Source Sans Pro"/>
                <a:cs typeface="Source Sans Pro"/>
                <a:sym typeface="Source Sans Pro"/>
              </a:defRPr>
            </a:pPr>
            <a:r>
              <a:t>Customer Care					56	</a:t>
            </a:r>
          </a:p>
          <a:p>
            <a:pPr lvl="1" indent="914400">
              <a:spcBef>
                <a:spcPts val="300"/>
              </a:spcBef>
              <a:defRPr sz="1600">
                <a:solidFill>
                  <a:srgbClr val="FFFFFF"/>
                </a:solidFill>
                <a:latin typeface="Source Sans Pro"/>
                <a:ea typeface="Source Sans Pro"/>
                <a:cs typeface="Source Sans Pro"/>
                <a:sym typeface="Source Sans Pro"/>
              </a:defRPr>
            </a:pPr>
            <a:r>
              <a:t>Marketing						67</a:t>
            </a:r>
          </a:p>
          <a:p>
            <a:pPr>
              <a:spcBef>
                <a:spcPts val="300"/>
              </a:spcBef>
              <a:defRPr sz="1600" b="1">
                <a:solidFill>
                  <a:srgbClr val="FFFFFF"/>
                </a:solidFill>
                <a:latin typeface="Source Sans Pro"/>
                <a:ea typeface="Source Sans Pro"/>
                <a:cs typeface="Source Sans Pro"/>
                <a:sym typeface="Source Sans Pro"/>
              </a:defRPr>
            </a:pPr>
            <a:r>
              <a:t>HR and Appraisal						80</a:t>
            </a:r>
          </a:p>
        </p:txBody>
      </p:sp>
      <p:sp>
        <p:nvSpPr>
          <p:cNvPr id="274" name="Table of Content"/>
          <p:cNvSpPr txBox="1">
            <a:spLocks noGrp="1"/>
          </p:cNvSpPr>
          <p:nvPr>
            <p:ph type="title" idx="4294967295"/>
          </p:nvPr>
        </p:nvSpPr>
        <p:spPr>
          <a:xfrm>
            <a:off x="6172" y="-4814"/>
            <a:ext cx="12179656" cy="831760"/>
          </a:xfrm>
          <a:prstGeom prst="rect">
            <a:avLst/>
          </a:prstGeom>
          <a:solidFill>
            <a:srgbClr val="FD4F00"/>
          </a:solidFill>
          <a:ln w="25400">
            <a:solidFill>
              <a:srgbClr val="AD5B24"/>
            </a:solidFill>
            <a:round/>
          </a:ln>
        </p:spPr>
        <p:txBody>
          <a:bodyPr/>
          <a:lstStyle>
            <a:lvl1pPr algn="ctr">
              <a:lnSpc>
                <a:spcPct val="100000"/>
              </a:lnSpc>
              <a:defRPr sz="2100">
                <a:solidFill>
                  <a:srgbClr val="FFFFFF"/>
                </a:solidFill>
              </a:defRPr>
            </a:lvl1pPr>
          </a:lstStyle>
          <a:p>
            <a:r>
              <a:t>Table of Content</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Rectangle 1"/>
          <p:cNvSpPr txBox="1">
            <a:spLocks noGrp="1"/>
          </p:cNvSpPr>
          <p:nvPr>
            <p:ph type="title"/>
          </p:nvPr>
        </p:nvSpPr>
        <p:spPr>
          <a:prstGeom prst="rect">
            <a:avLst/>
          </a:prstGeom>
        </p:spPr>
        <p:txBody>
          <a:bodyPr/>
          <a:lstStyle/>
          <a:p>
            <a:r>
              <a:t>Legend Pay transaction breakdown</a:t>
            </a:r>
          </a:p>
        </p:txBody>
      </p:sp>
      <p:graphicFrame>
        <p:nvGraphicFramePr>
          <p:cNvPr id="408" name="Chart Title"/>
          <p:cNvGraphicFramePr/>
          <p:nvPr/>
        </p:nvGraphicFramePr>
        <p:xfrm>
          <a:off x="910882" y="2026977"/>
          <a:ext cx="10690350" cy="38043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Rectangle 1"/>
          <p:cNvSpPr txBox="1">
            <a:spLocks noGrp="1"/>
          </p:cNvSpPr>
          <p:nvPr>
            <p:ph type="title"/>
          </p:nvPr>
        </p:nvSpPr>
        <p:spPr>
          <a:xfrm>
            <a:off x="723900" y="0"/>
            <a:ext cx="10515600" cy="1325563"/>
          </a:xfrm>
          <a:prstGeom prst="rect">
            <a:avLst/>
          </a:prstGeom>
        </p:spPr>
        <p:txBody>
          <a:bodyPr/>
          <a:lstStyle/>
          <a:p>
            <a:r>
              <a:t>August transactions at merchant locations</a:t>
            </a:r>
          </a:p>
        </p:txBody>
      </p:sp>
      <p:graphicFrame>
        <p:nvGraphicFramePr>
          <p:cNvPr id="411" name="Chart Title"/>
          <p:cNvGraphicFramePr/>
          <p:nvPr/>
        </p:nvGraphicFramePr>
        <p:xfrm>
          <a:off x="911031" y="1323181"/>
          <a:ext cx="10154480" cy="37853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Rectangle 1"/>
          <p:cNvSpPr txBox="1">
            <a:spLocks noGrp="1"/>
          </p:cNvSpPr>
          <p:nvPr>
            <p:ph type="title"/>
          </p:nvPr>
        </p:nvSpPr>
        <p:spPr>
          <a:prstGeom prst="rect">
            <a:avLst/>
          </a:prstGeom>
        </p:spPr>
        <p:txBody>
          <a:bodyPr/>
          <a:lstStyle/>
          <a:p>
            <a:r>
              <a:t>Comparison of Sales volume Achieved vs Targeted sales volume</a:t>
            </a:r>
          </a:p>
        </p:txBody>
      </p:sp>
      <p:graphicFrame>
        <p:nvGraphicFramePr>
          <p:cNvPr id="414" name="2D Column Chart"/>
          <p:cNvGraphicFramePr/>
          <p:nvPr/>
        </p:nvGraphicFramePr>
        <p:xfrm>
          <a:off x="980543" y="2261289"/>
          <a:ext cx="10153232" cy="358455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6" name="2D Column Chart"/>
          <p:cNvGraphicFramePr/>
          <p:nvPr/>
        </p:nvGraphicFramePr>
        <p:xfrm>
          <a:off x="894576" y="1457302"/>
          <a:ext cx="10226485" cy="4363589"/>
        </p:xfrm>
        <a:graphic>
          <a:graphicData uri="http://schemas.openxmlformats.org/drawingml/2006/chart">
            <c:chart xmlns:c="http://schemas.openxmlformats.org/drawingml/2006/chart" xmlns:r="http://schemas.openxmlformats.org/officeDocument/2006/relationships" r:id="rId2"/>
          </a:graphicData>
        </a:graphic>
      </p:graphicFrame>
      <p:sp>
        <p:nvSpPr>
          <p:cNvPr id="417" name="Rectangle 2"/>
          <p:cNvSpPr/>
          <p:nvPr/>
        </p:nvSpPr>
        <p:spPr>
          <a:xfrm>
            <a:off x="0" y="14287"/>
            <a:ext cx="12192000" cy="762001"/>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418" name="Rectangle 3"/>
          <p:cNvSpPr txBox="1">
            <a:spLocks noGrp="1"/>
          </p:cNvSpPr>
          <p:nvPr>
            <p:ph type="title"/>
          </p:nvPr>
        </p:nvSpPr>
        <p:spPr>
          <a:xfrm>
            <a:off x="838200" y="84138"/>
            <a:ext cx="10515600" cy="692151"/>
          </a:xfrm>
          <a:prstGeom prst="rect">
            <a:avLst/>
          </a:prstGeom>
        </p:spPr>
        <p:txBody>
          <a:bodyPr/>
          <a:lstStyle/>
          <a:p>
            <a:pPr algn="ctr" defTabSz="885825">
              <a:lnSpc>
                <a:spcPct val="100000"/>
              </a:lnSpc>
              <a:defRPr sz="1900">
                <a:solidFill>
                  <a:srgbClr val="FFFFFF"/>
                </a:solidFill>
                <a:latin typeface="+mn-lt"/>
                <a:ea typeface="+mn-ea"/>
                <a:cs typeface="+mn-cs"/>
                <a:sym typeface="Helvetica"/>
              </a:defRPr>
            </a:pPr>
            <a:r>
              <a:t>Failed Transactions Comparison </a:t>
            </a:r>
            <a:br/>
            <a:r>
              <a:t>Between August and July</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Users with Failed Transactions"/>
          <p:cNvSpPr txBox="1">
            <a:spLocks noGrp="1"/>
          </p:cNvSpPr>
          <p:nvPr>
            <p:ph type="title" idx="4294967295"/>
          </p:nvPr>
        </p:nvSpPr>
        <p:spPr>
          <a:xfrm>
            <a:off x="838200" y="365125"/>
            <a:ext cx="10515600" cy="1325563"/>
          </a:xfrm>
          <a:prstGeom prst="rect">
            <a:avLst/>
          </a:prstGeom>
        </p:spPr>
        <p:txBody>
          <a:bodyPr lIns="45718" tIns="45718" rIns="45718" bIns="45718"/>
          <a:lstStyle/>
          <a:p>
            <a:r>
              <a:t>Users with Failed Transactions</a:t>
            </a:r>
          </a:p>
        </p:txBody>
      </p:sp>
      <p:graphicFrame>
        <p:nvGraphicFramePr>
          <p:cNvPr id="421" name="Table"/>
          <p:cNvGraphicFramePr/>
          <p:nvPr/>
        </p:nvGraphicFramePr>
        <p:xfrm>
          <a:off x="1703387" y="1484312"/>
          <a:ext cx="9001126" cy="4608513"/>
        </p:xfrm>
        <a:graphic>
          <a:graphicData uri="http://schemas.openxmlformats.org/drawingml/2006/table">
            <a:tbl>
              <a:tblPr>
                <a:tableStyleId>{4C3C2611-4C71-4FC5-86AE-919BDF0F9419}</a:tableStyleId>
              </a:tblPr>
              <a:tblGrid>
                <a:gridCol w="1606550">
                  <a:extLst>
                    <a:ext uri="{9D8B030D-6E8A-4147-A177-3AD203B41FA5}">
                      <a16:colId xmlns:a16="http://schemas.microsoft.com/office/drawing/2014/main" val="20000"/>
                    </a:ext>
                  </a:extLst>
                </a:gridCol>
                <a:gridCol w="1606550">
                  <a:extLst>
                    <a:ext uri="{9D8B030D-6E8A-4147-A177-3AD203B41FA5}">
                      <a16:colId xmlns:a16="http://schemas.microsoft.com/office/drawing/2014/main" val="20001"/>
                    </a:ext>
                  </a:extLst>
                </a:gridCol>
                <a:gridCol w="3278187">
                  <a:extLst>
                    <a:ext uri="{9D8B030D-6E8A-4147-A177-3AD203B41FA5}">
                      <a16:colId xmlns:a16="http://schemas.microsoft.com/office/drawing/2014/main" val="20002"/>
                    </a:ext>
                  </a:extLst>
                </a:gridCol>
                <a:gridCol w="2509837">
                  <a:extLst>
                    <a:ext uri="{9D8B030D-6E8A-4147-A177-3AD203B41FA5}">
                      <a16:colId xmlns:a16="http://schemas.microsoft.com/office/drawing/2014/main" val="20003"/>
                    </a:ext>
                  </a:extLst>
                </a:gridCol>
              </a:tblGrid>
              <a:tr h="368300">
                <a:tc>
                  <a:txBody>
                    <a:bodyPr/>
                    <a:lstStyle/>
                    <a:p>
                      <a:pPr algn="l">
                        <a:defRPr sz="1800"/>
                      </a:pPr>
                      <a:r>
                        <a:rPr sz="1600" b="1"/>
                        <a:t>S/N</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b="1"/>
                        <a:t>Userid</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b="1"/>
                        <a:t>Full name</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b="1"/>
                        <a:t>Phone number</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extLst>
                  <a:ext uri="{0D108BD9-81ED-4DB2-BD59-A6C34878D82A}">
                    <a16:rowId xmlns:a16="http://schemas.microsoft.com/office/drawing/2014/main" val="10000"/>
                  </a:ext>
                </a:extLst>
              </a:tr>
              <a:tr h="384175">
                <a:tc>
                  <a:txBody>
                    <a:bodyPr/>
                    <a:lstStyle/>
                    <a:p>
                      <a:pPr algn="l">
                        <a:defRPr sz="1800"/>
                      </a:pPr>
                      <a:r>
                        <a:rPr sz="1600"/>
                        <a:t>1</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t>3299</a:t>
                      </a:r>
                    </a:p>
                  </a:txBody>
                  <a:tcPr marL="0" marR="0" marT="0" marB="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Khalifa Mohammed</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7015915096</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extLst>
                  <a:ext uri="{0D108BD9-81ED-4DB2-BD59-A6C34878D82A}">
                    <a16:rowId xmlns:a16="http://schemas.microsoft.com/office/drawing/2014/main" val="10001"/>
                  </a:ext>
                </a:extLst>
              </a:tr>
              <a:tr h="385762">
                <a:tc>
                  <a:txBody>
                    <a:bodyPr/>
                    <a:lstStyle/>
                    <a:p>
                      <a:pPr algn="l">
                        <a:defRPr sz="1800"/>
                      </a:pPr>
                      <a:r>
                        <a:rPr sz="1600"/>
                        <a:t>2</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t>9330</a:t>
                      </a:r>
                    </a:p>
                  </a:txBody>
                  <a:tcPr marL="0" marR="0" marT="0" marB="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Adam Wilson</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7081339468</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extLst>
                  <a:ext uri="{0D108BD9-81ED-4DB2-BD59-A6C34878D82A}">
                    <a16:rowId xmlns:a16="http://schemas.microsoft.com/office/drawing/2014/main" val="10002"/>
                  </a:ext>
                </a:extLst>
              </a:tr>
              <a:tr h="771525">
                <a:tc>
                  <a:txBody>
                    <a:bodyPr/>
                    <a:lstStyle/>
                    <a:p>
                      <a:pPr algn="l">
                        <a:defRPr sz="1800"/>
                      </a:pPr>
                      <a:r>
                        <a:rPr sz="1600"/>
                        <a:t>3</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t>Emmasimeon3</a:t>
                      </a:r>
                    </a:p>
                  </a:txBody>
                  <a:tcPr marL="0" marR="0" marT="0" marB="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Emmanuel Simeon</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8058220157</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extLst>
                  <a:ext uri="{0D108BD9-81ED-4DB2-BD59-A6C34878D82A}">
                    <a16:rowId xmlns:a16="http://schemas.microsoft.com/office/drawing/2014/main" val="10003"/>
                  </a:ext>
                </a:extLst>
              </a:tr>
              <a:tr h="385762">
                <a:tc>
                  <a:txBody>
                    <a:bodyPr/>
                    <a:lstStyle/>
                    <a:p>
                      <a:pPr algn="l">
                        <a:defRPr sz="1800"/>
                      </a:pPr>
                      <a:r>
                        <a:rPr sz="1600"/>
                        <a:t>4</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t>6947</a:t>
                      </a:r>
                    </a:p>
                  </a:txBody>
                  <a:tcPr marL="0" marR="0" marT="0" marB="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Simon Esau</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9060332766</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extLst>
                  <a:ext uri="{0D108BD9-81ED-4DB2-BD59-A6C34878D82A}">
                    <a16:rowId xmlns:a16="http://schemas.microsoft.com/office/drawing/2014/main" val="10004"/>
                  </a:ext>
                </a:extLst>
              </a:tr>
              <a:tr h="385762">
                <a:tc>
                  <a:txBody>
                    <a:bodyPr/>
                    <a:lstStyle/>
                    <a:p>
                      <a:pPr algn="l">
                        <a:defRPr sz="1800"/>
                      </a:pPr>
                      <a:r>
                        <a:rPr sz="1600"/>
                        <a:t>5</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t>2376</a:t>
                      </a:r>
                    </a:p>
                  </a:txBody>
                  <a:tcPr marL="0" marR="0" marT="0" marB="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Ibrahim hassan</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9091733333</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extLst>
                  <a:ext uri="{0D108BD9-81ED-4DB2-BD59-A6C34878D82A}">
                    <a16:rowId xmlns:a16="http://schemas.microsoft.com/office/drawing/2014/main" val="10005"/>
                  </a:ext>
                </a:extLst>
              </a:tr>
              <a:tr h="385762">
                <a:tc>
                  <a:txBody>
                    <a:bodyPr/>
                    <a:lstStyle/>
                    <a:p>
                      <a:pPr algn="l">
                        <a:defRPr sz="1800"/>
                      </a:pPr>
                      <a:r>
                        <a:rPr sz="1600"/>
                        <a:t>6</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t>3034</a:t>
                      </a:r>
                    </a:p>
                  </a:txBody>
                  <a:tcPr marL="0" marR="0" marT="0" marB="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Harrow Park</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8031531991</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extLst>
                  <a:ext uri="{0D108BD9-81ED-4DB2-BD59-A6C34878D82A}">
                    <a16:rowId xmlns:a16="http://schemas.microsoft.com/office/drawing/2014/main" val="10006"/>
                  </a:ext>
                </a:extLst>
              </a:tr>
              <a:tr h="385762">
                <a:tc>
                  <a:txBody>
                    <a:bodyPr/>
                    <a:lstStyle/>
                    <a:p>
                      <a:pPr algn="l">
                        <a:defRPr sz="1800"/>
                      </a:pPr>
                      <a:r>
                        <a:rPr sz="1600"/>
                        <a:t>7</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t>1483</a:t>
                      </a:r>
                    </a:p>
                  </a:txBody>
                  <a:tcPr marL="0" marR="0" marT="0" marB="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Keiza Igbazua</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7064755316</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extLst>
                  <a:ext uri="{0D108BD9-81ED-4DB2-BD59-A6C34878D82A}">
                    <a16:rowId xmlns:a16="http://schemas.microsoft.com/office/drawing/2014/main" val="10007"/>
                  </a:ext>
                </a:extLst>
              </a:tr>
              <a:tr h="385762">
                <a:tc>
                  <a:txBody>
                    <a:bodyPr/>
                    <a:lstStyle/>
                    <a:p>
                      <a:pPr algn="l">
                        <a:defRPr sz="1800"/>
                      </a:pPr>
                      <a:r>
                        <a:rPr sz="1600"/>
                        <a:t>8</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t>Zaheed</a:t>
                      </a:r>
                    </a:p>
                  </a:txBody>
                  <a:tcPr marL="0" marR="0" marT="0" marB="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Adamu Hamisu</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7069703214</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extLst>
                  <a:ext uri="{0D108BD9-81ED-4DB2-BD59-A6C34878D82A}">
                    <a16:rowId xmlns:a16="http://schemas.microsoft.com/office/drawing/2014/main" val="10008"/>
                  </a:ext>
                </a:extLst>
              </a:tr>
              <a:tr h="384175">
                <a:tc>
                  <a:txBody>
                    <a:bodyPr/>
                    <a:lstStyle/>
                    <a:p>
                      <a:pPr algn="l">
                        <a:defRPr sz="1800"/>
                      </a:pPr>
                      <a:r>
                        <a:rPr sz="1600"/>
                        <a:t>9</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t>5898</a:t>
                      </a:r>
                    </a:p>
                  </a:txBody>
                  <a:tcPr marL="0" marR="0" marT="0" marB="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Ayodeji Fayomi</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8052745555</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extLst>
                  <a:ext uri="{0D108BD9-81ED-4DB2-BD59-A6C34878D82A}">
                    <a16:rowId xmlns:a16="http://schemas.microsoft.com/office/drawing/2014/main" val="10009"/>
                  </a:ext>
                </a:extLst>
              </a:tr>
              <a:tr h="385762">
                <a:tc>
                  <a:txBody>
                    <a:bodyPr/>
                    <a:lstStyle/>
                    <a:p>
                      <a:pPr algn="l">
                        <a:defRPr sz="1800"/>
                      </a:pPr>
                      <a:r>
                        <a:rPr sz="1600"/>
                        <a:t>10</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t>4483</a:t>
                      </a:r>
                    </a:p>
                  </a:txBody>
                  <a:tcPr marL="0" marR="0" marT="0" marB="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Bala mohammed</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tc>
                  <a:txBody>
                    <a:bodyPr/>
                    <a:lstStyle/>
                    <a:p>
                      <a:pPr algn="l">
                        <a:defRPr sz="1800"/>
                      </a:pPr>
                      <a:r>
                        <a:rPr sz="1600"/>
                        <a:t>8137779329</a:t>
                      </a:r>
                    </a:p>
                  </a:txBody>
                  <a:tcPr marL="0" marR="0" marT="0" marB="0"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AEFF7"/>
                    </a:solidFill>
                  </a:tcPr>
                </a:tc>
                <a:extLst>
                  <a:ext uri="{0D108BD9-81ED-4DB2-BD59-A6C34878D82A}">
                    <a16:rowId xmlns:a16="http://schemas.microsoft.com/office/drawing/2014/main" val="10010"/>
                  </a:ext>
                </a:extLst>
              </a:tr>
            </a:tbl>
          </a:graphicData>
        </a:graphic>
      </p:graphicFrame>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Rectangle 1"/>
          <p:cNvSpPr txBox="1">
            <a:spLocks noGrp="1"/>
          </p:cNvSpPr>
          <p:nvPr>
            <p:ph type="title"/>
          </p:nvPr>
        </p:nvSpPr>
        <p:spPr>
          <a:prstGeom prst="rect">
            <a:avLst/>
          </a:prstGeom>
        </p:spPr>
        <p:txBody>
          <a:bodyPr/>
          <a:lstStyle/>
          <a:p>
            <a:r>
              <a:t>Breakdown on the cause of the failed transactions</a:t>
            </a:r>
          </a:p>
        </p:txBody>
      </p:sp>
      <p:sp>
        <p:nvSpPr>
          <p:cNvPr id="424" name="Rectangle 2"/>
          <p:cNvSpPr txBox="1">
            <a:spLocks noGrp="1"/>
          </p:cNvSpPr>
          <p:nvPr>
            <p:ph type="body" idx="1"/>
          </p:nvPr>
        </p:nvSpPr>
        <p:spPr>
          <a:prstGeom prst="rect">
            <a:avLst/>
          </a:prstGeom>
        </p:spPr>
        <p:txBody>
          <a:bodyPr/>
          <a:lstStyle/>
          <a:p>
            <a:r>
              <a:t>15 Airtime transactions failed because the users put wrong/ incomplete numbers.</a:t>
            </a:r>
          </a:p>
          <a:p>
            <a:r>
              <a:t>6 AEDC payment failed</a:t>
            </a:r>
          </a:p>
          <a:p>
            <a:r>
              <a:t>313 Transactions failed because of low funds on VTpass as there were no funds there between the 17</a:t>
            </a:r>
            <a:r>
              <a:rPr baseline="30000"/>
              <a:t>th</a:t>
            </a:r>
            <a:r>
              <a:t> to the 21</a:t>
            </a:r>
            <a:r>
              <a:rPr baseline="30000"/>
              <a:t>nd</a:t>
            </a:r>
            <a:r>
              <a:t> of August 2023</a:t>
            </a:r>
          </a:p>
          <a:p>
            <a:r>
              <a:t>25 out of 54 users who experienced failed transactions successfully tried purchasing again and were successful.</a:t>
            </a:r>
          </a:p>
          <a:p>
            <a:r>
              <a:t>Total volume of failed transaction was 375,500</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Rectangle 1"/>
          <p:cNvSpPr txBox="1">
            <a:spLocks noGrp="1"/>
          </p:cNvSpPr>
          <p:nvPr>
            <p:ph type="title"/>
          </p:nvPr>
        </p:nvSpPr>
        <p:spPr>
          <a:prstGeom prst="rect">
            <a:avLst/>
          </a:prstGeom>
        </p:spPr>
        <p:txBody>
          <a:bodyPr/>
          <a:lstStyle/>
          <a:p>
            <a:r>
              <a:t>Failed transactions breakdown</a:t>
            </a:r>
          </a:p>
        </p:txBody>
      </p:sp>
      <p:graphicFrame>
        <p:nvGraphicFramePr>
          <p:cNvPr id="427" name="Number of users per utility"/>
          <p:cNvGraphicFramePr/>
          <p:nvPr/>
        </p:nvGraphicFramePr>
        <p:xfrm>
          <a:off x="874985" y="2050064"/>
          <a:ext cx="10258764" cy="379300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Rectangle 1"/>
          <p:cNvSpPr txBox="1">
            <a:spLocks noGrp="1"/>
          </p:cNvSpPr>
          <p:nvPr>
            <p:ph type="title"/>
          </p:nvPr>
        </p:nvSpPr>
        <p:spPr>
          <a:prstGeom prst="rect">
            <a:avLst/>
          </a:prstGeom>
        </p:spPr>
        <p:txBody>
          <a:bodyPr/>
          <a:lstStyle/>
          <a:p>
            <a:r>
              <a:t>Failed transactions breakdown</a:t>
            </a:r>
          </a:p>
        </p:txBody>
      </p:sp>
      <p:graphicFrame>
        <p:nvGraphicFramePr>
          <p:cNvPr id="430" name="Number of transactions"/>
          <p:cNvGraphicFramePr/>
          <p:nvPr/>
        </p:nvGraphicFramePr>
        <p:xfrm>
          <a:off x="874985" y="2050064"/>
          <a:ext cx="10258764" cy="379300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itle 1"/>
          <p:cNvSpPr txBox="1">
            <a:spLocks noGrp="1"/>
          </p:cNvSpPr>
          <p:nvPr>
            <p:ph type="title" idx="4294967295"/>
          </p:nvPr>
        </p:nvSpPr>
        <p:spPr>
          <a:xfrm>
            <a:off x="838200" y="365125"/>
            <a:ext cx="10515600" cy="1325563"/>
          </a:xfrm>
          <a:prstGeom prst="rect">
            <a:avLst/>
          </a:prstGeom>
        </p:spPr>
        <p:txBody>
          <a:bodyPr lIns="45718" tIns="45718" rIns="45718" bIns="45718"/>
          <a:lstStyle/>
          <a:p>
            <a:r>
              <a:t>Failed Transactions breakdown</a:t>
            </a:r>
          </a:p>
        </p:txBody>
      </p:sp>
      <p:graphicFrame>
        <p:nvGraphicFramePr>
          <p:cNvPr id="433" name="Transactions Volume"/>
          <p:cNvGraphicFramePr/>
          <p:nvPr/>
        </p:nvGraphicFramePr>
        <p:xfrm>
          <a:off x="874985" y="2050064"/>
          <a:ext cx="10258763" cy="379300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Title 1"/>
          <p:cNvSpPr txBox="1">
            <a:spLocks noGrp="1"/>
          </p:cNvSpPr>
          <p:nvPr>
            <p:ph type="title"/>
          </p:nvPr>
        </p:nvSpPr>
        <p:spPr>
          <a:prstGeom prst="rect">
            <a:avLst/>
          </a:prstGeom>
        </p:spPr>
        <p:txBody>
          <a:bodyPr/>
          <a:lstStyle/>
          <a:p>
            <a:r>
              <a:t>Key users.</a:t>
            </a:r>
          </a:p>
        </p:txBody>
      </p:sp>
      <p:sp>
        <p:nvSpPr>
          <p:cNvPr id="436" name="Content Placeholder 2"/>
          <p:cNvSpPr txBox="1">
            <a:spLocks noGrp="1"/>
          </p:cNvSpPr>
          <p:nvPr>
            <p:ph type="body" idx="1"/>
          </p:nvPr>
        </p:nvSpPr>
        <p:spPr>
          <a:prstGeom prst="rect">
            <a:avLst/>
          </a:prstGeom>
        </p:spPr>
        <p:txBody>
          <a:bodyPr/>
          <a:lstStyle/>
          <a:p>
            <a:pPr marL="0" indent="0" defTabSz="887094">
              <a:lnSpc>
                <a:spcPct val="72000"/>
              </a:lnSpc>
              <a:spcBef>
                <a:spcPts val="900"/>
              </a:spcBef>
              <a:buSzTx/>
              <a:buNone/>
              <a:defRPr sz="2300"/>
            </a:pPr>
            <a:endParaRPr/>
          </a:p>
          <a:p>
            <a:pPr marL="221615" indent="-221615" defTabSz="887094">
              <a:lnSpc>
                <a:spcPct val="72000"/>
              </a:lnSpc>
              <a:spcBef>
                <a:spcPts val="900"/>
              </a:spcBef>
              <a:defRPr sz="2300"/>
            </a:pPr>
            <a:r>
              <a:t>The following customers purchased Airtime , Electricity and Paid at Merchant locations : Terfa Daniel (Terfa), Aisha Abdulaziz (7354).</a:t>
            </a:r>
          </a:p>
          <a:p>
            <a:pPr marL="221615" indent="-221615" defTabSz="887094">
              <a:lnSpc>
                <a:spcPct val="72000"/>
              </a:lnSpc>
              <a:spcBef>
                <a:spcPts val="900"/>
              </a:spcBef>
              <a:defRPr sz="2300"/>
            </a:pPr>
            <a:r>
              <a:t>35 non  staff bought Airtime, 2 Patronized merchant locations, 5 non staff bought AEDC. Also 12 customer paid for TV subscriptions .</a:t>
            </a:r>
          </a:p>
          <a:p>
            <a:pPr marL="221615" indent="-221615" defTabSz="887094">
              <a:lnSpc>
                <a:spcPct val="72000"/>
              </a:lnSpc>
              <a:spcBef>
                <a:spcPts val="900"/>
              </a:spcBef>
              <a:defRPr sz="2300"/>
            </a:pPr>
            <a:r>
              <a:t>54 users experienced failed transactions.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Breach: Monetary loss accrued to Legend"/>
          <p:cNvSpPr txBox="1">
            <a:spLocks noGrp="1"/>
          </p:cNvSpPr>
          <p:nvPr>
            <p:ph type="title" idx="4294967295"/>
          </p:nvPr>
        </p:nvSpPr>
        <p:spPr>
          <a:xfrm>
            <a:off x="-2" y="-18587"/>
            <a:ext cx="12192004" cy="847641"/>
          </a:xfrm>
          <a:prstGeom prst="rect">
            <a:avLst/>
          </a:prstGeom>
          <a:solidFill>
            <a:srgbClr val="FD4F00"/>
          </a:solidFill>
          <a:ln w="9525">
            <a:solidFill>
              <a:srgbClr val="BDD7EE"/>
            </a:solidFill>
            <a:miter lim="800000"/>
          </a:ln>
        </p:spPr>
        <p:txBody>
          <a:bodyPr/>
          <a:lstStyle>
            <a:lvl1pPr algn="ctr" defTabSz="758825">
              <a:defRPr sz="2400" b="1">
                <a:solidFill>
                  <a:srgbClr val="FFFFFF"/>
                </a:solidFill>
                <a:latin typeface="Source Sans Pro"/>
                <a:ea typeface="Source Sans Pro"/>
                <a:cs typeface="Source Sans Pro"/>
                <a:sym typeface="Source Sans Pro"/>
              </a:defRPr>
            </a:lvl1pPr>
          </a:lstStyle>
          <a:p>
            <a:r>
              <a:t>OVERVIEW</a:t>
            </a:r>
          </a:p>
        </p:txBody>
      </p:sp>
      <p:sp>
        <p:nvSpPr>
          <p:cNvPr id="277" name="Operating Ratio: The operating ratio for this month is 59% while that of September was 67%. This signifies a good improvement in the general activities of the Company. The strategy that was employed this month was to halt sales and focus more on completi"/>
          <p:cNvSpPr txBox="1">
            <a:spLocks noGrp="1"/>
          </p:cNvSpPr>
          <p:nvPr>
            <p:ph type="body" idx="4294967295"/>
          </p:nvPr>
        </p:nvSpPr>
        <p:spPr>
          <a:xfrm>
            <a:off x="1035331" y="829054"/>
            <a:ext cx="10463546" cy="6028946"/>
          </a:xfrm>
          <a:prstGeom prst="rect">
            <a:avLst/>
          </a:prstGeom>
        </p:spPr>
        <p:txBody>
          <a:bodyPr/>
          <a:lstStyle/>
          <a:p>
            <a:pPr marL="0" indent="0" algn="just" defTabSz="631825">
              <a:lnSpc>
                <a:spcPct val="150000"/>
              </a:lnSpc>
              <a:spcBef>
                <a:spcPts val="600"/>
              </a:spcBef>
              <a:buSzTx/>
              <a:buNone/>
              <a:defRPr sz="1800">
                <a:solidFill>
                  <a:srgbClr val="FF0000"/>
                </a:solidFill>
                <a:latin typeface="Source Sans Pro"/>
                <a:ea typeface="Source Sans Pro"/>
                <a:cs typeface="Source Sans Pro"/>
                <a:sym typeface="Source Sans Pro"/>
              </a:defRPr>
            </a:pPr>
            <a:r>
              <a:t>This month we observed a 5% improvement in our operating ratio when compared to the previous month. However, we were not able to achieve our Sales target for the month due to a lack of drive and compliance to our SOP. Similarly, our activation target was not achieved as we did not utilize our resources at hand optimally in line with our operational strategy for the year.</a:t>
            </a:r>
            <a:endParaRPr sz="1600"/>
          </a:p>
          <a:p>
            <a:pPr marL="0" indent="0" algn="just" defTabSz="631825">
              <a:lnSpc>
                <a:spcPct val="150000"/>
              </a:lnSpc>
              <a:spcBef>
                <a:spcPts val="600"/>
              </a:spcBef>
              <a:buSzTx/>
              <a:buNone/>
              <a:defRPr sz="1800">
                <a:solidFill>
                  <a:srgbClr val="FF0000"/>
                </a:solidFill>
                <a:latin typeface="Source Sans Pro"/>
                <a:ea typeface="Source Sans Pro"/>
                <a:cs typeface="Source Sans Pro"/>
                <a:sym typeface="Source Sans Pro"/>
              </a:defRPr>
            </a:pPr>
            <a:r>
              <a:t>There has been a clear inability of the Legend Team to successfully implement its Strategy as planned in the beginning of the year and reviewed monthly. The major challenge of getting the operational model right has affected every plan made by the company.</a:t>
            </a:r>
            <a:endParaRPr sz="1600"/>
          </a:p>
          <a:p>
            <a:pPr marL="0" indent="0" algn="just" defTabSz="631825">
              <a:lnSpc>
                <a:spcPct val="150000"/>
              </a:lnSpc>
              <a:spcBef>
                <a:spcPts val="600"/>
              </a:spcBef>
              <a:buSzTx/>
              <a:buNone/>
              <a:defRPr sz="1800">
                <a:solidFill>
                  <a:srgbClr val="FF0000"/>
                </a:solidFill>
                <a:latin typeface="Source Sans Pro"/>
                <a:ea typeface="Source Sans Pro"/>
                <a:cs typeface="Source Sans Pro"/>
                <a:sym typeface="Source Sans Pro"/>
              </a:defRPr>
            </a:pPr>
            <a:r>
              <a:t>Our past studies have shown that a stronger dependence on Technology and Automation will reduce the dependence on human and manual efforts that are not adequate or suited to handle the rapid advancements in consumer behavior and expectations.</a:t>
            </a:r>
            <a:endParaRPr sz="1600"/>
          </a:p>
          <a:p>
            <a:pPr marL="0" indent="0" algn="just" defTabSz="631825">
              <a:lnSpc>
                <a:spcPct val="150000"/>
              </a:lnSpc>
              <a:spcBef>
                <a:spcPts val="600"/>
              </a:spcBef>
              <a:buSzTx/>
              <a:buNone/>
              <a:defRPr sz="1800">
                <a:solidFill>
                  <a:srgbClr val="FF0000"/>
                </a:solidFill>
                <a:latin typeface="Source Sans Pro"/>
                <a:ea typeface="Source Sans Pro"/>
                <a:cs typeface="Source Sans Pro"/>
                <a:sym typeface="Source Sans Pro"/>
              </a:defRPr>
            </a:pPr>
            <a:r>
              <a:t>To respond to this we have developed and launched the My Legend app and will devote our focus towards ensuring administration functions seamlessly and the fulfilment matches in line with our SOPs. </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8" name="Table"/>
          <p:cNvGraphicFramePr/>
          <p:nvPr/>
        </p:nvGraphicFramePr>
        <p:xfrm>
          <a:off x="1233487" y="1254125"/>
          <a:ext cx="10045701" cy="5378450"/>
        </p:xfrm>
        <a:graphic>
          <a:graphicData uri="http://schemas.openxmlformats.org/drawingml/2006/table">
            <a:tbl>
              <a:tblPr>
                <a:tableStyleId>{4C3C2611-4C71-4FC5-86AE-919BDF0F9419}</a:tableStyleId>
              </a:tblPr>
              <a:tblGrid>
                <a:gridCol w="1182687">
                  <a:extLst>
                    <a:ext uri="{9D8B030D-6E8A-4147-A177-3AD203B41FA5}">
                      <a16:colId xmlns:a16="http://schemas.microsoft.com/office/drawing/2014/main" val="20000"/>
                    </a:ext>
                  </a:extLst>
                </a:gridCol>
                <a:gridCol w="2659062">
                  <a:extLst>
                    <a:ext uri="{9D8B030D-6E8A-4147-A177-3AD203B41FA5}">
                      <a16:colId xmlns:a16="http://schemas.microsoft.com/office/drawing/2014/main" val="20001"/>
                    </a:ext>
                  </a:extLst>
                </a:gridCol>
                <a:gridCol w="1895475">
                  <a:extLst>
                    <a:ext uri="{9D8B030D-6E8A-4147-A177-3AD203B41FA5}">
                      <a16:colId xmlns:a16="http://schemas.microsoft.com/office/drawing/2014/main" val="20002"/>
                    </a:ext>
                  </a:extLst>
                </a:gridCol>
                <a:gridCol w="2257425">
                  <a:extLst>
                    <a:ext uri="{9D8B030D-6E8A-4147-A177-3AD203B41FA5}">
                      <a16:colId xmlns:a16="http://schemas.microsoft.com/office/drawing/2014/main" val="20003"/>
                    </a:ext>
                  </a:extLst>
                </a:gridCol>
                <a:gridCol w="2051050">
                  <a:extLst>
                    <a:ext uri="{9D8B030D-6E8A-4147-A177-3AD203B41FA5}">
                      <a16:colId xmlns:a16="http://schemas.microsoft.com/office/drawing/2014/main" val="20004"/>
                    </a:ext>
                  </a:extLst>
                </a:gridCol>
              </a:tblGrid>
              <a:tr h="215900">
                <a:tc>
                  <a:txBody>
                    <a:bodyPr/>
                    <a:lstStyle/>
                    <a:p>
                      <a:pPr algn="l">
                        <a:defRPr sz="1800"/>
                      </a:pPr>
                      <a:r>
                        <a:rPr sz="1200" b="1">
                          <a:solidFill>
                            <a:srgbClr val="FFFFFF"/>
                          </a:solidFill>
                        </a:rPr>
                        <a:t>S/N</a:t>
                      </a:r>
                    </a:p>
                  </a:txBody>
                  <a:tcPr marL="8703" marR="8703" marT="8703" marB="8703"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1F4E79"/>
                    </a:solidFill>
                  </a:tcPr>
                </a:tc>
                <a:tc>
                  <a:txBody>
                    <a:bodyPr/>
                    <a:lstStyle/>
                    <a:p>
                      <a:pPr algn="l">
                        <a:defRPr sz="1800"/>
                      </a:pPr>
                      <a:r>
                        <a:rPr sz="1200" b="1">
                          <a:solidFill>
                            <a:srgbClr val="FFFFFF"/>
                          </a:solidFill>
                        </a:rPr>
                        <a:t>Merchant</a:t>
                      </a:r>
                    </a:p>
                  </a:txBody>
                  <a:tcPr marL="8703" marR="8703" marT="8703" marB="8703"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1F4E79"/>
                    </a:solidFill>
                  </a:tcPr>
                </a:tc>
                <a:tc>
                  <a:txBody>
                    <a:bodyPr/>
                    <a:lstStyle/>
                    <a:p>
                      <a:pPr algn="l">
                        <a:defRPr sz="1800"/>
                      </a:pPr>
                      <a:r>
                        <a:rPr sz="1200" b="1">
                          <a:solidFill>
                            <a:srgbClr val="FFFFFF"/>
                          </a:solidFill>
                        </a:rPr>
                        <a:t>Customer name</a:t>
                      </a:r>
                    </a:p>
                  </a:txBody>
                  <a:tcPr marL="8703" marR="8703" marT="8703" marB="8703"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1F4E79"/>
                    </a:solidFill>
                  </a:tcPr>
                </a:tc>
                <a:tc>
                  <a:txBody>
                    <a:bodyPr/>
                    <a:lstStyle/>
                    <a:p>
                      <a:pPr algn="l">
                        <a:defRPr sz="1800"/>
                      </a:pPr>
                      <a:r>
                        <a:rPr sz="1200" b="1">
                          <a:solidFill>
                            <a:srgbClr val="FFFFFF"/>
                          </a:solidFill>
                        </a:rPr>
                        <a:t>Amount</a:t>
                      </a:r>
                    </a:p>
                  </a:txBody>
                  <a:tcPr marL="8703" marR="8703" marT="8703" marB="8703"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1F4E79"/>
                    </a:solidFill>
                  </a:tcPr>
                </a:tc>
                <a:tc>
                  <a:txBody>
                    <a:bodyPr/>
                    <a:lstStyle/>
                    <a:p>
                      <a:pPr algn="l">
                        <a:defRPr sz="1800"/>
                      </a:pPr>
                      <a:r>
                        <a:rPr sz="1200" b="1">
                          <a:solidFill>
                            <a:srgbClr val="FFFFFF"/>
                          </a:solidFill>
                        </a:rPr>
                        <a:t>Date</a:t>
                      </a:r>
                    </a:p>
                  </a:txBody>
                  <a:tcPr marL="8703" marR="8703" marT="8703" marB="8703"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1F4E79"/>
                    </a:solidFill>
                  </a:tcPr>
                </a:tc>
                <a:extLst>
                  <a:ext uri="{0D108BD9-81ED-4DB2-BD59-A6C34878D82A}">
                    <a16:rowId xmlns:a16="http://schemas.microsoft.com/office/drawing/2014/main" val="10000"/>
                  </a:ext>
                </a:extLst>
              </a:tr>
              <a:tr h="430212">
                <a:tc>
                  <a:txBody>
                    <a:bodyPr/>
                    <a:lstStyle/>
                    <a:p>
                      <a:pPr>
                        <a:defRPr sz="1800"/>
                      </a:pPr>
                      <a:r>
                        <a:rPr sz="1200">
                          <a:latin typeface="Arial"/>
                          <a:ea typeface="Arial"/>
                          <a:cs typeface="Arial"/>
                          <a:sym typeface="Arial"/>
                        </a:rPr>
                        <a:t>1</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sz="1800"/>
                      </a:pPr>
                      <a:r>
                        <a:rPr sz="1200">
                          <a:latin typeface="Arial"/>
                          <a:ea typeface="Arial"/>
                          <a:cs typeface="Arial"/>
                          <a:sym typeface="Arial"/>
                        </a:rPr>
                        <a:t>Hootas restaurant lounge and event centre</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sz="1800"/>
                      </a:pPr>
                      <a:r>
                        <a:rPr sz="1200">
                          <a:latin typeface="Arial"/>
                          <a:ea typeface="Arial"/>
                          <a:cs typeface="Arial"/>
                          <a:sym typeface="Arial"/>
                        </a:rPr>
                        <a:t>Islam Saleh</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sz="1800"/>
                      </a:pPr>
                      <a:r>
                        <a:rPr sz="1200">
                          <a:latin typeface="Arial"/>
                          <a:ea typeface="Arial"/>
                          <a:cs typeface="Arial"/>
                          <a:sym typeface="Arial"/>
                        </a:rPr>
                        <a:t>11851</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sz="1800"/>
                      </a:pPr>
                      <a:r>
                        <a:rPr sz="1200">
                          <a:latin typeface="Arial"/>
                          <a:ea typeface="Arial"/>
                          <a:cs typeface="Arial"/>
                          <a:sym typeface="Arial"/>
                        </a:rPr>
                        <a:t>2023-08-17</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extLst>
                  <a:ext uri="{0D108BD9-81ED-4DB2-BD59-A6C34878D82A}">
                    <a16:rowId xmlns:a16="http://schemas.microsoft.com/office/drawing/2014/main" val="10001"/>
                  </a:ext>
                </a:extLst>
              </a:tr>
              <a:tr h="430212">
                <a:tc>
                  <a:txBody>
                    <a:bodyPr/>
                    <a:lstStyle/>
                    <a:p>
                      <a:pPr indent="457200">
                        <a:defRPr sz="1800"/>
                      </a:pPr>
                      <a:r>
                        <a:rPr sz="1200"/>
                        <a:t>2</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sz="1800"/>
                      </a:pPr>
                      <a:r>
                        <a:rPr sz="1200">
                          <a:latin typeface="Arial"/>
                          <a:ea typeface="Arial"/>
                          <a:cs typeface="Arial"/>
                          <a:sym typeface="Arial"/>
                        </a:rPr>
                        <a:t>Hootas restaurant and lo</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sz="1800"/>
                      </a:pPr>
                      <a:r>
                        <a:rPr sz="1200">
                          <a:latin typeface="Arial"/>
                          <a:ea typeface="Arial"/>
                          <a:cs typeface="Arial"/>
                          <a:sym typeface="Arial"/>
                        </a:rPr>
                        <a:t>Adam Wilson</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sz="1800"/>
                      </a:pPr>
                      <a:r>
                        <a:rPr sz="1200">
                          <a:latin typeface="Arial"/>
                          <a:ea typeface="Arial"/>
                          <a:cs typeface="Arial"/>
                          <a:sym typeface="Arial"/>
                        </a:rPr>
                        <a:t>11000</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Arial"/>
                          <a:ea typeface="Arial"/>
                          <a:cs typeface="Arial"/>
                          <a:sym typeface="Arial"/>
                        </a:defRPr>
                      </a:pPr>
                      <a:r>
                        <a:t>2023-08-13</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extLst>
                  <a:ext uri="{0D108BD9-81ED-4DB2-BD59-A6C34878D82A}">
                    <a16:rowId xmlns:a16="http://schemas.microsoft.com/office/drawing/2014/main" val="10002"/>
                  </a:ext>
                </a:extLst>
              </a:tr>
              <a:tr h="430212">
                <a:tc>
                  <a:txBody>
                    <a:bodyPr/>
                    <a:lstStyle/>
                    <a:p>
                      <a:pPr indent="457200"/>
                      <a:endParaRP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extLst>
                  <a:ext uri="{0D108BD9-81ED-4DB2-BD59-A6C34878D82A}">
                    <a16:rowId xmlns:a16="http://schemas.microsoft.com/office/drawing/2014/main" val="10003"/>
                  </a:ext>
                </a:extLst>
              </a:tr>
              <a:tr h="430212">
                <a:tc>
                  <a:txBody>
                    <a:bodyPr/>
                    <a:lstStyle/>
                    <a:p>
                      <a:pPr>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indent="457200"/>
                      <a:endParaRP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extLst>
                  <a:ext uri="{0D108BD9-81ED-4DB2-BD59-A6C34878D82A}">
                    <a16:rowId xmlns:a16="http://schemas.microsoft.com/office/drawing/2014/main" val="10004"/>
                  </a:ext>
                </a:extLst>
              </a:tr>
              <a:tr h="430212">
                <a:tc>
                  <a:txBody>
                    <a:bodyPr/>
                    <a:lstStyle/>
                    <a:p>
                      <a:pPr>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extLst>
                  <a:ext uri="{0D108BD9-81ED-4DB2-BD59-A6C34878D82A}">
                    <a16:rowId xmlns:a16="http://schemas.microsoft.com/office/drawing/2014/main" val="10005"/>
                  </a:ext>
                </a:extLst>
              </a:tr>
              <a:tr h="430212">
                <a:tc>
                  <a:txBody>
                    <a:bodyPr/>
                    <a:lstStyle/>
                    <a:p>
                      <a:pPr>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Arial"/>
                          <a:ea typeface="Arial"/>
                          <a:cs typeface="Arial"/>
                          <a:sym typeface="Arial"/>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extLst>
                  <a:ext uri="{0D108BD9-81ED-4DB2-BD59-A6C34878D82A}">
                    <a16:rowId xmlns:a16="http://schemas.microsoft.com/office/drawing/2014/main" val="10006"/>
                  </a:ext>
                </a:extLst>
              </a:tr>
              <a:tr h="430212">
                <a:tc>
                  <a:txBody>
                    <a:bodyPr/>
                    <a:lstStyle/>
                    <a:p>
                      <a:pPr>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extLst>
                  <a:ext uri="{0D108BD9-81ED-4DB2-BD59-A6C34878D82A}">
                    <a16:rowId xmlns:a16="http://schemas.microsoft.com/office/drawing/2014/main" val="10007"/>
                  </a:ext>
                </a:extLst>
              </a:tr>
              <a:tr h="430212">
                <a:tc>
                  <a:txBody>
                    <a:bodyPr/>
                    <a:lstStyle/>
                    <a:p>
                      <a:pPr>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extLst>
                  <a:ext uri="{0D108BD9-81ED-4DB2-BD59-A6C34878D82A}">
                    <a16:rowId xmlns:a16="http://schemas.microsoft.com/office/drawing/2014/main" val="10008"/>
                  </a:ext>
                </a:extLst>
              </a:tr>
              <a:tr h="430212">
                <a:tc>
                  <a:txBody>
                    <a:bodyPr/>
                    <a:lstStyle/>
                    <a:p>
                      <a:pPr>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extLst>
                  <a:ext uri="{0D108BD9-81ED-4DB2-BD59-A6C34878D82A}">
                    <a16:rowId xmlns:a16="http://schemas.microsoft.com/office/drawing/2014/main" val="10009"/>
                  </a:ext>
                </a:extLst>
              </a:tr>
              <a:tr h="430212">
                <a:tc>
                  <a:txBody>
                    <a:bodyPr/>
                    <a:lstStyle/>
                    <a:p>
                      <a:pPr>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a:latin typeface="+mn-lt"/>
                          <a:ea typeface="+mn-ea"/>
                          <a:cs typeface="+mn-cs"/>
                          <a:sym typeface="Helvetica"/>
                        </a:defRPr>
                      </a:pPr>
                      <a:endParaRP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extLst>
                  <a:ext uri="{0D108BD9-81ED-4DB2-BD59-A6C34878D82A}">
                    <a16:rowId xmlns:a16="http://schemas.microsoft.com/office/drawing/2014/main" val="10010"/>
                  </a:ext>
                </a:extLst>
              </a:tr>
              <a:tr h="430212">
                <a:tc>
                  <a:txBody>
                    <a:bodyPr/>
                    <a:lstStyle/>
                    <a:p>
                      <a:pPr>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extLst>
                  <a:ext uri="{0D108BD9-81ED-4DB2-BD59-A6C34878D82A}">
                    <a16:rowId xmlns:a16="http://schemas.microsoft.com/office/drawing/2014/main" val="10011"/>
                  </a:ext>
                </a:extLst>
              </a:tr>
              <a:tr h="430212">
                <a:tc>
                  <a:txBody>
                    <a:bodyPr/>
                    <a:lstStyle/>
                    <a:p>
                      <a:pPr>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tc>
                  <a:txBody>
                    <a:bodyPr/>
                    <a:lstStyle/>
                    <a:p>
                      <a:pPr algn="l">
                        <a:defRPr sz="1000">
                          <a:latin typeface="+mn-lt"/>
                          <a:ea typeface="+mn-ea"/>
                          <a:cs typeface="+mn-cs"/>
                          <a:sym typeface="Helvetica"/>
                        </a:defRPr>
                      </a:pPr>
                      <a:endParaRPr/>
                    </a:p>
                  </a:txBody>
                  <a:tcPr marL="8703" marR="8703" marT="8703" marB="8703"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FF7"/>
                    </a:solidFill>
                  </a:tcPr>
                </a:tc>
                <a:extLst>
                  <a:ext uri="{0D108BD9-81ED-4DB2-BD59-A6C34878D82A}">
                    <a16:rowId xmlns:a16="http://schemas.microsoft.com/office/drawing/2014/main" val="10012"/>
                  </a:ext>
                </a:extLst>
              </a:tr>
            </a:tbl>
          </a:graphicData>
        </a:graphic>
      </p:graphicFrame>
      <p:sp>
        <p:nvSpPr>
          <p:cNvPr id="439" name="TextBox 9"/>
          <p:cNvSpPr txBox="1"/>
          <p:nvPr/>
        </p:nvSpPr>
        <p:spPr>
          <a:xfrm>
            <a:off x="1592262" y="428625"/>
            <a:ext cx="8659814" cy="10566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200" b="1">
                <a:latin typeface="+mn-lt"/>
                <a:ea typeface="+mn-ea"/>
                <a:cs typeface="+mn-cs"/>
                <a:sym typeface="Helvetica"/>
              </a:defRPr>
            </a:lvl1pPr>
          </a:lstStyle>
          <a:p>
            <a:r>
              <a:t>Non-Staff transactions at Merchant locations</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Google Shape;173;p15"/>
          <p:cNvSpPr txBox="1">
            <a:spLocks noGrp="1"/>
          </p:cNvSpPr>
          <p:nvPr>
            <p:ph type="title" idx="4294967295"/>
          </p:nvPr>
        </p:nvSpPr>
        <p:spPr>
          <a:xfrm>
            <a:off x="838200" y="325437"/>
            <a:ext cx="10515600" cy="1325563"/>
          </a:xfrm>
          <a:prstGeom prst="rect">
            <a:avLst/>
          </a:prstGeom>
        </p:spPr>
        <p:txBody>
          <a:bodyPr lIns="45699" tIns="45699" rIns="45699" bIns="45699"/>
          <a:lstStyle/>
          <a:p>
            <a:r>
              <a:t>Profit Comparison</a:t>
            </a:r>
          </a:p>
        </p:txBody>
      </p:sp>
      <p:graphicFrame>
        <p:nvGraphicFramePr>
          <p:cNvPr id="442" name="Table"/>
          <p:cNvGraphicFramePr/>
          <p:nvPr/>
        </p:nvGraphicFramePr>
        <p:xfrm>
          <a:off x="334962" y="1855787"/>
          <a:ext cx="11552238" cy="4232276"/>
        </p:xfrm>
        <a:graphic>
          <a:graphicData uri="http://schemas.openxmlformats.org/drawingml/2006/table">
            <a:tbl>
              <a:tblPr>
                <a:tableStyleId>{4C3C2611-4C71-4FC5-86AE-919BDF0F9419}</a:tableStyleId>
              </a:tblPr>
              <a:tblGrid>
                <a:gridCol w="1547812">
                  <a:extLst>
                    <a:ext uri="{9D8B030D-6E8A-4147-A177-3AD203B41FA5}">
                      <a16:colId xmlns:a16="http://schemas.microsoft.com/office/drawing/2014/main" val="20000"/>
                    </a:ext>
                  </a:extLst>
                </a:gridCol>
                <a:gridCol w="1201737">
                  <a:extLst>
                    <a:ext uri="{9D8B030D-6E8A-4147-A177-3AD203B41FA5}">
                      <a16:colId xmlns:a16="http://schemas.microsoft.com/office/drawing/2014/main" val="20001"/>
                    </a:ext>
                  </a:extLst>
                </a:gridCol>
                <a:gridCol w="1895475">
                  <a:extLst>
                    <a:ext uri="{9D8B030D-6E8A-4147-A177-3AD203B41FA5}">
                      <a16:colId xmlns:a16="http://schemas.microsoft.com/office/drawing/2014/main" val="20002"/>
                    </a:ext>
                  </a:extLst>
                </a:gridCol>
                <a:gridCol w="2124075">
                  <a:extLst>
                    <a:ext uri="{9D8B030D-6E8A-4147-A177-3AD203B41FA5}">
                      <a16:colId xmlns:a16="http://schemas.microsoft.com/office/drawing/2014/main" val="20003"/>
                    </a:ext>
                  </a:extLst>
                </a:gridCol>
                <a:gridCol w="1350962">
                  <a:extLst>
                    <a:ext uri="{9D8B030D-6E8A-4147-A177-3AD203B41FA5}">
                      <a16:colId xmlns:a16="http://schemas.microsoft.com/office/drawing/2014/main" val="20004"/>
                    </a:ext>
                  </a:extLst>
                </a:gridCol>
                <a:gridCol w="1795462">
                  <a:extLst>
                    <a:ext uri="{9D8B030D-6E8A-4147-A177-3AD203B41FA5}">
                      <a16:colId xmlns:a16="http://schemas.microsoft.com/office/drawing/2014/main" val="20005"/>
                    </a:ext>
                  </a:extLst>
                </a:gridCol>
                <a:gridCol w="1636712">
                  <a:extLst>
                    <a:ext uri="{9D8B030D-6E8A-4147-A177-3AD203B41FA5}">
                      <a16:colId xmlns:a16="http://schemas.microsoft.com/office/drawing/2014/main" val="20006"/>
                    </a:ext>
                  </a:extLst>
                </a:gridCol>
              </a:tblGrid>
              <a:tr h="842962">
                <a:tc>
                  <a:txBody>
                    <a:bodyPr/>
                    <a:lstStyle/>
                    <a:p>
                      <a:pPr algn="l">
                        <a:defRPr sz="1500" b="1"/>
                      </a:pPr>
                      <a:endParaRPr/>
                    </a:p>
                  </a:txBody>
                  <a:tcPr marL="9100" marR="9100" marT="9100" marB="9100" anchor="b" horzOverflow="overflow">
                    <a:lnL w="12700">
                      <a:miter lim="400000"/>
                    </a:lnL>
                    <a:lnR w="12700">
                      <a:miter lim="400000"/>
                    </a:lnR>
                    <a:lnT w="12700">
                      <a:miter lim="400000"/>
                    </a:lnT>
                    <a:lnB w="12700">
                      <a:miter lim="400000"/>
                    </a:lnB>
                  </a:tcPr>
                </a:tc>
                <a:tc gridSpan="2">
                  <a:txBody>
                    <a:bodyPr/>
                    <a:lstStyle/>
                    <a:p>
                      <a:pPr algn="ctr">
                        <a:defRPr sz="1800"/>
                      </a:pPr>
                      <a:r>
                        <a:rPr sz="2400" b="1"/>
                        <a:t>August</a:t>
                      </a:r>
                    </a:p>
                  </a:txBody>
                  <a:tcPr marL="9100" marR="9100" marT="9100" marB="9100" anchor="b" horzOverflow="overflow">
                    <a:lnL w="12700">
                      <a:miter lim="400000"/>
                    </a:lnL>
                    <a:lnR w="12700">
                      <a:miter lim="400000"/>
                    </a:lnR>
                    <a:lnT w="12700">
                      <a:miter lim="400000"/>
                    </a:lnT>
                    <a:lnB w="12700">
                      <a:miter lim="400000"/>
                    </a:lnB>
                  </a:tcPr>
                </a:tc>
                <a:tc hMerge="1">
                  <a:txBody>
                    <a:bodyPr/>
                    <a:lstStyle/>
                    <a:p>
                      <a:endParaRPr lang="en-US"/>
                    </a:p>
                  </a:txBody>
                  <a:tcPr/>
                </a:tc>
                <a:tc>
                  <a:txBody>
                    <a:bodyPr/>
                    <a:lstStyle/>
                    <a:p>
                      <a:pPr algn="ctr">
                        <a:defRPr sz="2400" b="1"/>
                      </a:pPr>
                      <a:endParaRPr/>
                    </a:p>
                  </a:txBody>
                  <a:tcPr marL="9100" marR="9100" marT="9100" marB="9100" anchor="b" horzOverflow="overflow">
                    <a:lnL w="12700">
                      <a:miter lim="400000"/>
                    </a:lnL>
                    <a:lnR w="12700">
                      <a:miter lim="400000"/>
                    </a:lnR>
                    <a:lnT w="12700">
                      <a:miter lim="400000"/>
                    </a:lnT>
                    <a:lnB w="12700">
                      <a:miter lim="400000"/>
                    </a:lnB>
                  </a:tcPr>
                </a:tc>
                <a:tc gridSpan="2">
                  <a:txBody>
                    <a:bodyPr/>
                    <a:lstStyle/>
                    <a:p>
                      <a:pPr algn="ctr">
                        <a:defRPr sz="1800"/>
                      </a:pPr>
                      <a:r>
                        <a:rPr sz="2400" b="1"/>
                        <a:t>July</a:t>
                      </a:r>
                    </a:p>
                  </a:txBody>
                  <a:tcPr marL="9100" marR="9100" marT="9100" marB="9100" anchor="b" horzOverflow="overflow">
                    <a:lnL w="12700">
                      <a:miter lim="400000"/>
                    </a:lnL>
                    <a:lnR w="12700">
                      <a:miter lim="400000"/>
                    </a:lnR>
                    <a:lnT w="12700">
                      <a:miter lim="400000"/>
                    </a:lnT>
                    <a:lnB w="12700">
                      <a:miter lim="400000"/>
                    </a:lnB>
                  </a:tcPr>
                </a:tc>
                <a:tc hMerge="1">
                  <a:txBody>
                    <a:bodyPr/>
                    <a:lstStyle/>
                    <a:p>
                      <a:endParaRPr lang="en-US"/>
                    </a:p>
                  </a:txBody>
                  <a:tcPr/>
                </a:tc>
                <a:tc>
                  <a:txBody>
                    <a:bodyPr/>
                    <a:lstStyle/>
                    <a:p>
                      <a:pPr algn="l">
                        <a:defRPr sz="1500" b="1"/>
                      </a:pPr>
                      <a:endParaRPr/>
                    </a:p>
                  </a:txBody>
                  <a:tcPr marL="9100" marR="9100" marT="9100" marB="9100" anchor="b"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554037">
                <a:tc>
                  <a:txBody>
                    <a:bodyPr/>
                    <a:lstStyle/>
                    <a:p>
                      <a:pPr algn="l">
                        <a:defRPr sz="1800"/>
                      </a:pPr>
                      <a:r>
                        <a:rPr sz="1600" b="1"/>
                        <a:t>Metric</a:t>
                      </a:r>
                    </a:p>
                  </a:txBody>
                  <a:tcPr marL="9100" marR="9100" marT="9100" marB="9100" anchor="b" horzOverflow="overflow">
                    <a:lnL w="12700">
                      <a:miter lim="400000"/>
                    </a:lnL>
                    <a:lnR w="12700">
                      <a:miter lim="400000"/>
                    </a:lnR>
                    <a:lnT w="12700">
                      <a:miter lim="400000"/>
                    </a:lnT>
                    <a:lnB w="12700">
                      <a:miter lim="400000"/>
                    </a:lnB>
                    <a:solidFill>
                      <a:srgbClr val="323F4F"/>
                    </a:solidFill>
                  </a:tcPr>
                </a:tc>
                <a:tc>
                  <a:txBody>
                    <a:bodyPr/>
                    <a:lstStyle/>
                    <a:p>
                      <a:pPr algn="l">
                        <a:defRPr sz="1800"/>
                      </a:pPr>
                      <a:r>
                        <a:rPr sz="1600" b="1"/>
                        <a:t>Number of Users</a:t>
                      </a:r>
                    </a:p>
                  </a:txBody>
                  <a:tcPr marL="9100" marR="9100" marT="9100" marB="9100" anchor="b" horzOverflow="overflow">
                    <a:lnL w="12700">
                      <a:miter lim="400000"/>
                    </a:lnL>
                    <a:lnR w="12700">
                      <a:miter lim="400000"/>
                    </a:lnR>
                    <a:lnT w="12700">
                      <a:miter lim="400000"/>
                    </a:lnT>
                    <a:lnB w="12700">
                      <a:miter lim="400000"/>
                    </a:lnB>
                    <a:solidFill>
                      <a:srgbClr val="323F4F"/>
                    </a:solidFill>
                  </a:tcPr>
                </a:tc>
                <a:tc>
                  <a:txBody>
                    <a:bodyPr/>
                    <a:lstStyle/>
                    <a:p>
                      <a:pPr algn="l">
                        <a:defRPr sz="1800"/>
                      </a:pPr>
                      <a:r>
                        <a:rPr sz="1600" b="1"/>
                        <a:t>Achieved volume</a:t>
                      </a:r>
                    </a:p>
                  </a:txBody>
                  <a:tcPr marL="9100" marR="9100" marT="9100" marB="9100" anchor="b" horzOverflow="overflow">
                    <a:lnL w="12700">
                      <a:miter lim="400000"/>
                    </a:lnL>
                    <a:lnR w="12700">
                      <a:miter lim="400000"/>
                    </a:lnR>
                    <a:lnT w="12700">
                      <a:miter lim="400000"/>
                    </a:lnT>
                    <a:lnB w="12700">
                      <a:miter lim="400000"/>
                    </a:lnB>
                    <a:solidFill>
                      <a:srgbClr val="323F4F"/>
                    </a:solidFill>
                  </a:tcPr>
                </a:tc>
                <a:tc>
                  <a:txBody>
                    <a:bodyPr/>
                    <a:lstStyle/>
                    <a:p>
                      <a:pPr algn="l">
                        <a:defRPr sz="1800"/>
                      </a:pPr>
                      <a:r>
                        <a:rPr sz="1600" b="1"/>
                        <a:t>Profit made</a:t>
                      </a:r>
                    </a:p>
                  </a:txBody>
                  <a:tcPr marL="9100" marR="9100" marT="9100" marB="9100" anchor="b" horzOverflow="overflow">
                    <a:lnL w="12700">
                      <a:miter lim="400000"/>
                    </a:lnL>
                    <a:lnR w="12700">
                      <a:miter lim="400000"/>
                    </a:lnR>
                    <a:lnT w="12700">
                      <a:miter lim="400000"/>
                    </a:lnT>
                    <a:lnB w="12700">
                      <a:miter lim="400000"/>
                    </a:lnB>
                    <a:solidFill>
                      <a:srgbClr val="323F4F"/>
                    </a:solidFill>
                  </a:tcPr>
                </a:tc>
                <a:tc>
                  <a:txBody>
                    <a:bodyPr/>
                    <a:lstStyle/>
                    <a:p>
                      <a:pPr algn="l">
                        <a:defRPr sz="1800"/>
                      </a:pPr>
                      <a:r>
                        <a:rPr sz="1600" b="1"/>
                        <a:t>Number of Users</a:t>
                      </a:r>
                    </a:p>
                  </a:txBody>
                  <a:tcPr marL="9100" marR="9100" marT="9100" marB="9100" anchor="b" horzOverflow="overflow">
                    <a:lnL w="12700">
                      <a:miter lim="400000"/>
                    </a:lnL>
                    <a:lnR w="12700">
                      <a:miter lim="400000"/>
                    </a:lnR>
                    <a:lnT w="12700">
                      <a:miter lim="400000"/>
                    </a:lnT>
                    <a:lnB w="12700">
                      <a:miter lim="400000"/>
                    </a:lnB>
                    <a:solidFill>
                      <a:srgbClr val="323F4F"/>
                    </a:solidFill>
                  </a:tcPr>
                </a:tc>
                <a:tc>
                  <a:txBody>
                    <a:bodyPr/>
                    <a:lstStyle/>
                    <a:p>
                      <a:pPr algn="l">
                        <a:defRPr sz="1800"/>
                      </a:pPr>
                      <a:r>
                        <a:rPr sz="1600" b="1"/>
                        <a:t>Achieved volume</a:t>
                      </a:r>
                    </a:p>
                  </a:txBody>
                  <a:tcPr marL="9100" marR="9100" marT="9100" marB="9100" anchor="b" horzOverflow="overflow">
                    <a:lnL w="12700">
                      <a:miter lim="400000"/>
                    </a:lnL>
                    <a:lnR w="12700">
                      <a:miter lim="400000"/>
                    </a:lnR>
                    <a:lnT w="12700">
                      <a:miter lim="400000"/>
                    </a:lnT>
                    <a:lnB w="12700">
                      <a:miter lim="400000"/>
                    </a:lnB>
                    <a:solidFill>
                      <a:srgbClr val="323F4F"/>
                    </a:solidFill>
                  </a:tcPr>
                </a:tc>
                <a:tc>
                  <a:txBody>
                    <a:bodyPr/>
                    <a:lstStyle/>
                    <a:p>
                      <a:pPr algn="l">
                        <a:defRPr sz="1800"/>
                      </a:pPr>
                      <a:r>
                        <a:rPr sz="1600" b="1"/>
                        <a:t>Profit made</a:t>
                      </a:r>
                    </a:p>
                  </a:txBody>
                  <a:tcPr marL="9100" marR="9100" marT="9100" marB="9100" anchor="b" horzOverflow="overflow">
                    <a:lnL w="12700">
                      <a:miter lim="400000"/>
                    </a:lnL>
                    <a:lnR w="12700">
                      <a:miter lim="400000"/>
                    </a:lnR>
                    <a:lnT w="12700">
                      <a:miter lim="400000"/>
                    </a:lnT>
                    <a:lnB w="12700">
                      <a:miter lim="400000"/>
                    </a:lnB>
                    <a:solidFill>
                      <a:srgbClr val="323F4F"/>
                    </a:solidFill>
                  </a:tcPr>
                </a:tc>
                <a:extLst>
                  <a:ext uri="{0D108BD9-81ED-4DB2-BD59-A6C34878D82A}">
                    <a16:rowId xmlns:a16="http://schemas.microsoft.com/office/drawing/2014/main" val="10001"/>
                  </a:ext>
                </a:extLst>
              </a:tr>
              <a:tr h="554037">
                <a:tc>
                  <a:txBody>
                    <a:bodyPr/>
                    <a:lstStyle/>
                    <a:p>
                      <a:pPr algn="l">
                        <a:defRPr sz="1800"/>
                      </a:pPr>
                      <a:r>
                        <a:rPr sz="1300"/>
                        <a:t>Airtime</a:t>
                      </a:r>
                    </a:p>
                  </a:txBody>
                  <a:tcPr marL="9100" marR="9100" marT="9100" marB="9100" anchor="b" horzOverflow="overflow">
                    <a:lnL w="12700">
                      <a:miter lim="400000"/>
                    </a:lnL>
                    <a:lnR w="12700">
                      <a:miter lim="400000"/>
                    </a:lnR>
                    <a:lnT w="12700">
                      <a:miter lim="400000"/>
                    </a:lnT>
                    <a:lnB w="12700">
                      <a:miter lim="400000"/>
                    </a:lnB>
                    <a:solidFill>
                      <a:srgbClr val="8296B0"/>
                    </a:solidFill>
                  </a:tcPr>
                </a:tc>
                <a:tc>
                  <a:txBody>
                    <a:bodyPr/>
                    <a:lstStyle/>
                    <a:p>
                      <a:pPr>
                        <a:defRPr sz="1800"/>
                      </a:pPr>
                      <a:r>
                        <a:rPr sz="1300"/>
                        <a:t>87</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₦272,950.00</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₦9,221.00</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70</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₦40,650.00</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₦1,099</a:t>
                      </a:r>
                    </a:p>
                  </a:txBody>
                  <a:tcPr marL="9100" marR="9100" marT="9100" marB="9100" anchor="b"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619125">
                <a:tc>
                  <a:txBody>
                    <a:bodyPr/>
                    <a:lstStyle/>
                    <a:p>
                      <a:pPr algn="l">
                        <a:defRPr sz="1800"/>
                      </a:pPr>
                      <a:r>
                        <a:rPr sz="1300"/>
                        <a:t>AEDC</a:t>
                      </a:r>
                    </a:p>
                  </a:txBody>
                  <a:tcPr marL="9100" marR="9100" marT="9100" marB="9100" anchor="b" horzOverflow="overflow">
                    <a:lnL w="12700">
                      <a:miter lim="400000"/>
                    </a:lnL>
                    <a:lnR w="12700">
                      <a:miter lim="400000"/>
                    </a:lnR>
                    <a:lnT w="12700">
                      <a:miter lim="400000"/>
                    </a:lnT>
                    <a:lnB w="12700">
                      <a:miter lim="400000"/>
                    </a:lnB>
                    <a:solidFill>
                      <a:srgbClr val="8296B0"/>
                    </a:solidFill>
                  </a:tcPr>
                </a:tc>
                <a:tc>
                  <a:txBody>
                    <a:bodyPr/>
                    <a:lstStyle/>
                    <a:p>
                      <a:pPr>
                        <a:defRPr sz="1800"/>
                      </a:pPr>
                      <a:r>
                        <a:rPr sz="1300"/>
                        <a:t>7</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₦491,400.00</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₦6,331.00</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t>2</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₦82,000.00</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₦1,056</a:t>
                      </a:r>
                    </a:p>
                  </a:txBody>
                  <a:tcPr marL="9100" marR="9100" marT="9100" marB="9100" anchor="b"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554037">
                <a:tc>
                  <a:txBody>
                    <a:bodyPr/>
                    <a:lstStyle/>
                    <a:p>
                      <a:pPr algn="l">
                        <a:defRPr sz="1800"/>
                      </a:pPr>
                      <a:r>
                        <a:rPr sz="1300"/>
                        <a:t>Merchants(users)</a:t>
                      </a:r>
                    </a:p>
                  </a:txBody>
                  <a:tcPr marL="9100" marR="9100" marT="9100" marB="9100" anchor="b" horzOverflow="overflow">
                    <a:lnL w="12700">
                      <a:miter lim="400000"/>
                    </a:lnL>
                    <a:lnR w="12700">
                      <a:miter lim="400000"/>
                    </a:lnR>
                    <a:lnT w="12700">
                      <a:miter lim="400000"/>
                    </a:lnT>
                    <a:lnB w="12700">
                      <a:miter lim="400000"/>
                    </a:lnB>
                    <a:solidFill>
                      <a:srgbClr val="8296B0"/>
                    </a:solidFill>
                  </a:tcPr>
                </a:tc>
                <a:tc>
                  <a:txBody>
                    <a:bodyPr/>
                    <a:lstStyle/>
                    <a:p>
                      <a:pPr>
                        <a:defRPr sz="1800"/>
                      </a:pPr>
                      <a:r>
                        <a:rPr sz="1300"/>
                        <a:t>8</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₦223,257.00</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₦4,34700</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t>7</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₦104,432.00</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₦2,810</a:t>
                      </a:r>
                    </a:p>
                  </a:txBody>
                  <a:tcPr marL="9100" marR="9100" marT="9100" marB="9100" anchor="b"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r h="554037">
                <a:tc>
                  <a:txBody>
                    <a:bodyPr/>
                    <a:lstStyle/>
                    <a:p>
                      <a:pPr algn="l">
                        <a:defRPr sz="1800"/>
                      </a:pPr>
                      <a:r>
                        <a:rPr sz="1300"/>
                        <a:t>Bank transfer charges</a:t>
                      </a:r>
                    </a:p>
                  </a:txBody>
                  <a:tcPr marL="9100" marR="9100" marT="9100" marB="9100" anchor="b" horzOverflow="overflow">
                    <a:lnL w="12700">
                      <a:miter lim="400000"/>
                    </a:lnL>
                    <a:lnR w="12700">
                      <a:miter lim="400000"/>
                    </a:lnR>
                    <a:lnT w="12700">
                      <a:miter lim="400000"/>
                    </a:lnT>
                    <a:lnB w="12700">
                      <a:miter lim="400000"/>
                    </a:lnB>
                    <a:solidFill>
                      <a:srgbClr val="8296B0"/>
                    </a:solidFill>
                  </a:tcPr>
                </a:tc>
                <a:tc>
                  <a:txBody>
                    <a:bodyPr/>
                    <a:lstStyle/>
                    <a:p>
                      <a:pPr>
                        <a:defRPr sz="1800"/>
                      </a:pPr>
                      <a:r>
                        <a:rPr sz="1300"/>
                        <a:t>40</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300"/>
                      </a:pPr>
                      <a:endParaRP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₦20,000.0</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endParaRP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28,700</a:t>
                      </a:r>
                    </a:p>
                  </a:txBody>
                  <a:tcPr marL="9100" marR="9100" marT="9100" marB="9100" anchor="b" horzOverflow="overflow">
                    <a:lnL w="12700">
                      <a:miter lim="400000"/>
                    </a:lnL>
                    <a:lnR w="12700">
                      <a:miter lim="400000"/>
                    </a:lnR>
                    <a:lnT w="12700">
                      <a:miter lim="400000"/>
                    </a:lnT>
                    <a:lnB w="12700">
                      <a:miter lim="400000"/>
                    </a:lnB>
                  </a:tcPr>
                </a:tc>
                <a:tc>
                  <a:txBody>
                    <a:bodyPr/>
                    <a:lstStyle/>
                    <a:p>
                      <a:pPr>
                        <a:defRPr sz="1800"/>
                      </a:pPr>
                      <a:r>
                        <a:rPr sz="1300"/>
                        <a:t>₦20,940.00</a:t>
                      </a:r>
                    </a:p>
                  </a:txBody>
                  <a:tcPr marL="9100" marR="9100" marT="9100" marB="9100" anchor="b"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5"/>
                  </a:ext>
                </a:extLst>
              </a:tr>
              <a:tr h="554037">
                <a:tc>
                  <a:txBody>
                    <a:bodyPr/>
                    <a:lstStyle/>
                    <a:p>
                      <a:pPr algn="l">
                        <a:defRPr sz="1800"/>
                      </a:pPr>
                      <a:r>
                        <a:rPr b="1"/>
                        <a:t>Total volume</a:t>
                      </a:r>
                    </a:p>
                  </a:txBody>
                  <a:tcPr marL="9100" marR="9100" marT="9100" marB="9100" anchor="b" horzOverflow="overflow">
                    <a:lnL w="12700">
                      <a:miter lim="400000"/>
                    </a:lnL>
                    <a:lnR w="12700">
                      <a:miter lim="400000"/>
                    </a:lnR>
                    <a:lnT w="12700">
                      <a:miter lim="400000"/>
                    </a:lnT>
                    <a:lnB w="12700">
                      <a:miter lim="400000"/>
                    </a:lnB>
                    <a:solidFill>
                      <a:srgbClr val="2E75B5"/>
                    </a:solidFill>
                  </a:tcPr>
                </a:tc>
                <a:tc>
                  <a:txBody>
                    <a:bodyPr/>
                    <a:lstStyle/>
                    <a:p>
                      <a:pPr algn="l">
                        <a:defRPr sz="1800"/>
                      </a:pPr>
                      <a:r>
                        <a:rPr b="1"/>
                        <a:t> 102</a:t>
                      </a:r>
                    </a:p>
                  </a:txBody>
                  <a:tcPr marL="9100" marR="9100" marT="9100" marB="9100" anchor="b" horzOverflow="overflow">
                    <a:lnL w="12700">
                      <a:miter lim="400000"/>
                    </a:lnL>
                    <a:lnR w="12700">
                      <a:miter lim="400000"/>
                    </a:lnR>
                    <a:lnT w="12700">
                      <a:miter lim="400000"/>
                    </a:lnT>
                    <a:lnB w="12700">
                      <a:miter lim="400000"/>
                    </a:lnB>
                    <a:solidFill>
                      <a:srgbClr val="2E75B5"/>
                    </a:solidFill>
                  </a:tcPr>
                </a:tc>
                <a:tc>
                  <a:txBody>
                    <a:bodyPr/>
                    <a:lstStyle/>
                    <a:p>
                      <a:pPr>
                        <a:defRPr sz="1800"/>
                      </a:pPr>
                      <a:r>
                        <a:rPr b="1"/>
                        <a:t>₦1,116,428.00</a:t>
                      </a:r>
                    </a:p>
                  </a:txBody>
                  <a:tcPr marL="9100" marR="9100" marT="9100" marB="9100" anchor="b" horzOverflow="overflow">
                    <a:lnL w="12700">
                      <a:miter lim="400000"/>
                    </a:lnL>
                    <a:lnR w="12700">
                      <a:miter lim="400000"/>
                    </a:lnR>
                    <a:lnT w="12700">
                      <a:miter lim="400000"/>
                    </a:lnT>
                    <a:lnB w="12700">
                      <a:miter lim="400000"/>
                    </a:lnB>
                    <a:solidFill>
                      <a:srgbClr val="2E75B5"/>
                    </a:solidFill>
                  </a:tcPr>
                </a:tc>
                <a:tc>
                  <a:txBody>
                    <a:bodyPr/>
                    <a:lstStyle/>
                    <a:p>
                      <a:pPr>
                        <a:defRPr sz="1800"/>
                      </a:pPr>
                      <a:r>
                        <a:rPr b="1"/>
                        <a:t>₦39,889.00</a:t>
                      </a:r>
                    </a:p>
                  </a:txBody>
                  <a:tcPr marL="9100" marR="9100" marT="9100" marB="9100" anchor="b" horzOverflow="overflow">
                    <a:lnL w="12700">
                      <a:miter lim="400000"/>
                    </a:lnL>
                    <a:lnR w="12700">
                      <a:miter lim="400000"/>
                    </a:lnR>
                    <a:lnT w="12700">
                      <a:miter lim="400000"/>
                    </a:lnT>
                    <a:lnB w="12700">
                      <a:miter lim="400000"/>
                    </a:lnB>
                    <a:solidFill>
                      <a:srgbClr val="2E75B5"/>
                    </a:solidFill>
                  </a:tcPr>
                </a:tc>
                <a:tc>
                  <a:txBody>
                    <a:bodyPr/>
                    <a:lstStyle/>
                    <a:p>
                      <a:pPr>
                        <a:defRPr sz="1800"/>
                      </a:pPr>
                      <a:r>
                        <a:rPr b="1"/>
                        <a:t> 111</a:t>
                      </a:r>
                    </a:p>
                  </a:txBody>
                  <a:tcPr marL="9100" marR="9100" marT="9100" marB="9100" anchor="b" horzOverflow="overflow">
                    <a:lnL w="12700">
                      <a:miter lim="400000"/>
                    </a:lnL>
                    <a:lnR w="12700">
                      <a:miter lim="400000"/>
                    </a:lnR>
                    <a:lnT w="12700">
                      <a:miter lim="400000"/>
                    </a:lnT>
                    <a:lnB w="12700">
                      <a:miter lim="400000"/>
                    </a:lnB>
                    <a:solidFill>
                      <a:srgbClr val="2E75B5"/>
                    </a:solidFill>
                  </a:tcPr>
                </a:tc>
                <a:tc>
                  <a:txBody>
                    <a:bodyPr/>
                    <a:lstStyle/>
                    <a:p>
                      <a:pPr>
                        <a:defRPr sz="1800"/>
                      </a:pPr>
                      <a:r>
                        <a:rPr b="1"/>
                        <a:t>₦1,134,812.00</a:t>
                      </a:r>
                    </a:p>
                  </a:txBody>
                  <a:tcPr marL="9100" marR="9100" marT="9100" marB="9100" anchor="b" horzOverflow="overflow">
                    <a:lnL w="12700">
                      <a:miter lim="400000"/>
                    </a:lnL>
                    <a:lnR w="12700">
                      <a:miter lim="400000"/>
                    </a:lnR>
                    <a:lnT w="12700">
                      <a:miter lim="400000"/>
                    </a:lnT>
                    <a:lnB w="12700">
                      <a:miter lim="400000"/>
                    </a:lnB>
                    <a:solidFill>
                      <a:srgbClr val="2E75B5"/>
                    </a:solidFill>
                  </a:tcPr>
                </a:tc>
                <a:tc>
                  <a:txBody>
                    <a:bodyPr/>
                    <a:lstStyle/>
                    <a:p>
                      <a:pPr>
                        <a:defRPr sz="1800"/>
                      </a:pPr>
                      <a:r>
                        <a:rPr b="1"/>
                        <a:t>₦86,214.00</a:t>
                      </a:r>
                    </a:p>
                  </a:txBody>
                  <a:tcPr marL="9100" marR="9100" marT="9100" marB="9100" anchor="b" horzOverflow="overflow">
                    <a:lnL w="12700">
                      <a:miter lim="400000"/>
                    </a:lnL>
                    <a:lnR w="12700">
                      <a:miter lim="400000"/>
                    </a:lnR>
                    <a:lnT w="12700">
                      <a:miter lim="400000"/>
                    </a:lnT>
                    <a:lnB w="12700">
                      <a:miter lim="400000"/>
                    </a:lnB>
                    <a:solidFill>
                      <a:srgbClr val="2E75B5"/>
                    </a:solidFill>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itle 1"/>
          <p:cNvSpPr txBox="1">
            <a:spLocks noGrp="1"/>
          </p:cNvSpPr>
          <p:nvPr>
            <p:ph type="title" idx="4294967295"/>
          </p:nvPr>
        </p:nvSpPr>
        <p:spPr>
          <a:xfrm>
            <a:off x="838200" y="365125"/>
            <a:ext cx="10515600" cy="1325563"/>
          </a:xfrm>
          <a:prstGeom prst="rect">
            <a:avLst/>
          </a:prstGeom>
        </p:spPr>
        <p:txBody>
          <a:bodyPr lIns="45718" tIns="45718" rIns="45718" bIns="45718"/>
          <a:lstStyle/>
          <a:p>
            <a:r>
              <a:t> August transactions</a:t>
            </a:r>
          </a:p>
        </p:txBody>
      </p:sp>
      <p:graphicFrame>
        <p:nvGraphicFramePr>
          <p:cNvPr id="445" name="2D Column Chart"/>
          <p:cNvGraphicFramePr/>
          <p:nvPr/>
        </p:nvGraphicFramePr>
        <p:xfrm>
          <a:off x="910638" y="2261288"/>
          <a:ext cx="10223119" cy="358455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Title 1"/>
          <p:cNvSpPr txBox="1">
            <a:spLocks noGrp="1"/>
          </p:cNvSpPr>
          <p:nvPr>
            <p:ph type="title" idx="4294967295"/>
          </p:nvPr>
        </p:nvSpPr>
        <p:spPr>
          <a:xfrm>
            <a:off x="838200" y="365125"/>
            <a:ext cx="10515600" cy="1325563"/>
          </a:xfrm>
          <a:prstGeom prst="rect">
            <a:avLst/>
          </a:prstGeom>
        </p:spPr>
        <p:txBody>
          <a:bodyPr lIns="45718" tIns="45718" rIns="45718" bIns="45718"/>
          <a:lstStyle/>
          <a:p>
            <a:r>
              <a:t>Merchant activities for the month of August</a:t>
            </a:r>
          </a:p>
        </p:txBody>
      </p:sp>
      <p:sp>
        <p:nvSpPr>
          <p:cNvPr id="448" name="Content Placeholder 2"/>
          <p:cNvSpPr txBox="1">
            <a:spLocks noGrp="1"/>
          </p:cNvSpPr>
          <p:nvPr>
            <p:ph type="body" idx="4294967295"/>
          </p:nvPr>
        </p:nvSpPr>
        <p:spPr>
          <a:xfrm>
            <a:off x="838200" y="1825624"/>
            <a:ext cx="10515600" cy="4351339"/>
          </a:xfrm>
          <a:prstGeom prst="rect">
            <a:avLst/>
          </a:prstGeom>
        </p:spPr>
        <p:txBody>
          <a:bodyPr lIns="45718" tIns="45718" rIns="45718" bIns="45718"/>
          <a:lstStyle/>
          <a:p>
            <a:r>
              <a:t>Merchant acquisitions: the following merchants were engaged and received proposals namely: Edible creations (Gwarinpa), Edible (creations Garki),K.O barbers, Butter Café,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LEGEND WIFI"/>
          <p:cNvSpPr txBox="1"/>
          <p:nvPr/>
        </p:nvSpPr>
        <p:spPr>
          <a:xfrm>
            <a:off x="4415442" y="3027682"/>
            <a:ext cx="3353114" cy="802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4500" b="1">
                <a:solidFill>
                  <a:srgbClr val="FFFFFF"/>
                </a:solidFill>
                <a:latin typeface="Source Sans Pro"/>
                <a:ea typeface="Source Sans Pro"/>
                <a:cs typeface="Source Sans Pro"/>
                <a:sym typeface="Source Sans Pro"/>
              </a:defRPr>
            </a:lvl1pPr>
          </a:lstStyle>
          <a:p>
            <a:r>
              <a:t>LEGEND WIFI</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2" name="Chart 8"/>
          <p:cNvGraphicFramePr/>
          <p:nvPr/>
        </p:nvGraphicFramePr>
        <p:xfrm>
          <a:off x="911436" y="510121"/>
          <a:ext cx="10400983" cy="556774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4" name="Chart 5"/>
          <p:cNvGraphicFramePr/>
          <p:nvPr/>
        </p:nvGraphicFramePr>
        <p:xfrm>
          <a:off x="1110564" y="465496"/>
          <a:ext cx="9959864" cy="547605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itle 1"/>
          <p:cNvSpPr txBox="1">
            <a:spLocks noGrp="1"/>
          </p:cNvSpPr>
          <p:nvPr>
            <p:ph type="title"/>
          </p:nvPr>
        </p:nvSpPr>
        <p:spPr>
          <a:prstGeom prst="rect">
            <a:avLst/>
          </a:prstGeom>
        </p:spPr>
        <p:txBody>
          <a:bodyPr/>
          <a:lstStyle/>
          <a:p>
            <a:r>
              <a:t>LEGEND WI-FI ACTIVITIES</a:t>
            </a:r>
          </a:p>
        </p:txBody>
      </p:sp>
      <p:sp>
        <p:nvSpPr>
          <p:cNvPr id="457" name="Content Placeholder 2"/>
          <p:cNvSpPr txBox="1">
            <a:spLocks noGrp="1"/>
          </p:cNvSpPr>
          <p:nvPr>
            <p:ph type="body" idx="1"/>
          </p:nvPr>
        </p:nvSpPr>
        <p:spPr>
          <a:prstGeom prst="rect">
            <a:avLst/>
          </a:prstGeom>
        </p:spPr>
        <p:txBody>
          <a:bodyPr/>
          <a:lstStyle/>
          <a:p>
            <a:pPr>
              <a:defRPr sz="2000" b="1"/>
            </a:pPr>
            <a:r>
              <a:t>Legend Wi-Fi Deployments</a:t>
            </a:r>
            <a:r>
              <a:rPr b="0"/>
              <a:t>: The following deployments commenced this month: Baslico Restaurant, enjoy yourself Restaurant, the showroom, Vshop, lacoste store, afristar media, red dish (truck central)</a:t>
            </a:r>
          </a:p>
          <a:p>
            <a:pPr>
              <a:defRPr sz="2000"/>
            </a:pPr>
            <a:r>
              <a:t> </a:t>
            </a:r>
            <a:r>
              <a:rPr b="1"/>
              <a:t>Legend Guest Wi-Fi</a:t>
            </a:r>
            <a:r>
              <a:t>: 6 sale was closed this month: N755,000 (Baslico Restaurant, vshop, so garden, afristar media, truck central, cmec center)</a:t>
            </a:r>
          </a:p>
          <a:p>
            <a:pPr>
              <a:defRPr sz="2000" b="1"/>
            </a:pPr>
            <a:r>
              <a:t>Legend Free Wi-Fi</a:t>
            </a:r>
            <a:r>
              <a:rPr b="0"/>
              <a:t>: 2 Free Wi-Fi location were identified: Butter Restaurant and cafe and salt &amp; pepper grill)</a:t>
            </a:r>
          </a:p>
          <a:p>
            <a:pPr>
              <a:defRPr sz="2000" b="1"/>
            </a:pPr>
            <a:r>
              <a:t>Legend Wi-Fi monitoring: 85% availability was achieved this month, this was due to the locations using Huaweii being offline as a result of the controller going offline.  impacted the usage of the wifi service, although we recorded a total of 25 LOS this month with 6 resolved 6 diagnosed and 4 MTSS ongoing. We started the month with 25 LOSs, currently we have 29 on LOS. No positive change due to locations going down whilst a few being resolved.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Title 1048587"/>
          <p:cNvSpPr txBox="1">
            <a:spLocks noGrp="1"/>
          </p:cNvSpPr>
          <p:nvPr>
            <p:ph type="title"/>
          </p:nvPr>
        </p:nvSpPr>
        <p:spPr>
          <a:prstGeom prst="rect">
            <a:avLst/>
          </a:prstGeom>
        </p:spPr>
        <p:txBody>
          <a:bodyPr/>
          <a:lstStyle/>
          <a:p>
            <a:r>
              <a:t>LEGEND WIFI ANALYSIS </a:t>
            </a:r>
          </a:p>
        </p:txBody>
      </p:sp>
      <p:sp>
        <p:nvSpPr>
          <p:cNvPr id="460" name="Content Placeholder 1048588"/>
          <p:cNvSpPr txBox="1">
            <a:spLocks noGrp="1"/>
          </p:cNvSpPr>
          <p:nvPr>
            <p:ph type="body" idx="1"/>
          </p:nvPr>
        </p:nvSpPr>
        <p:spPr>
          <a:xfrm>
            <a:off x="838200" y="1825624"/>
            <a:ext cx="10515600" cy="5392161"/>
          </a:xfrm>
          <a:prstGeom prst="rect">
            <a:avLst/>
          </a:prstGeom>
        </p:spPr>
        <p:txBody>
          <a:bodyPr/>
          <a:lstStyle/>
          <a:p>
            <a:r>
              <a:t>Legend Guest Wi-FI locations: 121 (96 active)</a:t>
            </a:r>
          </a:p>
          <a:p>
            <a:r>
              <a:t>Legend Free Wi-Fi locations: 68 (40 active)</a:t>
            </a:r>
          </a:p>
          <a:p>
            <a:r>
              <a:t> Legend Zone: 22 (18 active)</a:t>
            </a:r>
          </a:p>
          <a:p>
            <a:r>
              <a:t>Total: 187 locations (148 active)</a:t>
            </a:r>
          </a:p>
          <a:p>
            <a:r>
              <a:t>Locations on LOS: 28</a:t>
            </a:r>
          </a:p>
          <a:p>
            <a:r>
              <a:t>Locations undergoing installations: 10</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SERVICE DELIVERY"/>
          <p:cNvSpPr txBox="1"/>
          <p:nvPr/>
        </p:nvSpPr>
        <p:spPr>
          <a:xfrm>
            <a:off x="3723642" y="3027682"/>
            <a:ext cx="4735573" cy="802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4500" b="1">
                <a:solidFill>
                  <a:srgbClr val="FFFFFF"/>
                </a:solidFill>
                <a:latin typeface="Source Sans Pro"/>
                <a:ea typeface="Source Sans Pro"/>
                <a:cs typeface="Source Sans Pro"/>
                <a:sym typeface="Source Sans Pro"/>
              </a:defRPr>
            </a:lvl1pPr>
          </a:lstStyle>
          <a:p>
            <a:r>
              <a:t>SERVICE DELIVERY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FINANCE"/>
          <p:cNvSpPr txBox="1"/>
          <p:nvPr/>
        </p:nvSpPr>
        <p:spPr>
          <a:xfrm>
            <a:off x="4941508" y="3027682"/>
            <a:ext cx="2303269" cy="802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4500" b="1">
                <a:solidFill>
                  <a:srgbClr val="FFFFFF"/>
                </a:solidFill>
                <a:latin typeface="Source Sans Pro"/>
                <a:ea typeface="Source Sans Pro"/>
                <a:cs typeface="Source Sans Pro"/>
                <a:sym typeface="Source Sans Pro"/>
              </a:defRPr>
            </a:lvl1pPr>
          </a:lstStyle>
          <a:p>
            <a:r>
              <a:t>FINANCE</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0" name="Mixed Chart"/>
          <p:cNvGraphicFramePr/>
          <p:nvPr/>
        </p:nvGraphicFramePr>
        <p:xfrm>
          <a:off x="277092" y="869245"/>
          <a:ext cx="11568544" cy="5147220"/>
        </p:xfrm>
        <a:graphic>
          <a:graphicData uri="http://schemas.openxmlformats.org/drawingml/2006/chart">
            <c:chart xmlns:c="http://schemas.openxmlformats.org/drawingml/2006/chart" xmlns:r="http://schemas.openxmlformats.org/officeDocument/2006/relationships" r:id="rId2"/>
          </a:graphicData>
        </a:graphic>
      </p:graphicFrame>
      <p:sp>
        <p:nvSpPr>
          <p:cNvPr id="401" name="SUMMARY"/>
          <p:cNvSpPr txBox="1"/>
          <p:nvPr/>
        </p:nvSpPr>
        <p:spPr>
          <a:xfrm>
            <a:off x="5054912" y="148936"/>
            <a:ext cx="2012904" cy="5029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spAutoFit/>
          </a:bodyPr>
          <a:lstStyle>
            <a:lvl1pPr algn="ctr">
              <a:defRPr sz="3000" b="1">
                <a:solidFill>
                  <a:srgbClr val="08204D"/>
                </a:solidFill>
                <a:latin typeface="Source Sans Pro"/>
                <a:ea typeface="Source Sans Pro"/>
                <a:cs typeface="Source Sans Pro"/>
                <a:sym typeface="Source Sans Pro"/>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3000" b="1" i="0" u="none" strike="noStrike" kern="0" cap="none" spc="0" normalizeH="0" baseline="0" noProof="0" dirty="0">
                <a:ln>
                  <a:noFill/>
                </a:ln>
                <a:solidFill>
                  <a:srgbClr val="08204D"/>
                </a:solidFill>
                <a:effectLst/>
                <a:uLnTx/>
                <a:uFillTx/>
                <a:latin typeface="Source Sans Pro"/>
                <a:sym typeface="Source Sans Pro"/>
              </a:rPr>
              <a:t>SUMMARY</a:t>
            </a:r>
          </a:p>
        </p:txBody>
      </p:sp>
    </p:spTree>
    <p:extLst>
      <p:ext uri="{BB962C8B-B14F-4D97-AF65-F5344CB8AC3E}">
        <p14:creationId xmlns:p14="http://schemas.microsoft.com/office/powerpoint/2010/main" val="1848131825"/>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3" name="2D Column Chart"/>
          <p:cNvGraphicFramePr/>
          <p:nvPr/>
        </p:nvGraphicFramePr>
        <p:xfrm>
          <a:off x="258084" y="836875"/>
          <a:ext cx="11675832" cy="5424148"/>
        </p:xfrm>
        <a:graphic>
          <a:graphicData uri="http://schemas.openxmlformats.org/drawingml/2006/chart">
            <c:chart xmlns:c="http://schemas.openxmlformats.org/drawingml/2006/chart" xmlns:r="http://schemas.openxmlformats.org/officeDocument/2006/relationships" r:id="rId2"/>
          </a:graphicData>
        </a:graphic>
      </p:graphicFrame>
      <p:sp>
        <p:nvSpPr>
          <p:cNvPr id="404" name="Completed Jobs"/>
          <p:cNvSpPr txBox="1"/>
          <p:nvPr/>
        </p:nvSpPr>
        <p:spPr>
          <a:xfrm>
            <a:off x="5079053" y="329046"/>
            <a:ext cx="2037095" cy="507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spAutoFit/>
          </a:bodyPr>
          <a:lstStyle>
            <a:lvl1pPr algn="ctr">
              <a:defRPr sz="3000" b="1">
                <a:solidFill>
                  <a:srgbClr val="08204D"/>
                </a:solidFill>
                <a:latin typeface="Source Sans Pro"/>
                <a:ea typeface="Source Sans Pro"/>
                <a:cs typeface="Source Sans Pro"/>
                <a:sym typeface="Source Sans Pro"/>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dirty="0"/>
              <a:t>Activations</a:t>
            </a:r>
            <a:r>
              <a:rPr kumimoji="0" sz="3000" b="1" i="0" u="none" strike="noStrike" kern="0" cap="none" spc="0" normalizeH="0" baseline="0" noProof="0" dirty="0">
                <a:ln>
                  <a:noFill/>
                </a:ln>
                <a:solidFill>
                  <a:srgbClr val="08204D"/>
                </a:solidFill>
                <a:effectLst/>
                <a:uLnTx/>
                <a:uFillTx/>
                <a:latin typeface="Source Sans Pro"/>
                <a:sym typeface="Source Sans Pro"/>
              </a:rPr>
              <a:t> </a:t>
            </a:r>
          </a:p>
        </p:txBody>
      </p:sp>
    </p:spTree>
    <p:extLst>
      <p:ext uri="{BB962C8B-B14F-4D97-AF65-F5344CB8AC3E}">
        <p14:creationId xmlns:p14="http://schemas.microsoft.com/office/powerpoint/2010/main" val="56330702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6" name="2D Column Chart"/>
          <p:cNvGraphicFramePr/>
          <p:nvPr/>
        </p:nvGraphicFramePr>
        <p:xfrm>
          <a:off x="297872" y="845820"/>
          <a:ext cx="11596255" cy="5818217"/>
        </p:xfrm>
        <a:graphic>
          <a:graphicData uri="http://schemas.openxmlformats.org/drawingml/2006/chart">
            <c:chart xmlns:c="http://schemas.openxmlformats.org/drawingml/2006/chart" xmlns:r="http://schemas.openxmlformats.org/officeDocument/2006/relationships" r:id="rId3"/>
          </a:graphicData>
        </a:graphic>
      </p:graphicFrame>
      <p:sp>
        <p:nvSpPr>
          <p:cNvPr id="407" name="Ongoing Jobs"/>
          <p:cNvSpPr txBox="1"/>
          <p:nvPr/>
        </p:nvSpPr>
        <p:spPr>
          <a:xfrm>
            <a:off x="4787910" y="329046"/>
            <a:ext cx="2619379" cy="5029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2859" tIns="22859" rIns="22859" bIns="22859">
            <a:spAutoFit/>
          </a:bodyPr>
          <a:lstStyle>
            <a:lvl1pPr algn="ctr">
              <a:defRPr sz="3000" b="1">
                <a:solidFill>
                  <a:srgbClr val="08204D"/>
                </a:solidFill>
                <a:latin typeface="Source Sans Pro"/>
                <a:ea typeface="Source Sans Pro"/>
                <a:cs typeface="Source Sans Pro"/>
                <a:sym typeface="Source Sans Pro"/>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3000" b="1" i="0" u="none" strike="noStrike" kern="0" cap="none" spc="0" normalizeH="0" baseline="0" noProof="0" dirty="0">
                <a:ln>
                  <a:noFill/>
                </a:ln>
                <a:solidFill>
                  <a:srgbClr val="08204D"/>
                </a:solidFill>
                <a:effectLst/>
                <a:uLnTx/>
                <a:uFillTx/>
                <a:latin typeface="Source Sans Pro"/>
                <a:sym typeface="Source Sans Pro"/>
              </a:rPr>
              <a:t>Ongoing Jobs</a:t>
            </a:r>
          </a:p>
        </p:txBody>
      </p:sp>
    </p:spTree>
    <p:extLst>
      <p:ext uri="{BB962C8B-B14F-4D97-AF65-F5344CB8AC3E}">
        <p14:creationId xmlns:p14="http://schemas.microsoft.com/office/powerpoint/2010/main" val="109255583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6" name="2D Column Chart"/>
          <p:cNvGraphicFramePr/>
          <p:nvPr/>
        </p:nvGraphicFramePr>
        <p:xfrm>
          <a:off x="332509" y="831965"/>
          <a:ext cx="11596255" cy="5818217"/>
        </p:xfrm>
        <a:graphic>
          <a:graphicData uri="http://schemas.openxmlformats.org/drawingml/2006/chart">
            <c:chart xmlns:c="http://schemas.openxmlformats.org/drawingml/2006/chart" xmlns:r="http://schemas.openxmlformats.org/officeDocument/2006/relationships" r:id="rId3"/>
          </a:graphicData>
        </a:graphic>
      </p:graphicFrame>
      <p:sp>
        <p:nvSpPr>
          <p:cNvPr id="407" name="Ongoing Jobs"/>
          <p:cNvSpPr txBox="1"/>
          <p:nvPr/>
        </p:nvSpPr>
        <p:spPr>
          <a:xfrm>
            <a:off x="3736622" y="329046"/>
            <a:ext cx="4910667" cy="507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a:spAutoFit/>
          </a:bodyPr>
          <a:lstStyle>
            <a:lvl1pPr algn="ctr">
              <a:defRPr sz="3000" b="1">
                <a:solidFill>
                  <a:srgbClr val="08204D"/>
                </a:solidFill>
                <a:latin typeface="Source Sans Pro"/>
                <a:ea typeface="Source Sans Pro"/>
                <a:cs typeface="Source Sans Pro"/>
                <a:sym typeface="Source Sans Pro"/>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dirty="0"/>
              <a:t>MDU &amp; STAND ALONE</a:t>
            </a:r>
            <a:endParaRPr kumimoji="0" sz="3000" b="1" i="0" u="none" strike="noStrike" kern="0" cap="none" spc="0" normalizeH="0" baseline="0" noProof="0" dirty="0">
              <a:ln>
                <a:noFill/>
              </a:ln>
              <a:solidFill>
                <a:srgbClr val="08204D"/>
              </a:solidFill>
              <a:effectLst/>
              <a:uLnTx/>
              <a:uFillTx/>
              <a:latin typeface="Source Sans Pro"/>
              <a:sym typeface="Source Sans Pro"/>
            </a:endParaRPr>
          </a:p>
        </p:txBody>
      </p:sp>
    </p:spTree>
    <p:extLst>
      <p:ext uri="{BB962C8B-B14F-4D97-AF65-F5344CB8AC3E}">
        <p14:creationId xmlns:p14="http://schemas.microsoft.com/office/powerpoint/2010/main" val="2718004793"/>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6" name="2D Column Chart"/>
          <p:cNvGraphicFramePr/>
          <p:nvPr/>
        </p:nvGraphicFramePr>
        <p:xfrm>
          <a:off x="146757" y="836874"/>
          <a:ext cx="11808176" cy="5834859"/>
        </p:xfrm>
        <a:graphic>
          <a:graphicData uri="http://schemas.openxmlformats.org/drawingml/2006/chart">
            <c:chart xmlns:c="http://schemas.openxmlformats.org/drawingml/2006/chart" xmlns:r="http://schemas.openxmlformats.org/officeDocument/2006/relationships" r:id="rId3"/>
          </a:graphicData>
        </a:graphic>
      </p:graphicFrame>
      <p:sp>
        <p:nvSpPr>
          <p:cNvPr id="407" name="Ongoing Jobs"/>
          <p:cNvSpPr txBox="1"/>
          <p:nvPr/>
        </p:nvSpPr>
        <p:spPr>
          <a:xfrm>
            <a:off x="3645972" y="329046"/>
            <a:ext cx="4903264" cy="507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spAutoFit/>
          </a:bodyPr>
          <a:lstStyle>
            <a:lvl1pPr algn="ctr">
              <a:defRPr sz="3000" b="1">
                <a:solidFill>
                  <a:srgbClr val="08204D"/>
                </a:solidFill>
                <a:latin typeface="Source Sans Pro"/>
                <a:ea typeface="Source Sans Pro"/>
                <a:cs typeface="Source Sans Pro"/>
                <a:sym typeface="Source Sans Pro"/>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dirty="0"/>
              <a:t>Break Down of Ongoing </a:t>
            </a:r>
            <a:r>
              <a:rPr kumimoji="0" sz="3000" b="1" i="0" u="none" strike="noStrike" kern="0" cap="none" spc="0" normalizeH="0" baseline="0" noProof="0" dirty="0">
                <a:ln>
                  <a:noFill/>
                </a:ln>
                <a:solidFill>
                  <a:srgbClr val="08204D"/>
                </a:solidFill>
                <a:effectLst/>
                <a:uLnTx/>
                <a:uFillTx/>
                <a:latin typeface="Source Sans Pro"/>
                <a:sym typeface="Source Sans Pro"/>
              </a:rPr>
              <a:t>Jobs</a:t>
            </a:r>
          </a:p>
        </p:txBody>
      </p:sp>
    </p:spTree>
    <p:extLst>
      <p:ext uri="{BB962C8B-B14F-4D97-AF65-F5344CB8AC3E}">
        <p14:creationId xmlns:p14="http://schemas.microsoft.com/office/powerpoint/2010/main" val="2682806042"/>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6" name="2D Column Chart"/>
          <p:cNvGraphicFramePr/>
          <p:nvPr/>
        </p:nvGraphicFramePr>
        <p:xfrm>
          <a:off x="332509" y="846033"/>
          <a:ext cx="11596255" cy="5818217"/>
        </p:xfrm>
        <a:graphic>
          <a:graphicData uri="http://schemas.openxmlformats.org/drawingml/2006/chart">
            <c:chart xmlns:c="http://schemas.openxmlformats.org/drawingml/2006/chart" xmlns:r="http://schemas.openxmlformats.org/officeDocument/2006/relationships" r:id="rId3"/>
          </a:graphicData>
        </a:graphic>
      </p:graphicFrame>
      <p:sp>
        <p:nvSpPr>
          <p:cNvPr id="407" name="Ongoing Jobs"/>
          <p:cNvSpPr txBox="1"/>
          <p:nvPr/>
        </p:nvSpPr>
        <p:spPr>
          <a:xfrm>
            <a:off x="3380675" y="329046"/>
            <a:ext cx="5433858" cy="507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2859" tIns="22859" rIns="22859" bIns="22859">
            <a:spAutoFit/>
          </a:bodyPr>
          <a:lstStyle>
            <a:lvl1pPr algn="ctr">
              <a:defRPr sz="3000" b="1">
                <a:solidFill>
                  <a:srgbClr val="08204D"/>
                </a:solidFill>
                <a:latin typeface="Source Sans Pro"/>
                <a:ea typeface="Source Sans Pro"/>
                <a:cs typeface="Source Sans Pro"/>
                <a:sym typeface="Source Sans Pro"/>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dirty="0"/>
              <a:t>(155) NETWORK DEPENDENCIES</a:t>
            </a:r>
            <a:endParaRPr kumimoji="0" sz="3000" b="1" i="0" u="none" strike="noStrike" kern="0" cap="none" spc="0" normalizeH="0" baseline="0" noProof="0" dirty="0">
              <a:ln>
                <a:noFill/>
              </a:ln>
              <a:solidFill>
                <a:srgbClr val="08204D"/>
              </a:solidFill>
              <a:effectLst/>
              <a:uLnTx/>
              <a:uFillTx/>
              <a:latin typeface="Source Sans Pro"/>
              <a:sym typeface="Source Sans Pro"/>
            </a:endParaRPr>
          </a:p>
        </p:txBody>
      </p:sp>
    </p:spTree>
    <p:extLst>
      <p:ext uri="{BB962C8B-B14F-4D97-AF65-F5344CB8AC3E}">
        <p14:creationId xmlns:p14="http://schemas.microsoft.com/office/powerpoint/2010/main" val="3652978917"/>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6" name="2D Column Chart"/>
          <p:cNvGraphicFramePr/>
          <p:nvPr/>
        </p:nvGraphicFramePr>
        <p:xfrm>
          <a:off x="297872" y="710737"/>
          <a:ext cx="11596255" cy="5818217"/>
        </p:xfrm>
        <a:graphic>
          <a:graphicData uri="http://schemas.openxmlformats.org/drawingml/2006/chart">
            <c:chart xmlns:c="http://schemas.openxmlformats.org/drawingml/2006/chart" xmlns:r="http://schemas.openxmlformats.org/officeDocument/2006/relationships" r:id="rId3"/>
          </a:graphicData>
        </a:graphic>
      </p:graphicFrame>
      <p:sp>
        <p:nvSpPr>
          <p:cNvPr id="407" name="Ongoing Jobs"/>
          <p:cNvSpPr txBox="1"/>
          <p:nvPr/>
        </p:nvSpPr>
        <p:spPr>
          <a:xfrm>
            <a:off x="3135429" y="329046"/>
            <a:ext cx="5924377" cy="507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spAutoFit/>
          </a:bodyPr>
          <a:lstStyle>
            <a:lvl1pPr algn="ctr">
              <a:defRPr sz="3000" b="1">
                <a:solidFill>
                  <a:srgbClr val="08204D"/>
                </a:solidFill>
                <a:latin typeface="Source Sans Pro"/>
                <a:ea typeface="Source Sans Pro"/>
                <a:cs typeface="Source Sans Pro"/>
                <a:sym typeface="Source Sans Pro"/>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dirty="0"/>
              <a:t>(513) Overdue Jobs Categorization</a:t>
            </a:r>
            <a:endParaRPr kumimoji="0" sz="3000" b="1" i="0" u="none" strike="noStrike" kern="0" cap="none" spc="0" normalizeH="0" baseline="0" noProof="0" dirty="0">
              <a:ln>
                <a:noFill/>
              </a:ln>
              <a:solidFill>
                <a:srgbClr val="08204D"/>
              </a:solidFill>
              <a:effectLst/>
              <a:uLnTx/>
              <a:uFillTx/>
              <a:latin typeface="Source Sans Pro"/>
              <a:sym typeface="Source Sans Pro"/>
            </a:endParaRPr>
          </a:p>
        </p:txBody>
      </p:sp>
    </p:spTree>
    <p:extLst>
      <p:ext uri="{BB962C8B-B14F-4D97-AF65-F5344CB8AC3E}">
        <p14:creationId xmlns:p14="http://schemas.microsoft.com/office/powerpoint/2010/main" val="240666275"/>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Ongoing Jobs"/>
          <p:cNvSpPr txBox="1"/>
          <p:nvPr/>
        </p:nvSpPr>
        <p:spPr>
          <a:xfrm>
            <a:off x="3653190" y="329046"/>
            <a:ext cx="4888839" cy="528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spAutoFit/>
          </a:bodyPr>
          <a:lstStyle>
            <a:lvl1pPr algn="ctr">
              <a:defRPr sz="3000" b="1">
                <a:solidFill>
                  <a:srgbClr val="08204D"/>
                </a:solidFill>
                <a:latin typeface="Source Sans Pro"/>
                <a:ea typeface="Source Sans Pro"/>
                <a:cs typeface="Source Sans Pro"/>
                <a:sym typeface="Source Sans Pro"/>
              </a:defRPr>
            </a:lvl1pPr>
          </a:lstStyle>
          <a:p>
            <a:r>
              <a:t>Installer’s compliance</a:t>
            </a:r>
          </a:p>
        </p:txBody>
      </p:sp>
      <p:graphicFrame>
        <p:nvGraphicFramePr>
          <p:cNvPr id="486" name="2D Column Chart"/>
          <p:cNvGraphicFramePr/>
          <p:nvPr/>
        </p:nvGraphicFramePr>
        <p:xfrm>
          <a:off x="782735" y="1628075"/>
          <a:ext cx="9899136" cy="44455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6" name="2D Column Chart"/>
          <p:cNvGraphicFramePr/>
          <p:nvPr/>
        </p:nvGraphicFramePr>
        <p:xfrm>
          <a:off x="595745" y="329046"/>
          <a:ext cx="11596255" cy="5818217"/>
        </p:xfrm>
        <a:graphic>
          <a:graphicData uri="http://schemas.openxmlformats.org/drawingml/2006/chart">
            <c:chart xmlns:c="http://schemas.openxmlformats.org/drawingml/2006/chart" xmlns:r="http://schemas.openxmlformats.org/officeDocument/2006/relationships" r:id="rId3"/>
          </a:graphicData>
        </a:graphic>
      </p:graphicFrame>
      <p:sp>
        <p:nvSpPr>
          <p:cNvPr id="407" name="Ongoing Jobs"/>
          <p:cNvSpPr txBox="1"/>
          <p:nvPr/>
        </p:nvSpPr>
        <p:spPr>
          <a:xfrm>
            <a:off x="3626737" y="329046"/>
            <a:ext cx="4941736" cy="5078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2859" tIns="22859" rIns="22859" bIns="22859">
            <a:spAutoFit/>
          </a:bodyPr>
          <a:lstStyle>
            <a:lvl1pPr algn="ctr">
              <a:defRPr sz="3000" b="1">
                <a:solidFill>
                  <a:srgbClr val="08204D"/>
                </a:solidFill>
                <a:latin typeface="Source Sans Pro"/>
                <a:ea typeface="Source Sans Pro"/>
                <a:cs typeface="Source Sans Pro"/>
                <a:sym typeface="Source Sans Pro"/>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dirty="0"/>
              <a:t>(56)New Jobs Categorization</a:t>
            </a:r>
            <a:endParaRPr kumimoji="0" sz="3000" b="1" i="0" u="none" strike="noStrike" kern="0" cap="none" spc="0" normalizeH="0" baseline="0" noProof="0" dirty="0">
              <a:ln>
                <a:noFill/>
              </a:ln>
              <a:solidFill>
                <a:srgbClr val="08204D"/>
              </a:solidFill>
              <a:effectLst/>
              <a:uLnTx/>
              <a:uFillTx/>
              <a:latin typeface="Source Sans Pro"/>
              <a:sym typeface="Source Sans Pro"/>
            </a:endParaRPr>
          </a:p>
        </p:txBody>
      </p:sp>
    </p:spTree>
    <p:extLst>
      <p:ext uri="{BB962C8B-B14F-4D97-AF65-F5344CB8AC3E}">
        <p14:creationId xmlns:p14="http://schemas.microsoft.com/office/powerpoint/2010/main" val="844804765"/>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Ongoing Jobs"/>
          <p:cNvSpPr txBox="1"/>
          <p:nvPr/>
        </p:nvSpPr>
        <p:spPr>
          <a:xfrm>
            <a:off x="4083767" y="329046"/>
            <a:ext cx="4027677" cy="528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spAutoFit/>
          </a:bodyPr>
          <a:lstStyle>
            <a:lvl1pPr algn="ctr">
              <a:defRPr sz="3000" b="1">
                <a:solidFill>
                  <a:srgbClr val="08204D"/>
                </a:solidFill>
                <a:latin typeface="Source Sans Pro"/>
                <a:ea typeface="Source Sans Pro"/>
                <a:cs typeface="Source Sans Pro"/>
                <a:sym typeface="Source Sans Pro"/>
              </a:defRPr>
            </a:lvl1pPr>
          </a:lstStyle>
          <a:p>
            <a:r>
              <a:t>LOS Compliance Rate %</a:t>
            </a:r>
          </a:p>
        </p:txBody>
      </p:sp>
      <p:graphicFrame>
        <p:nvGraphicFramePr>
          <p:cNvPr id="492" name="2D Column Chart"/>
          <p:cNvGraphicFramePr/>
          <p:nvPr/>
        </p:nvGraphicFramePr>
        <p:xfrm>
          <a:off x="662584" y="989233"/>
          <a:ext cx="10864577" cy="495232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7" name="Chart 5"/>
          <p:cNvGraphicFramePr/>
          <p:nvPr/>
        </p:nvGraphicFramePr>
        <p:xfrm>
          <a:off x="1647473" y="1261101"/>
          <a:ext cx="9989020" cy="4590802"/>
        </p:xfrm>
        <a:graphic>
          <a:graphicData uri="http://schemas.openxmlformats.org/drawingml/2006/chart">
            <c:chart xmlns:c="http://schemas.openxmlformats.org/drawingml/2006/chart" xmlns:r="http://schemas.openxmlformats.org/officeDocument/2006/relationships" r:id="rId2"/>
          </a:graphicData>
        </a:graphic>
      </p:graphicFrame>
      <p:grpSp>
        <p:nvGrpSpPr>
          <p:cNvPr id="950" name="Rectangle 1"/>
          <p:cNvGrpSpPr/>
          <p:nvPr/>
        </p:nvGrpSpPr>
        <p:grpSpPr>
          <a:xfrm>
            <a:off x="9888132" y="1310175"/>
            <a:ext cx="1968503" cy="393706"/>
            <a:chOff x="0" y="-1"/>
            <a:chExt cx="1968501" cy="393705"/>
          </a:xfrm>
        </p:grpSpPr>
        <p:sp>
          <p:nvSpPr>
            <p:cNvPr id="948" name="Rectangle"/>
            <p:cNvSpPr/>
            <p:nvPr/>
          </p:nvSpPr>
          <p:spPr>
            <a:xfrm>
              <a:off x="0" y="-2"/>
              <a:ext cx="1968502" cy="393707"/>
            </a:xfrm>
            <a:prstGeom prst="rect">
              <a:avLst/>
            </a:prstGeom>
            <a:solidFill>
              <a:srgbClr val="FFFFFF"/>
            </a:solidFill>
            <a:ln w="12700" cap="flat">
              <a:solidFill>
                <a:schemeClr val="accent6"/>
              </a:solidFill>
              <a:prstDash val="solid"/>
              <a:miter lim="800000"/>
            </a:ln>
            <a:effectLst/>
          </p:spPr>
          <p:txBody>
            <a:bodyPr wrap="square" lIns="45718" tIns="45718" rIns="45718" bIns="45718" numCol="1" anchor="t">
              <a:noAutofit/>
            </a:bodyPr>
            <a:lstStyle/>
            <a:p>
              <a:pPr marL="0" marR="0" lvl="0" indent="0" algn="l" defTabSz="914400" rtl="0" eaLnBrk="1" fontAlgn="auto" latinLnBrk="0" hangingPunct="0">
                <a:lnSpc>
                  <a:spcPct val="100000"/>
                </a:lnSpc>
                <a:spcBef>
                  <a:spcPts val="0"/>
                </a:spcBef>
                <a:spcAft>
                  <a:spcPts val="0"/>
                </a:spcAft>
                <a:buClrTx/>
                <a:buSzTx/>
                <a:buFontTx/>
                <a:buNone/>
                <a:tabLst/>
                <a:defRPr>
                  <a:latin typeface="Source Sans Pro Regular"/>
                  <a:ea typeface="Source Sans Pro Regular"/>
                  <a:cs typeface="Source Sans Pro Regular"/>
                  <a:sym typeface="Source Sans Pro Regular"/>
                </a:defRPr>
              </a:pPr>
              <a:endParaRPr kumimoji="0" sz="1800" b="0" i="0" u="none" strike="noStrike" kern="0" cap="none" spc="0" normalizeH="0" baseline="0" noProof="0">
                <a:ln>
                  <a:noFill/>
                </a:ln>
                <a:solidFill>
                  <a:srgbClr val="000000"/>
                </a:solidFill>
                <a:effectLst/>
                <a:uLnTx/>
                <a:uFillTx/>
                <a:latin typeface="Source Sans Pro Regular"/>
                <a:ea typeface="Source Sans Pro Regular"/>
                <a:sym typeface="Source Sans Pro Regular"/>
              </a:endParaRPr>
            </a:p>
          </p:txBody>
        </p:sp>
        <p:sp>
          <p:nvSpPr>
            <p:cNvPr id="949" name="Target  63.82%"/>
            <p:cNvSpPr txBox="1"/>
            <p:nvPr/>
          </p:nvSpPr>
          <p:spPr>
            <a:xfrm>
              <a:off x="6350" y="6350"/>
              <a:ext cx="1955802" cy="3835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a:latin typeface="Source Sans Pro Regular"/>
                  <a:ea typeface="Source Sans Pro Regular"/>
                  <a:cs typeface="Source Sans Pro Regular"/>
                  <a:sym typeface="Source Sans Pro Regular"/>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Source Sans Pro Regular"/>
                  <a:ea typeface="Source Sans Pro Regular"/>
                  <a:sym typeface="Source Sans Pro Regular"/>
                </a:rPr>
                <a:t>Target  63.82%</a:t>
              </a:r>
            </a:p>
          </p:txBody>
        </p:sp>
      </p:grpSp>
      <p:grpSp>
        <p:nvGrpSpPr>
          <p:cNvPr id="953" name="Breach: Monetary loss accrued to Legend"/>
          <p:cNvGrpSpPr/>
          <p:nvPr/>
        </p:nvGrpSpPr>
        <p:grpSpPr>
          <a:xfrm>
            <a:off x="-8" y="0"/>
            <a:ext cx="12192004" cy="847641"/>
            <a:chOff x="-3" y="0"/>
            <a:chExt cx="12192003" cy="847640"/>
          </a:xfrm>
        </p:grpSpPr>
        <p:sp>
          <p:nvSpPr>
            <p:cNvPr id="951" name="Rectangle"/>
            <p:cNvSpPr/>
            <p:nvPr/>
          </p:nvSpPr>
          <p:spPr>
            <a:xfrm>
              <a:off x="-4" y="0"/>
              <a:ext cx="12192004" cy="847641"/>
            </a:xfrm>
            <a:prstGeom prst="rect">
              <a:avLst/>
            </a:prstGeom>
            <a:solidFill>
              <a:srgbClr val="FD4F00"/>
            </a:solidFill>
            <a:ln w="12700" cap="flat">
              <a:solidFill>
                <a:srgbClr val="BDD7EE"/>
              </a:solidFill>
              <a:prstDash val="solid"/>
              <a:miter lim="800000"/>
            </a:ln>
            <a:effectLst/>
          </p:spPr>
          <p:txBody>
            <a:bodyPr wrap="square" lIns="45718" tIns="45718" rIns="45718" bIns="45718" numCol="1" anchor="ctr">
              <a:noAutofit/>
            </a:bodyPr>
            <a:lstStyle/>
            <a:p>
              <a:pPr marL="0" marR="0" lvl="0" indent="0" algn="ctr" defTabSz="758951" rtl="0" eaLnBrk="1" fontAlgn="auto" latinLnBrk="0" hangingPunct="0">
                <a:lnSpc>
                  <a:spcPct val="90000"/>
                </a:lnSpc>
                <a:spcBef>
                  <a:spcPts val="0"/>
                </a:spcBef>
                <a:spcAft>
                  <a:spcPts val="0"/>
                </a:spcAft>
                <a:buClrTx/>
                <a:buSzTx/>
                <a:buFontTx/>
                <a:buNone/>
                <a:tabLst/>
                <a:defRPr sz="2400">
                  <a:solidFill>
                    <a:srgbClr val="FFFFFF"/>
                  </a:solidFill>
                  <a:latin typeface="Source Sans Pro Bold"/>
                  <a:ea typeface="Source Sans Pro Bold"/>
                  <a:cs typeface="Source Sans Pro Bold"/>
                  <a:sym typeface="Source Sans Pro Bold"/>
                </a:defRPr>
              </a:pPr>
              <a:endParaRPr kumimoji="0" sz="2400" b="0" i="0" u="none" strike="noStrike" kern="0" cap="none" spc="0" normalizeH="0" baseline="0" noProof="0">
                <a:ln>
                  <a:noFill/>
                </a:ln>
                <a:solidFill>
                  <a:srgbClr val="FFFFFF"/>
                </a:solidFill>
                <a:effectLst/>
                <a:uLnTx/>
                <a:uFillTx/>
                <a:latin typeface="Source Sans Pro Bold"/>
                <a:sym typeface="Source Sans Pro Bold"/>
              </a:endParaRPr>
            </a:p>
          </p:txBody>
        </p:sp>
        <p:sp>
          <p:nvSpPr>
            <p:cNvPr id="952" name="Ratio Analysis"/>
            <p:cNvSpPr txBox="1"/>
            <p:nvPr/>
          </p:nvSpPr>
          <p:spPr>
            <a:xfrm>
              <a:off x="6346" y="6350"/>
              <a:ext cx="12179304" cy="834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defTabSz="758951">
                <a:lnSpc>
                  <a:spcPct val="90000"/>
                </a:lnSpc>
                <a:defRPr sz="2400">
                  <a:solidFill>
                    <a:srgbClr val="FFFFFF"/>
                  </a:solidFill>
                  <a:latin typeface="Source Sans Pro Bold"/>
                  <a:ea typeface="Source Sans Pro Bold"/>
                  <a:cs typeface="Source Sans Pro Bold"/>
                  <a:sym typeface="Source Sans Pro Bold"/>
                </a:defRPr>
              </a:lvl1pPr>
            </a:lstStyle>
            <a:p>
              <a:pPr marL="0" marR="0" lvl="0" indent="0" algn="ctr" defTabSz="758951" rtl="0" eaLnBrk="1" fontAlgn="auto" latinLnBrk="0" hangingPunct="0">
                <a:lnSpc>
                  <a:spcPct val="9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Source Sans Pro Bold"/>
                  <a:sym typeface="Source Sans Pro Bold"/>
                </a:rPr>
                <a:t>Ratio Analysis</a:t>
              </a:r>
            </a:p>
          </p:txBody>
        </p:sp>
      </p:gr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23F85-AE70-8187-B516-669D23A4215F}"/>
              </a:ext>
            </a:extLst>
          </p:cNvPr>
          <p:cNvSpPr>
            <a:spLocks noGrp="1"/>
          </p:cNvSpPr>
          <p:nvPr>
            <p:ph type="title"/>
          </p:nvPr>
        </p:nvSpPr>
        <p:spPr>
          <a:xfrm>
            <a:off x="1851984" y="101808"/>
            <a:ext cx="8094134" cy="946429"/>
          </a:xfrm>
        </p:spPr>
        <p:txBody>
          <a:bodyPr>
            <a:normAutofit fontScale="90000"/>
          </a:bodyPr>
          <a:lstStyle/>
          <a:p>
            <a:pPr algn="ctr"/>
            <a:r>
              <a:rPr lang="en-US" dirty="0">
                <a:solidFill>
                  <a:schemeClr val="tx1"/>
                </a:solidFill>
                <a:latin typeface="Source Sans Pro" panose="020B0503030403020204" pitchFamily="34" charset="0"/>
                <a:ea typeface="Source Sans Pro" panose="020B0503030403020204" pitchFamily="34" charset="0"/>
              </a:rPr>
              <a:t>Breakdown of Jobs Categorizations.</a:t>
            </a:r>
          </a:p>
        </p:txBody>
      </p:sp>
      <p:graphicFrame>
        <p:nvGraphicFramePr>
          <p:cNvPr id="5" name="Table 4">
            <a:extLst>
              <a:ext uri="{FF2B5EF4-FFF2-40B4-BE49-F238E27FC236}">
                <a16:creationId xmlns:a16="http://schemas.microsoft.com/office/drawing/2014/main" id="{6ED2CE45-DC86-CB42-7015-E0FCA820E88A}"/>
              </a:ext>
            </a:extLst>
          </p:cNvPr>
          <p:cNvGraphicFramePr>
            <a:graphicFrameLocks noGrp="1"/>
          </p:cNvGraphicFramePr>
          <p:nvPr/>
        </p:nvGraphicFramePr>
        <p:xfrm>
          <a:off x="952978" y="899563"/>
          <a:ext cx="9824934" cy="5808196"/>
        </p:xfrm>
        <a:graphic>
          <a:graphicData uri="http://schemas.openxmlformats.org/drawingml/2006/table">
            <a:tbl>
              <a:tblPr>
                <a:tableStyleId>{5940675A-B579-460E-94D1-54222C63F5DA}</a:tableStyleId>
              </a:tblPr>
              <a:tblGrid>
                <a:gridCol w="1178049">
                  <a:extLst>
                    <a:ext uri="{9D8B030D-6E8A-4147-A177-3AD203B41FA5}">
                      <a16:colId xmlns:a16="http://schemas.microsoft.com/office/drawing/2014/main" val="401075883"/>
                    </a:ext>
                  </a:extLst>
                </a:gridCol>
                <a:gridCol w="405387">
                  <a:extLst>
                    <a:ext uri="{9D8B030D-6E8A-4147-A177-3AD203B41FA5}">
                      <a16:colId xmlns:a16="http://schemas.microsoft.com/office/drawing/2014/main" val="2017702130"/>
                    </a:ext>
                  </a:extLst>
                </a:gridCol>
                <a:gridCol w="845423">
                  <a:extLst>
                    <a:ext uri="{9D8B030D-6E8A-4147-A177-3AD203B41FA5}">
                      <a16:colId xmlns:a16="http://schemas.microsoft.com/office/drawing/2014/main" val="411662638"/>
                    </a:ext>
                  </a:extLst>
                </a:gridCol>
                <a:gridCol w="1070638">
                  <a:extLst>
                    <a:ext uri="{9D8B030D-6E8A-4147-A177-3AD203B41FA5}">
                      <a16:colId xmlns:a16="http://schemas.microsoft.com/office/drawing/2014/main" val="347376185"/>
                    </a:ext>
                  </a:extLst>
                </a:gridCol>
                <a:gridCol w="1288924">
                  <a:extLst>
                    <a:ext uri="{9D8B030D-6E8A-4147-A177-3AD203B41FA5}">
                      <a16:colId xmlns:a16="http://schemas.microsoft.com/office/drawing/2014/main" val="3888922087"/>
                    </a:ext>
                  </a:extLst>
                </a:gridCol>
                <a:gridCol w="223837">
                  <a:extLst>
                    <a:ext uri="{9D8B030D-6E8A-4147-A177-3AD203B41FA5}">
                      <a16:colId xmlns:a16="http://schemas.microsoft.com/office/drawing/2014/main" val="2516279475"/>
                    </a:ext>
                  </a:extLst>
                </a:gridCol>
                <a:gridCol w="914720">
                  <a:extLst>
                    <a:ext uri="{9D8B030D-6E8A-4147-A177-3AD203B41FA5}">
                      <a16:colId xmlns:a16="http://schemas.microsoft.com/office/drawing/2014/main" val="3286294370"/>
                    </a:ext>
                  </a:extLst>
                </a:gridCol>
                <a:gridCol w="1233485">
                  <a:extLst>
                    <a:ext uri="{9D8B030D-6E8A-4147-A177-3AD203B41FA5}">
                      <a16:colId xmlns:a16="http://schemas.microsoft.com/office/drawing/2014/main" val="2721136657"/>
                    </a:ext>
                  </a:extLst>
                </a:gridCol>
                <a:gridCol w="374205">
                  <a:extLst>
                    <a:ext uri="{9D8B030D-6E8A-4147-A177-3AD203B41FA5}">
                      <a16:colId xmlns:a16="http://schemas.microsoft.com/office/drawing/2014/main" val="3874346913"/>
                    </a:ext>
                  </a:extLst>
                </a:gridCol>
                <a:gridCol w="1150331">
                  <a:extLst>
                    <a:ext uri="{9D8B030D-6E8A-4147-A177-3AD203B41FA5}">
                      <a16:colId xmlns:a16="http://schemas.microsoft.com/office/drawing/2014/main" val="1121085903"/>
                    </a:ext>
                  </a:extLst>
                </a:gridCol>
                <a:gridCol w="651391">
                  <a:extLst>
                    <a:ext uri="{9D8B030D-6E8A-4147-A177-3AD203B41FA5}">
                      <a16:colId xmlns:a16="http://schemas.microsoft.com/office/drawing/2014/main" val="497822773"/>
                    </a:ext>
                  </a:extLst>
                </a:gridCol>
                <a:gridCol w="488544">
                  <a:extLst>
                    <a:ext uri="{9D8B030D-6E8A-4147-A177-3AD203B41FA5}">
                      <a16:colId xmlns:a16="http://schemas.microsoft.com/office/drawing/2014/main" val="220452800"/>
                    </a:ext>
                  </a:extLst>
                </a:gridCol>
              </a:tblGrid>
              <a:tr h="207904">
                <a:tc>
                  <a:txBody>
                    <a:bodyPr/>
                    <a:lstStyle/>
                    <a:p>
                      <a:pPr algn="l"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l"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l"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gridSpan="4">
                  <a:txBody>
                    <a:bodyPr/>
                    <a:lstStyle/>
                    <a:p>
                      <a:pPr algn="ctr" rtl="0" fontAlgn="b"/>
                      <a:r>
                        <a:rPr lang="en-US" sz="1300" u="none" strike="noStrike">
                          <a:effectLst/>
                          <a:latin typeface="+mn-lt"/>
                        </a:rPr>
                        <a:t>New installation categorizations</a:t>
                      </a:r>
                      <a:endParaRPr lang="en-US" sz="1300" b="1" i="0" u="none" strike="noStrike">
                        <a:solidFill>
                          <a:srgbClr val="000000"/>
                        </a:solidFill>
                        <a:effectLst/>
                        <a:latin typeface="+mn-lt"/>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l"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l"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l"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l"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4211016011"/>
                  </a:ext>
                </a:extLst>
              </a:tr>
              <a:tr h="406923">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Activated</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LM Ongoing</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LM Pending</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PT</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BB/Access Jobs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Splitter/Expansion</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TSS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Awaiting CPE</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Others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Total</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727144662"/>
                  </a:ext>
                </a:extLst>
              </a:tr>
              <a:tr h="207904">
                <a:tc>
                  <a:txBody>
                    <a:bodyPr/>
                    <a:lstStyle/>
                    <a:p>
                      <a:pPr algn="ctr" rtl="0" fontAlgn="b"/>
                      <a:r>
                        <a:rPr lang="en-US" sz="1300" u="none" strike="noStrike">
                          <a:effectLst/>
                          <a:latin typeface="+mn-lt"/>
                        </a:rPr>
                        <a:t> New Jobs: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551572392"/>
                  </a:ext>
                </a:extLst>
              </a:tr>
              <a:tr h="406923">
                <a:tc>
                  <a:txBody>
                    <a:bodyPr/>
                    <a:lstStyle/>
                    <a:p>
                      <a:pPr algn="ctr" rtl="0" fontAlgn="b"/>
                      <a:r>
                        <a:rPr lang="en-US" sz="1300" u="none" strike="noStrike">
                          <a:effectLst/>
                          <a:latin typeface="+mn-lt"/>
                        </a:rPr>
                        <a:t>LM Green Areas: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30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11</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12</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4</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3</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30</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438385204"/>
                  </a:ext>
                </a:extLst>
              </a:tr>
              <a:tr h="406923">
                <a:tc>
                  <a:txBody>
                    <a:bodyPr/>
                    <a:lstStyle/>
                    <a:p>
                      <a:pPr algn="ctr" rtl="0" fontAlgn="b"/>
                      <a:r>
                        <a:rPr lang="en-US" sz="1300" u="none" strike="noStrike">
                          <a:effectLst/>
                          <a:latin typeface="+mn-lt"/>
                        </a:rPr>
                        <a:t>Access Green Areas: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23</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8</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12</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23</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86766288"/>
                  </a:ext>
                </a:extLst>
              </a:tr>
              <a:tr h="605942">
                <a:tc>
                  <a:txBody>
                    <a:bodyPr/>
                    <a:lstStyle/>
                    <a:p>
                      <a:pPr algn="ctr" rtl="0" fontAlgn="b"/>
                      <a:r>
                        <a:rPr lang="en-US" sz="1300" u="none" strike="noStrike">
                          <a:effectLst/>
                          <a:latin typeface="+mn-lt"/>
                        </a:rPr>
                        <a:t>Correction/ Expansion Areas: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7</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dirty="0">
                          <a:effectLst/>
                          <a:latin typeface="+mn-lt"/>
                        </a:rPr>
                        <a:t> 0</a:t>
                      </a:r>
                      <a:endParaRPr lang="en-US" sz="1300" b="0" i="0" u="none" strike="noStrike" dirty="0">
                        <a:solidFill>
                          <a:srgbClr val="000000"/>
                        </a:solidFill>
                        <a:effectLst/>
                        <a:latin typeface="+mn-lt"/>
                      </a:endParaRPr>
                    </a:p>
                  </a:txBody>
                  <a:tcPr marL="9525" marR="9525" marT="9525" marB="0" anchor="b"/>
                </a:tc>
                <a:tc>
                  <a:txBody>
                    <a:bodyPr/>
                    <a:lstStyle/>
                    <a:p>
                      <a:pPr algn="ctr" rtl="0" fontAlgn="b"/>
                      <a:r>
                        <a:rPr lang="en-US" sz="1300" u="none" strike="noStrike" dirty="0">
                          <a:effectLst/>
                          <a:latin typeface="+mn-lt"/>
                        </a:rPr>
                        <a:t>1</a:t>
                      </a:r>
                      <a:endParaRPr lang="en-US" sz="1300" b="0" i="0" u="none" strike="noStrike" dirty="0">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7</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101173124"/>
                  </a:ext>
                </a:extLst>
              </a:tr>
              <a:tr h="406923">
                <a:tc>
                  <a:txBody>
                    <a:bodyPr/>
                    <a:lstStyle/>
                    <a:p>
                      <a:pPr algn="ctr" rtl="0" fontAlgn="b"/>
                      <a:r>
                        <a:rPr lang="en-US" sz="1300" u="none" strike="noStrike">
                          <a:effectLst/>
                          <a:latin typeface="+mn-lt"/>
                        </a:rPr>
                        <a:t>Access Corrections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21</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7</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12</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21</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669718327"/>
                  </a:ext>
                </a:extLst>
              </a:tr>
              <a:tr h="207904">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209237062"/>
                  </a:ext>
                </a:extLst>
              </a:tr>
              <a:tr h="301408">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gridSpan="4">
                  <a:txBody>
                    <a:bodyPr/>
                    <a:lstStyle/>
                    <a:p>
                      <a:pPr algn="ctr" rtl="0" fontAlgn="b"/>
                      <a:r>
                        <a:rPr lang="en-US" sz="1300" u="none" strike="noStrike">
                          <a:effectLst/>
                          <a:latin typeface="+mn-lt"/>
                        </a:rPr>
                        <a:t>Overdue installation categorizations</a:t>
                      </a:r>
                      <a:endParaRPr lang="en-US" sz="1300" b="1" i="0" u="none" strike="noStrike">
                        <a:solidFill>
                          <a:srgbClr val="000000"/>
                        </a:solidFill>
                        <a:effectLst/>
                        <a:latin typeface="+mn-lt"/>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491198061"/>
                  </a:ext>
                </a:extLst>
              </a:tr>
              <a:tr h="207904">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632064578"/>
                  </a:ext>
                </a:extLst>
              </a:tr>
              <a:tr h="406923">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Activated</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LM Ongoing</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LM Pending</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PT</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BB/Access Jobs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Splitter/Expansion</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TSS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Awaiting CPE</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Others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Total</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51122848"/>
                  </a:ext>
                </a:extLst>
              </a:tr>
              <a:tr h="207904">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 </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3611147646"/>
                  </a:ext>
                </a:extLst>
              </a:tr>
              <a:tr h="406923">
                <a:tc>
                  <a:txBody>
                    <a:bodyPr/>
                    <a:lstStyle/>
                    <a:p>
                      <a:pPr algn="ctr" rtl="0" fontAlgn="b"/>
                      <a:r>
                        <a:rPr lang="en-US" sz="1300" u="none" strike="noStrike">
                          <a:effectLst/>
                          <a:latin typeface="+mn-lt"/>
                        </a:rPr>
                        <a:t>LM Green Areas: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86</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7</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22</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41</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4</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8</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86</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3476843849"/>
                  </a:ext>
                </a:extLst>
              </a:tr>
              <a:tr h="406923">
                <a:tc>
                  <a:txBody>
                    <a:bodyPr/>
                    <a:lstStyle/>
                    <a:p>
                      <a:pPr algn="ctr" rtl="0" fontAlgn="b"/>
                      <a:r>
                        <a:rPr lang="en-US" sz="1300" u="none" strike="noStrike">
                          <a:effectLst/>
                          <a:latin typeface="+mn-lt"/>
                        </a:rPr>
                        <a:t>Access Green Areas: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205</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16</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44</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95</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6</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17</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3</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23</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205</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4148174691"/>
                  </a:ext>
                </a:extLst>
              </a:tr>
              <a:tr h="605942">
                <a:tc>
                  <a:txBody>
                    <a:bodyPr/>
                    <a:lstStyle/>
                    <a:p>
                      <a:pPr algn="ctr" rtl="0" fontAlgn="b"/>
                      <a:r>
                        <a:rPr lang="en-US" sz="1300" u="none" strike="noStrike">
                          <a:effectLst/>
                          <a:latin typeface="+mn-lt"/>
                        </a:rPr>
                        <a:t>Correction/ Expansion Areas: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37</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4</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7</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13</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11</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37</a:t>
                      </a:r>
                      <a:endParaRPr lang="en-US" sz="13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597727201"/>
                  </a:ext>
                </a:extLst>
              </a:tr>
              <a:tr h="406923">
                <a:tc>
                  <a:txBody>
                    <a:bodyPr/>
                    <a:lstStyle/>
                    <a:p>
                      <a:pPr algn="ctr" rtl="0" fontAlgn="b"/>
                      <a:r>
                        <a:rPr lang="en-US" sz="1300" u="none" strike="noStrike">
                          <a:effectLst/>
                          <a:latin typeface="+mn-lt"/>
                        </a:rPr>
                        <a:t>Access Corrections</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95</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8</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20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5</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36</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0</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a:effectLst/>
                          <a:latin typeface="+mn-lt"/>
                        </a:rPr>
                        <a:t>14</a:t>
                      </a:r>
                      <a:endParaRPr lang="en-US" sz="1300" b="0" i="0" u="none" strike="noStrike">
                        <a:solidFill>
                          <a:srgbClr val="000000"/>
                        </a:solidFill>
                        <a:effectLst/>
                        <a:latin typeface="+mn-lt"/>
                      </a:endParaRPr>
                    </a:p>
                  </a:txBody>
                  <a:tcPr marL="9525" marR="9525" marT="9525" marB="0" anchor="b"/>
                </a:tc>
                <a:tc>
                  <a:txBody>
                    <a:bodyPr/>
                    <a:lstStyle/>
                    <a:p>
                      <a:pPr algn="ctr" rtl="0" fontAlgn="b"/>
                      <a:r>
                        <a:rPr lang="en-US" sz="1300" u="none" strike="noStrike" dirty="0">
                          <a:effectLst/>
                          <a:latin typeface="+mn-lt"/>
                        </a:rPr>
                        <a:t>95</a:t>
                      </a:r>
                      <a:endParaRPr lang="en-US" sz="13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96056437"/>
                  </a:ext>
                </a:extLst>
              </a:tr>
            </a:tbl>
          </a:graphicData>
        </a:graphic>
      </p:graphicFrame>
    </p:spTree>
    <p:extLst>
      <p:ext uri="{BB962C8B-B14F-4D97-AF65-F5344CB8AC3E}">
        <p14:creationId xmlns:p14="http://schemas.microsoft.com/office/powerpoint/2010/main" val="73011543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AVERAGE DAYS"/>
          <p:cNvSpPr txBox="1"/>
          <p:nvPr/>
        </p:nvSpPr>
        <p:spPr>
          <a:xfrm>
            <a:off x="4840428" y="329046"/>
            <a:ext cx="2514345" cy="528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spAutoFit/>
          </a:bodyPr>
          <a:lstStyle>
            <a:lvl1pPr algn="ctr">
              <a:defRPr sz="3000" b="1">
                <a:solidFill>
                  <a:srgbClr val="08204D"/>
                </a:solidFill>
                <a:latin typeface="Source Sans Pro"/>
                <a:ea typeface="Source Sans Pro"/>
                <a:cs typeface="Source Sans Pro"/>
                <a:sym typeface="Source Sans Pro"/>
              </a:defRPr>
            </a:lvl1pPr>
          </a:lstStyle>
          <a:p>
            <a:r>
              <a:t>AVERAGE DAYS</a:t>
            </a:r>
          </a:p>
        </p:txBody>
      </p:sp>
      <p:graphicFrame>
        <p:nvGraphicFramePr>
          <p:cNvPr id="498" name="2D Line Chart"/>
          <p:cNvGraphicFramePr/>
          <p:nvPr/>
        </p:nvGraphicFramePr>
        <p:xfrm>
          <a:off x="956324" y="1415139"/>
          <a:ext cx="10385636" cy="4668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TextBox 3"/>
          <p:cNvSpPr txBox="1"/>
          <p:nvPr/>
        </p:nvSpPr>
        <p:spPr>
          <a:xfrm>
            <a:off x="1664818" y="3017616"/>
            <a:ext cx="8915405" cy="5740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b="1">
                <a:solidFill>
                  <a:srgbClr val="FFFFFF"/>
                </a:solidFill>
                <a:latin typeface="Source Sans Pro"/>
                <a:ea typeface="Source Sans Pro"/>
                <a:cs typeface="Source Sans Pro"/>
                <a:sym typeface="Source Sans Pro"/>
              </a:defRPr>
            </a:lvl1pPr>
          </a:lstStyle>
          <a:p>
            <a:r>
              <a:t>DATABASE MANAGEMENT</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Box 3"/>
          <p:cNvSpPr txBox="1"/>
          <p:nvPr/>
        </p:nvSpPr>
        <p:spPr>
          <a:xfrm>
            <a:off x="1555881" y="302456"/>
            <a:ext cx="8915404" cy="5486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a:solidFill>
                  <a:srgbClr val="FFFFFF"/>
                </a:solidFill>
                <a:latin typeface="Bahnschrift"/>
                <a:ea typeface="Bahnschrift"/>
                <a:cs typeface="Bahnschrift"/>
                <a:sym typeface="Bahnschrift"/>
              </a:defRPr>
            </a:lvl1pPr>
          </a:lstStyle>
          <a:p>
            <a:r>
              <a:t>Customer Metrics -Overview</a:t>
            </a:r>
          </a:p>
        </p:txBody>
      </p:sp>
      <p:sp>
        <p:nvSpPr>
          <p:cNvPr id="503" name="Footer Placeholder 2"/>
          <p:cNvSpPr txBox="1"/>
          <p:nvPr/>
        </p:nvSpPr>
        <p:spPr>
          <a:xfrm>
            <a:off x="10308906" y="6513588"/>
            <a:ext cx="1470257"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404040"/>
                </a:solidFill>
                <a:latin typeface="Bahnschrift"/>
                <a:ea typeface="Bahnschrift"/>
                <a:cs typeface="Bahnschrift"/>
                <a:sym typeface="Bahnschrift"/>
              </a:defRPr>
            </a:lvl1pPr>
          </a:lstStyle>
          <a:p>
            <a:r>
              <a:t>Your Logo Here</a:t>
            </a:r>
          </a:p>
        </p:txBody>
      </p:sp>
      <p:sp>
        <p:nvSpPr>
          <p:cNvPr id="504" name="Slide Number Placeholder 3"/>
          <p:cNvSpPr txBox="1">
            <a:spLocks noGrp="1"/>
          </p:cNvSpPr>
          <p:nvPr>
            <p:ph type="sldNum" sz="quarter" idx="4294967295"/>
          </p:nvPr>
        </p:nvSpPr>
        <p:spPr>
          <a:xfrm>
            <a:off x="11101790" y="6416992"/>
            <a:ext cx="245403"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defRPr sz="1000">
                <a:solidFill>
                  <a:srgbClr val="FFFFFF"/>
                </a:solidFill>
                <a:latin typeface="Bahnschrift"/>
                <a:ea typeface="Bahnschrift"/>
                <a:cs typeface="Bahnschrift"/>
                <a:sym typeface="Bahnschrift"/>
              </a:defRPr>
            </a:lvl1pPr>
          </a:lstStyle>
          <a:p>
            <a:fld id="{86CB4B4D-7CA3-9044-876B-883B54F8677D}" type="slidenum">
              <a:t>63</a:t>
            </a:fld>
            <a:endParaRPr/>
          </a:p>
        </p:txBody>
      </p:sp>
      <p:grpSp>
        <p:nvGrpSpPr>
          <p:cNvPr id="519" name="Group 5"/>
          <p:cNvGrpSpPr/>
          <p:nvPr/>
        </p:nvGrpSpPr>
        <p:grpSpPr>
          <a:xfrm>
            <a:off x="838200" y="1871382"/>
            <a:ext cx="3028950" cy="4536244"/>
            <a:chOff x="0" y="0"/>
            <a:chExt cx="3028950" cy="4536243"/>
          </a:xfrm>
        </p:grpSpPr>
        <p:sp>
          <p:nvSpPr>
            <p:cNvPr id="505" name="Rectangle 6"/>
            <p:cNvSpPr/>
            <p:nvPr/>
          </p:nvSpPr>
          <p:spPr>
            <a:xfrm>
              <a:off x="0" y="2130767"/>
              <a:ext cx="3028950" cy="2209390"/>
            </a:xfrm>
            <a:prstGeom prst="rect">
              <a:avLst/>
            </a:prstGeom>
            <a:gradFill flip="none" rotWithShape="1">
              <a:gsLst>
                <a:gs pos="2000">
                  <a:srgbClr val="F7FAFD"/>
                </a:gs>
                <a:gs pos="100000">
                  <a:srgbClr val="FD4F00"/>
                </a:gs>
              </a:gsLst>
              <a:lin ang="5400000" scaled="0"/>
            </a:gra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grpSp>
          <p:nvGrpSpPr>
            <p:cNvPr id="510" name="Group 7"/>
            <p:cNvGrpSpPr/>
            <p:nvPr/>
          </p:nvGrpSpPr>
          <p:grpSpPr>
            <a:xfrm>
              <a:off x="728789" y="0"/>
              <a:ext cx="1571626" cy="1571625"/>
              <a:chOff x="0" y="0"/>
              <a:chExt cx="1571625" cy="1571625"/>
            </a:xfrm>
          </p:grpSpPr>
          <p:graphicFrame>
            <p:nvGraphicFramePr>
              <p:cNvPr id="506" name="Chart 14"/>
              <p:cNvGraphicFramePr/>
              <p:nvPr/>
            </p:nvGraphicFramePr>
            <p:xfrm>
              <a:off x="0" y="0"/>
              <a:ext cx="1571625" cy="1571625"/>
            </p:xfrm>
            <a:graphic>
              <a:graphicData uri="http://schemas.openxmlformats.org/drawingml/2006/chart">
                <c:chart xmlns:c="http://schemas.openxmlformats.org/drawingml/2006/chart" xmlns:r="http://schemas.openxmlformats.org/officeDocument/2006/relationships" r:id="rId2"/>
              </a:graphicData>
            </a:graphic>
          </p:graphicFrame>
          <p:grpSp>
            <p:nvGrpSpPr>
              <p:cNvPr id="509" name="Oval 15"/>
              <p:cNvGrpSpPr/>
              <p:nvPr/>
            </p:nvGrpSpPr>
            <p:grpSpPr>
              <a:xfrm>
                <a:off x="347276" y="337910"/>
                <a:ext cx="876821" cy="876821"/>
                <a:chOff x="0" y="0"/>
                <a:chExt cx="876820" cy="876820"/>
              </a:xfrm>
            </p:grpSpPr>
            <p:sp>
              <p:nvSpPr>
                <p:cNvPr id="507" name="Circle"/>
                <p:cNvSpPr/>
                <p:nvPr/>
              </p:nvSpPr>
              <p:spPr>
                <a:xfrm>
                  <a:off x="-1" y="-1"/>
                  <a:ext cx="876822" cy="876822"/>
                </a:xfrm>
                <a:prstGeom prst="ellipse">
                  <a:avLst/>
                </a:prstGeom>
                <a:solidFill>
                  <a:srgbClr val="FFFFFF"/>
                </a:solidFill>
                <a:ln w="12700" cap="flat">
                  <a:noFill/>
                  <a:miter lim="400000"/>
                </a:ln>
                <a:effectLst/>
              </p:spPr>
              <p:txBody>
                <a:bodyPr wrap="square" lIns="45718" tIns="45718" rIns="45718" bIns="45718" numCol="1" anchor="ctr">
                  <a:noAutofit/>
                </a:bodyPr>
                <a:lstStyle/>
                <a:p>
                  <a:pPr algn="ctr">
                    <a:defRPr b="1">
                      <a:solidFill>
                        <a:srgbClr val="FF0000"/>
                      </a:solidFill>
                      <a:latin typeface="Bahnschrift"/>
                      <a:ea typeface="Bahnschrift"/>
                      <a:cs typeface="Bahnschrift"/>
                      <a:sym typeface="Bahnschrift"/>
                    </a:defRPr>
                  </a:pPr>
                  <a:endParaRPr/>
                </a:p>
              </p:txBody>
            </p:sp>
            <p:sp>
              <p:nvSpPr>
                <p:cNvPr id="508" name="76"/>
                <p:cNvSpPr txBox="1"/>
                <p:nvPr/>
              </p:nvSpPr>
              <p:spPr>
                <a:xfrm>
                  <a:off x="174127" y="252989"/>
                  <a:ext cx="528565"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b="1">
                      <a:solidFill>
                        <a:srgbClr val="FF0000"/>
                      </a:solidFill>
                      <a:latin typeface="Bahnschrift"/>
                      <a:ea typeface="Bahnschrift"/>
                      <a:cs typeface="Bahnschrift"/>
                      <a:sym typeface="Bahnschrift"/>
                    </a:defRPr>
                  </a:lvl1pPr>
                </a:lstStyle>
                <a:p>
                  <a:r>
                    <a:t>76</a:t>
                  </a:r>
                </a:p>
              </p:txBody>
            </p:sp>
          </p:grpSp>
        </p:grpSp>
        <p:grpSp>
          <p:nvGrpSpPr>
            <p:cNvPr id="513" name="Rectangle: Rounded Corners 6"/>
            <p:cNvGrpSpPr/>
            <p:nvPr/>
          </p:nvGrpSpPr>
          <p:grpSpPr>
            <a:xfrm>
              <a:off x="228600" y="1843746"/>
              <a:ext cx="2533650" cy="574041"/>
              <a:chOff x="0" y="0"/>
              <a:chExt cx="2533650" cy="574040"/>
            </a:xfrm>
          </p:grpSpPr>
          <p:sp>
            <p:nvSpPr>
              <p:cNvPr id="511" name="Rounded Rectangle"/>
              <p:cNvSpPr/>
              <p:nvPr/>
            </p:nvSpPr>
            <p:spPr>
              <a:xfrm>
                <a:off x="0" y="37721"/>
                <a:ext cx="2533650" cy="498599"/>
              </a:xfrm>
              <a:prstGeom prst="roundRect">
                <a:avLst>
                  <a:gd name="adj" fmla="val 50000"/>
                </a:avLst>
              </a:prstGeom>
              <a:solidFill>
                <a:srgbClr val="FD4F00"/>
              </a:soli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sp>
            <p:nvSpPr>
              <p:cNvPr id="512" name="76…"/>
              <p:cNvSpPr txBox="1"/>
              <p:nvPr/>
            </p:nvSpPr>
            <p:spPr>
              <a:xfrm>
                <a:off x="118736" y="0"/>
                <a:ext cx="2296178" cy="574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600" b="1">
                    <a:solidFill>
                      <a:srgbClr val="FFFFFF"/>
                    </a:solidFill>
                    <a:latin typeface="Bahnschrift"/>
                    <a:ea typeface="Bahnschrift"/>
                    <a:cs typeface="Bahnschrift"/>
                    <a:sym typeface="Bahnschrift"/>
                  </a:defRPr>
                </a:pPr>
                <a:r>
                  <a:t>76</a:t>
                </a:r>
              </a:p>
              <a:p>
                <a:pPr algn="ctr">
                  <a:defRPr sz="1600" b="1">
                    <a:solidFill>
                      <a:srgbClr val="FFFFFF"/>
                    </a:solidFill>
                    <a:latin typeface="Bahnschrift"/>
                    <a:ea typeface="Bahnschrift"/>
                    <a:cs typeface="Bahnschrift"/>
                    <a:sym typeface="Bahnschrift"/>
                  </a:defRPr>
                </a:pPr>
                <a:r>
                  <a:t>Jobs Orders</a:t>
                </a:r>
              </a:p>
            </p:txBody>
          </p:sp>
        </p:grpSp>
        <p:sp>
          <p:nvSpPr>
            <p:cNvPr id="514" name="TextBox 47"/>
            <p:cNvSpPr txBox="1"/>
            <p:nvPr/>
          </p:nvSpPr>
          <p:spPr>
            <a:xfrm>
              <a:off x="53270" y="2432418"/>
              <a:ext cx="2971401" cy="1079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marL="285750" indent="-285750" algn="just">
                <a:buSzPct val="100000"/>
                <a:buChar char="▪"/>
                <a:defRPr sz="1400" b="1">
                  <a:solidFill>
                    <a:srgbClr val="0D0D0D"/>
                  </a:solidFill>
                  <a:latin typeface="Bahnschrift"/>
                  <a:ea typeface="Bahnschrift"/>
                  <a:cs typeface="Bahnschrift"/>
                  <a:sym typeface="Bahnschrift"/>
                </a:defRPr>
              </a:pPr>
              <a:r>
                <a:t>Dual Play		62</a:t>
              </a:r>
            </a:p>
            <a:p>
              <a:pPr marL="285750" indent="-285750" algn="just">
                <a:buSzPct val="100000"/>
                <a:buChar char="▪"/>
                <a:defRPr sz="1400" b="1">
                  <a:solidFill>
                    <a:srgbClr val="0D0D0D"/>
                  </a:solidFill>
                  <a:latin typeface="Bahnschrift"/>
                  <a:ea typeface="Bahnschrift"/>
                  <a:cs typeface="Bahnschrift"/>
                  <a:sym typeface="Bahnschrift"/>
                </a:defRPr>
              </a:pPr>
              <a:r>
                <a:t>Triple Play X		1</a:t>
              </a:r>
            </a:p>
            <a:p>
              <a:pPr marL="285750" indent="-285750" algn="just">
                <a:buSzPct val="100000"/>
                <a:buChar char="▪"/>
                <a:defRPr sz="1400" b="1">
                  <a:solidFill>
                    <a:srgbClr val="0D0D0D"/>
                  </a:solidFill>
                  <a:latin typeface="Bahnschrift"/>
                  <a:ea typeface="Bahnschrift"/>
                  <a:cs typeface="Bahnschrift"/>
                  <a:sym typeface="Bahnschrift"/>
                </a:defRPr>
              </a:pPr>
              <a:r>
                <a:t>Relocation		4</a:t>
              </a:r>
            </a:p>
            <a:p>
              <a:pPr marL="285750" indent="-285750" algn="just">
                <a:buSzPct val="100000"/>
                <a:buChar char="▪"/>
                <a:defRPr sz="1400" b="1">
                  <a:solidFill>
                    <a:srgbClr val="0D0D0D"/>
                  </a:solidFill>
                  <a:latin typeface="Bahnschrift"/>
                  <a:ea typeface="Bahnschrift"/>
                  <a:cs typeface="Bahnschrift"/>
                  <a:sym typeface="Bahnschrift"/>
                </a:defRPr>
              </a:pPr>
              <a:r>
                <a:t>Triple Play		8</a:t>
              </a:r>
            </a:p>
            <a:p>
              <a:pPr marL="285750" indent="-285750" algn="just">
                <a:buSzPct val="100000"/>
                <a:buChar char="▪"/>
                <a:defRPr sz="1400" b="1">
                  <a:solidFill>
                    <a:srgbClr val="0D0D0D"/>
                  </a:solidFill>
                  <a:latin typeface="Bahnschrift"/>
                  <a:ea typeface="Bahnschrift"/>
                  <a:cs typeface="Bahnschrift"/>
                  <a:sym typeface="Bahnschrift"/>
                </a:defRPr>
              </a:pPr>
              <a:r>
                <a:t>Guest WIFI	                   1                      </a:t>
              </a:r>
            </a:p>
          </p:txBody>
        </p:sp>
        <p:grpSp>
          <p:nvGrpSpPr>
            <p:cNvPr id="518" name="Group 10"/>
            <p:cNvGrpSpPr/>
            <p:nvPr/>
          </p:nvGrpSpPr>
          <p:grpSpPr>
            <a:xfrm>
              <a:off x="1086673" y="4371411"/>
              <a:ext cx="714929" cy="164833"/>
              <a:chOff x="0" y="0"/>
              <a:chExt cx="714927" cy="164832"/>
            </a:xfrm>
          </p:grpSpPr>
          <p:sp>
            <p:nvSpPr>
              <p:cNvPr id="515" name="Rectangle: Rounded Corners 7"/>
              <p:cNvSpPr/>
              <p:nvPr/>
            </p:nvSpPr>
            <p:spPr>
              <a:xfrm rot="18900000">
                <a:off x="24139" y="24139"/>
                <a:ext cx="116555" cy="116555"/>
              </a:xfrm>
              <a:prstGeom prst="roundRect">
                <a:avLst>
                  <a:gd name="adj" fmla="val 16667"/>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sp>
            <p:nvSpPr>
              <p:cNvPr id="516" name="Rectangle: Rounded Corners 50"/>
              <p:cNvSpPr/>
              <p:nvPr/>
            </p:nvSpPr>
            <p:spPr>
              <a:xfrm rot="18900000">
                <a:off x="299186" y="24139"/>
                <a:ext cx="116555" cy="116555"/>
              </a:xfrm>
              <a:prstGeom prst="roundRect">
                <a:avLst>
                  <a:gd name="adj" fmla="val 16667"/>
                </a:avLst>
              </a:prstGeom>
              <a:solidFill>
                <a:srgbClr val="EDEDED"/>
              </a:soli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sp>
            <p:nvSpPr>
              <p:cNvPr id="517" name="Rectangle: Rounded Corners 51"/>
              <p:cNvSpPr/>
              <p:nvPr/>
            </p:nvSpPr>
            <p:spPr>
              <a:xfrm rot="18900000">
                <a:off x="574234" y="24139"/>
                <a:ext cx="116555" cy="116555"/>
              </a:xfrm>
              <a:prstGeom prst="roundRect">
                <a:avLst>
                  <a:gd name="adj" fmla="val 16667"/>
                </a:avLst>
              </a:prstGeom>
              <a:solidFill>
                <a:srgbClr val="EDEDED"/>
              </a:soli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grpSp>
      </p:grpSp>
      <p:grpSp>
        <p:nvGrpSpPr>
          <p:cNvPr id="534" name="Group 16"/>
          <p:cNvGrpSpPr/>
          <p:nvPr/>
        </p:nvGrpSpPr>
        <p:grpSpPr>
          <a:xfrm>
            <a:off x="4581523" y="1896147"/>
            <a:ext cx="3028951" cy="4535439"/>
            <a:chOff x="0" y="0"/>
            <a:chExt cx="3028950" cy="4535438"/>
          </a:xfrm>
        </p:grpSpPr>
        <p:sp>
          <p:nvSpPr>
            <p:cNvPr id="520" name="Rectangle 17"/>
            <p:cNvSpPr/>
            <p:nvPr/>
          </p:nvSpPr>
          <p:spPr>
            <a:xfrm>
              <a:off x="0" y="2129713"/>
              <a:ext cx="3028950" cy="2232302"/>
            </a:xfrm>
            <a:prstGeom prst="rect">
              <a:avLst/>
            </a:prstGeom>
            <a:gradFill flip="none" rotWithShape="1">
              <a:gsLst>
                <a:gs pos="0">
                  <a:srgbClr val="F7FAFD"/>
                </a:gs>
                <a:gs pos="28000">
                  <a:srgbClr val="FFFFFF"/>
                </a:gs>
                <a:gs pos="100000">
                  <a:srgbClr val="262324"/>
                </a:gs>
              </a:gsLst>
              <a:lin ang="16200000" scaled="0"/>
            </a:gra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grpSp>
          <p:nvGrpSpPr>
            <p:cNvPr id="525" name="Group 18"/>
            <p:cNvGrpSpPr/>
            <p:nvPr/>
          </p:nvGrpSpPr>
          <p:grpSpPr>
            <a:xfrm>
              <a:off x="736450" y="0"/>
              <a:ext cx="1610662" cy="1610662"/>
              <a:chOff x="0" y="0"/>
              <a:chExt cx="1610661" cy="1610661"/>
            </a:xfrm>
          </p:grpSpPr>
          <p:graphicFrame>
            <p:nvGraphicFramePr>
              <p:cNvPr id="521" name="Chart 25"/>
              <p:cNvGraphicFramePr/>
              <p:nvPr/>
            </p:nvGraphicFramePr>
            <p:xfrm>
              <a:off x="0" y="0"/>
              <a:ext cx="1610662" cy="1610662"/>
            </p:xfrm>
            <a:graphic>
              <a:graphicData uri="http://schemas.openxmlformats.org/drawingml/2006/chart">
                <c:chart xmlns:c="http://schemas.openxmlformats.org/drawingml/2006/chart" xmlns:r="http://schemas.openxmlformats.org/officeDocument/2006/relationships" r:id="rId3"/>
              </a:graphicData>
            </a:graphic>
          </p:graphicFrame>
          <p:grpSp>
            <p:nvGrpSpPr>
              <p:cNvPr id="524" name="Oval 26"/>
              <p:cNvGrpSpPr/>
              <p:nvPr/>
            </p:nvGrpSpPr>
            <p:grpSpPr>
              <a:xfrm>
                <a:off x="339367" y="390524"/>
                <a:ext cx="876937" cy="814071"/>
                <a:chOff x="0" y="0"/>
                <a:chExt cx="876936" cy="814069"/>
              </a:xfrm>
            </p:grpSpPr>
            <p:sp>
              <p:nvSpPr>
                <p:cNvPr id="522" name="Oval"/>
                <p:cNvSpPr/>
                <p:nvPr/>
              </p:nvSpPr>
              <p:spPr>
                <a:xfrm>
                  <a:off x="-1" y="0"/>
                  <a:ext cx="876938" cy="814070"/>
                </a:xfrm>
                <a:prstGeom prst="ellipse">
                  <a:avLst/>
                </a:prstGeom>
                <a:solidFill>
                  <a:srgbClr val="FFFFFF"/>
                </a:solidFill>
                <a:ln w="12700" cap="flat">
                  <a:noFill/>
                  <a:miter lim="400000"/>
                </a:ln>
                <a:effectLst/>
              </p:spPr>
              <p:txBody>
                <a:bodyPr wrap="square" lIns="45718" tIns="45718" rIns="45718" bIns="45718" numCol="1" anchor="ctr">
                  <a:noAutofit/>
                </a:bodyPr>
                <a:lstStyle/>
                <a:p>
                  <a:pPr algn="ctr">
                    <a:defRPr b="1">
                      <a:solidFill>
                        <a:srgbClr val="404040"/>
                      </a:solidFill>
                      <a:latin typeface="Bahnschrift"/>
                      <a:ea typeface="Bahnschrift"/>
                      <a:cs typeface="Bahnschrift"/>
                      <a:sym typeface="Bahnschrift"/>
                    </a:defRPr>
                  </a:pPr>
                  <a:endParaRPr/>
                </a:p>
              </p:txBody>
            </p:sp>
            <p:sp>
              <p:nvSpPr>
                <p:cNvPr id="523" name="64"/>
                <p:cNvSpPr txBox="1"/>
                <p:nvPr/>
              </p:nvSpPr>
              <p:spPr>
                <a:xfrm>
                  <a:off x="174143" y="221614"/>
                  <a:ext cx="528648"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b="1">
                      <a:solidFill>
                        <a:srgbClr val="404040"/>
                      </a:solidFill>
                      <a:latin typeface="Bahnschrift"/>
                      <a:ea typeface="Bahnschrift"/>
                      <a:cs typeface="Bahnschrift"/>
                      <a:sym typeface="Bahnschrift"/>
                    </a:defRPr>
                  </a:lvl1pPr>
                </a:lstStyle>
                <a:p>
                  <a:r>
                    <a:t>64</a:t>
                  </a:r>
                </a:p>
              </p:txBody>
            </p:sp>
          </p:grpSp>
        </p:grpSp>
        <p:grpSp>
          <p:nvGrpSpPr>
            <p:cNvPr id="528" name="Rectangle: Rounded Corners 87"/>
            <p:cNvGrpSpPr/>
            <p:nvPr/>
          </p:nvGrpSpPr>
          <p:grpSpPr>
            <a:xfrm>
              <a:off x="228600" y="1842989"/>
              <a:ext cx="2533651" cy="574041"/>
              <a:chOff x="0" y="0"/>
              <a:chExt cx="2533650" cy="574040"/>
            </a:xfrm>
          </p:grpSpPr>
          <p:sp>
            <p:nvSpPr>
              <p:cNvPr id="526" name="Rounded Rectangle"/>
              <p:cNvSpPr/>
              <p:nvPr/>
            </p:nvSpPr>
            <p:spPr>
              <a:xfrm>
                <a:off x="0" y="35135"/>
                <a:ext cx="2533650" cy="503770"/>
              </a:xfrm>
              <a:prstGeom prst="roundRect">
                <a:avLst>
                  <a:gd name="adj" fmla="val 50000"/>
                </a:avLst>
              </a:prstGeom>
              <a:solidFill>
                <a:srgbClr val="262324"/>
              </a:soli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sp>
            <p:nvSpPr>
              <p:cNvPr id="527" name="64 Activated Customers"/>
              <p:cNvSpPr txBox="1"/>
              <p:nvPr/>
            </p:nvSpPr>
            <p:spPr>
              <a:xfrm>
                <a:off x="119493" y="0"/>
                <a:ext cx="2294664" cy="574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FFFFF"/>
                    </a:solidFill>
                    <a:latin typeface="Bahnschrift"/>
                    <a:ea typeface="Bahnschrift"/>
                    <a:cs typeface="Bahnschrift"/>
                    <a:sym typeface="Bahnschrift"/>
                  </a:defRPr>
                </a:lvl1pPr>
              </a:lstStyle>
              <a:p>
                <a:r>
                  <a:t>64 Activated Customers</a:t>
                </a:r>
              </a:p>
            </p:txBody>
          </p:sp>
        </p:grpSp>
        <p:sp>
          <p:nvSpPr>
            <p:cNvPr id="529" name="TextBox 47"/>
            <p:cNvSpPr txBox="1"/>
            <p:nvPr/>
          </p:nvSpPr>
          <p:spPr>
            <a:xfrm>
              <a:off x="21101" y="2416774"/>
              <a:ext cx="2986747" cy="1727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marL="285750" indent="-285750" algn="just">
                <a:buSzPct val="100000"/>
                <a:buChar char="▪"/>
                <a:defRPr sz="1400" b="1">
                  <a:solidFill>
                    <a:srgbClr val="0D0D0D"/>
                  </a:solidFill>
                  <a:latin typeface="Bahnschrift"/>
                  <a:ea typeface="Bahnschrift"/>
                  <a:cs typeface="Bahnschrift"/>
                  <a:sym typeface="Bahnschrift"/>
                </a:defRPr>
              </a:pPr>
              <a:r>
                <a:t>Dual Play		51</a:t>
              </a:r>
            </a:p>
            <a:p>
              <a:pPr marL="285750" indent="-285750" algn="just">
                <a:buSzPct val="100000"/>
                <a:buChar char="▪"/>
                <a:defRPr sz="1400" b="1">
                  <a:solidFill>
                    <a:srgbClr val="0D0D0D"/>
                  </a:solidFill>
                  <a:latin typeface="Bahnschrift"/>
                  <a:ea typeface="Bahnschrift"/>
                  <a:cs typeface="Bahnschrift"/>
                  <a:sym typeface="Bahnschrift"/>
                </a:defRPr>
              </a:pPr>
              <a:r>
                <a:t>Triple Play X		1</a:t>
              </a:r>
            </a:p>
            <a:p>
              <a:pPr marL="285750" indent="-285750" algn="just">
                <a:buSzPct val="100000"/>
                <a:buChar char="▪"/>
                <a:defRPr sz="1400" b="1">
                  <a:solidFill>
                    <a:srgbClr val="0D0D0D"/>
                  </a:solidFill>
                  <a:latin typeface="Bahnschrift"/>
                  <a:ea typeface="Bahnschrift"/>
                  <a:cs typeface="Bahnschrift"/>
                  <a:sym typeface="Bahnschrift"/>
                </a:defRPr>
              </a:pPr>
              <a:r>
                <a:t>Triple Play		9</a:t>
              </a:r>
            </a:p>
            <a:p>
              <a:pPr marL="285750" indent="-285750" algn="just">
                <a:buSzPct val="100000"/>
                <a:buChar char="▪"/>
                <a:defRPr sz="1400" b="1">
                  <a:solidFill>
                    <a:srgbClr val="0D0D0D"/>
                  </a:solidFill>
                  <a:latin typeface="Bahnschrift"/>
                  <a:ea typeface="Bahnschrift"/>
                  <a:cs typeface="Bahnschrift"/>
                  <a:sym typeface="Bahnschrift"/>
                </a:defRPr>
              </a:pPr>
              <a:r>
                <a:t>Relocation		2</a:t>
              </a:r>
            </a:p>
            <a:p>
              <a:pPr marL="285750" indent="-285750" algn="just">
                <a:buSzPct val="100000"/>
                <a:buChar char="▪"/>
                <a:defRPr sz="1400" b="1">
                  <a:solidFill>
                    <a:srgbClr val="0D0D0D"/>
                  </a:solidFill>
                  <a:latin typeface="Bahnschrift"/>
                  <a:ea typeface="Bahnschrift"/>
                  <a:cs typeface="Bahnschrift"/>
                  <a:sym typeface="Bahnschrift"/>
                </a:defRPr>
              </a:pPr>
              <a:r>
                <a:t>Guest WIFI (Users)  	1</a:t>
              </a:r>
            </a:p>
            <a:p>
              <a:pPr marL="285750" indent="-285750" algn="just">
                <a:buSzPct val="100000"/>
                <a:buChar char="▪"/>
                <a:defRPr sz="1400" b="1">
                  <a:solidFill>
                    <a:srgbClr val="0D0D0D"/>
                  </a:solidFill>
                  <a:latin typeface="Bahnschrift"/>
                  <a:ea typeface="Bahnschrift"/>
                  <a:cs typeface="Bahnschrift"/>
                  <a:sym typeface="Bahnschrift"/>
                </a:defRPr>
              </a:pPr>
              <a:endParaRPr/>
            </a:p>
            <a:p>
              <a:pPr marL="285750" indent="-285750" algn="just">
                <a:buSzPct val="100000"/>
                <a:buChar char="▪"/>
                <a:defRPr sz="1400" b="1">
                  <a:solidFill>
                    <a:srgbClr val="0D0D0D"/>
                  </a:solidFill>
                  <a:latin typeface="Bahnschrift"/>
                  <a:ea typeface="Bahnschrift"/>
                  <a:cs typeface="Bahnschrift"/>
                  <a:sym typeface="Bahnschrift"/>
                </a:defRPr>
              </a:pPr>
              <a:r>
                <a:t>New Customers Activated	23                                          </a:t>
              </a:r>
            </a:p>
          </p:txBody>
        </p:sp>
        <p:grpSp>
          <p:nvGrpSpPr>
            <p:cNvPr id="533" name="Group 21"/>
            <p:cNvGrpSpPr/>
            <p:nvPr/>
          </p:nvGrpSpPr>
          <p:grpSpPr>
            <a:xfrm>
              <a:off x="1156585" y="4369751"/>
              <a:ext cx="715783" cy="165688"/>
              <a:chOff x="0" y="0"/>
              <a:chExt cx="715781" cy="165686"/>
            </a:xfrm>
          </p:grpSpPr>
          <p:sp>
            <p:nvSpPr>
              <p:cNvPr id="530" name="Rectangle: Rounded Corners 90"/>
              <p:cNvSpPr/>
              <p:nvPr/>
            </p:nvSpPr>
            <p:spPr>
              <a:xfrm rot="18900000">
                <a:off x="24566" y="23962"/>
                <a:ext cx="116555" cy="117763"/>
              </a:xfrm>
              <a:prstGeom prst="roundRect">
                <a:avLst>
                  <a:gd name="adj" fmla="val 16667"/>
                </a:avLst>
              </a:prstGeom>
              <a:solidFill>
                <a:srgbClr val="FD4F00"/>
              </a:soli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sp>
            <p:nvSpPr>
              <p:cNvPr id="531" name="Rectangle: Rounded Corners 91"/>
              <p:cNvSpPr/>
              <p:nvPr/>
            </p:nvSpPr>
            <p:spPr>
              <a:xfrm rot="18900000">
                <a:off x="299613" y="23962"/>
                <a:ext cx="116555" cy="117763"/>
              </a:xfrm>
              <a:prstGeom prst="roundRect">
                <a:avLst>
                  <a:gd name="adj" fmla="val 16667"/>
                </a:avLst>
              </a:prstGeom>
              <a:solidFill>
                <a:srgbClr val="FD4F00"/>
              </a:soli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sp>
            <p:nvSpPr>
              <p:cNvPr id="532" name="Rectangle: Rounded Corners 92"/>
              <p:cNvSpPr/>
              <p:nvPr/>
            </p:nvSpPr>
            <p:spPr>
              <a:xfrm rot="18900000">
                <a:off x="574661" y="23962"/>
                <a:ext cx="116555" cy="117763"/>
              </a:xfrm>
              <a:prstGeom prst="roundRect">
                <a:avLst>
                  <a:gd name="adj" fmla="val 16667"/>
                </a:avLst>
              </a:prstGeom>
              <a:solidFill>
                <a:srgbClr val="EDEDED"/>
              </a:soli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grpSp>
      </p:grpSp>
      <p:grpSp>
        <p:nvGrpSpPr>
          <p:cNvPr id="549" name="Group 27"/>
          <p:cNvGrpSpPr/>
          <p:nvPr/>
        </p:nvGrpSpPr>
        <p:grpSpPr>
          <a:xfrm>
            <a:off x="8324849" y="1852332"/>
            <a:ext cx="3182881" cy="4605308"/>
            <a:chOff x="0" y="0"/>
            <a:chExt cx="3182880" cy="4605307"/>
          </a:xfrm>
        </p:grpSpPr>
        <p:sp>
          <p:nvSpPr>
            <p:cNvPr id="535" name="Rectangle 28"/>
            <p:cNvSpPr/>
            <p:nvPr/>
          </p:nvSpPr>
          <p:spPr>
            <a:xfrm>
              <a:off x="0" y="2173528"/>
              <a:ext cx="3182521" cy="2232020"/>
            </a:xfrm>
            <a:prstGeom prst="rect">
              <a:avLst/>
            </a:prstGeom>
            <a:gradFill flip="none" rotWithShape="1">
              <a:gsLst>
                <a:gs pos="0">
                  <a:srgbClr val="4B5054"/>
                </a:gs>
                <a:gs pos="51000">
                  <a:srgbClr val="F7FAFD"/>
                </a:gs>
                <a:gs pos="100000">
                  <a:srgbClr val="4B5054"/>
                </a:gs>
              </a:gsLst>
              <a:lin ang="5400000" scaled="0"/>
            </a:gra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grpSp>
          <p:nvGrpSpPr>
            <p:cNvPr id="540" name="Group 29"/>
            <p:cNvGrpSpPr/>
            <p:nvPr/>
          </p:nvGrpSpPr>
          <p:grpSpPr>
            <a:xfrm>
              <a:off x="786052" y="0"/>
              <a:ext cx="1610417" cy="1610416"/>
              <a:chOff x="0" y="0"/>
              <a:chExt cx="1610415" cy="1610415"/>
            </a:xfrm>
          </p:grpSpPr>
          <p:graphicFrame>
            <p:nvGraphicFramePr>
              <p:cNvPr id="536" name="Chart 36"/>
              <p:cNvGraphicFramePr/>
              <p:nvPr/>
            </p:nvGraphicFramePr>
            <p:xfrm>
              <a:off x="0" y="0"/>
              <a:ext cx="1610416" cy="1610416"/>
            </p:xfrm>
            <a:graphic>
              <a:graphicData uri="http://schemas.openxmlformats.org/drawingml/2006/chart">
                <c:chart xmlns:c="http://schemas.openxmlformats.org/drawingml/2006/chart" xmlns:r="http://schemas.openxmlformats.org/officeDocument/2006/relationships" r:id="rId4"/>
              </a:graphicData>
            </a:graphic>
          </p:graphicFrame>
          <p:grpSp>
            <p:nvGrpSpPr>
              <p:cNvPr id="539" name="Oval 37"/>
              <p:cNvGrpSpPr/>
              <p:nvPr/>
            </p:nvGrpSpPr>
            <p:grpSpPr>
              <a:xfrm>
                <a:off x="289325" y="282933"/>
                <a:ext cx="921275" cy="885801"/>
                <a:chOff x="0" y="0"/>
                <a:chExt cx="921273" cy="885800"/>
              </a:xfrm>
            </p:grpSpPr>
            <p:sp>
              <p:nvSpPr>
                <p:cNvPr id="537" name="Oval"/>
                <p:cNvSpPr/>
                <p:nvPr/>
              </p:nvSpPr>
              <p:spPr>
                <a:xfrm>
                  <a:off x="0" y="-1"/>
                  <a:ext cx="921274" cy="885802"/>
                </a:xfrm>
                <a:prstGeom prst="ellipse">
                  <a:avLst/>
                </a:prstGeom>
                <a:solidFill>
                  <a:srgbClr val="FFFFFF"/>
                </a:solidFill>
                <a:ln w="12700" cap="flat">
                  <a:noFill/>
                  <a:miter lim="400000"/>
                </a:ln>
                <a:effectLst/>
              </p:spPr>
              <p:txBody>
                <a:bodyPr wrap="square" lIns="45718" tIns="45718" rIns="45718" bIns="45718" numCol="1" anchor="ctr">
                  <a:noAutofit/>
                </a:bodyPr>
                <a:lstStyle/>
                <a:p>
                  <a:pPr algn="ctr">
                    <a:defRPr b="1">
                      <a:solidFill>
                        <a:srgbClr val="7F7F7F"/>
                      </a:solidFill>
                      <a:latin typeface="Bahnschrift"/>
                      <a:ea typeface="Bahnschrift"/>
                      <a:cs typeface="Bahnschrift"/>
                      <a:sym typeface="Bahnschrift"/>
                    </a:defRPr>
                  </a:pPr>
                  <a:endParaRPr/>
                </a:p>
              </p:txBody>
            </p:sp>
            <p:sp>
              <p:nvSpPr>
                <p:cNvPr id="538" name="33"/>
                <p:cNvSpPr txBox="1"/>
                <p:nvPr/>
              </p:nvSpPr>
              <p:spPr>
                <a:xfrm>
                  <a:off x="180636" y="257480"/>
                  <a:ext cx="560002"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b="1">
                      <a:solidFill>
                        <a:srgbClr val="7F7F7F"/>
                      </a:solidFill>
                      <a:latin typeface="Bahnschrift"/>
                      <a:ea typeface="Bahnschrift"/>
                      <a:cs typeface="Bahnschrift"/>
                      <a:sym typeface="Bahnschrift"/>
                    </a:defRPr>
                  </a:lvl1pPr>
                </a:lstStyle>
                <a:p>
                  <a:r>
                    <a:t>33</a:t>
                  </a:r>
                </a:p>
              </p:txBody>
            </p:sp>
          </p:grpSp>
        </p:grpSp>
        <p:grpSp>
          <p:nvGrpSpPr>
            <p:cNvPr id="543" name="Rectangle: Rounded Corners 96"/>
            <p:cNvGrpSpPr/>
            <p:nvPr/>
          </p:nvGrpSpPr>
          <p:grpSpPr>
            <a:xfrm>
              <a:off x="240190" y="1886508"/>
              <a:ext cx="2662110" cy="574041"/>
              <a:chOff x="0" y="0"/>
              <a:chExt cx="2662109" cy="574040"/>
            </a:xfrm>
          </p:grpSpPr>
          <p:sp>
            <p:nvSpPr>
              <p:cNvPr id="541" name="Rounded Rectangle"/>
              <p:cNvSpPr/>
              <p:nvPr/>
            </p:nvSpPr>
            <p:spPr>
              <a:xfrm>
                <a:off x="0" y="35167"/>
                <a:ext cx="2662110" cy="503706"/>
              </a:xfrm>
              <a:prstGeom prst="roundRect">
                <a:avLst>
                  <a:gd name="adj" fmla="val 50000"/>
                </a:avLst>
              </a:prstGeom>
              <a:solidFill>
                <a:srgbClr val="4B5054"/>
              </a:soli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sp>
            <p:nvSpPr>
              <p:cNvPr id="542" name="33 Provisioned Customers"/>
              <p:cNvSpPr txBox="1"/>
              <p:nvPr/>
            </p:nvSpPr>
            <p:spPr>
              <a:xfrm>
                <a:off x="119484" y="0"/>
                <a:ext cx="2423141" cy="574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solidFill>
                      <a:srgbClr val="FFFFFF"/>
                    </a:solidFill>
                    <a:latin typeface="Bahnschrift"/>
                    <a:ea typeface="Bahnschrift"/>
                    <a:cs typeface="Bahnschrift"/>
                    <a:sym typeface="Bahnschrift"/>
                  </a:defRPr>
                </a:lvl1pPr>
              </a:lstStyle>
              <a:p>
                <a:r>
                  <a:t>33 Provisioned Customers</a:t>
                </a:r>
              </a:p>
            </p:txBody>
          </p:sp>
        </p:grpSp>
        <p:sp>
          <p:nvSpPr>
            <p:cNvPr id="544" name="TextBox 47"/>
            <p:cNvSpPr txBox="1"/>
            <p:nvPr/>
          </p:nvSpPr>
          <p:spPr>
            <a:xfrm>
              <a:off x="28815" y="2571540"/>
              <a:ext cx="3154066" cy="1943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marL="285750" indent="-285750" algn="just">
                <a:buSzPct val="100000"/>
                <a:buChar char="▪"/>
                <a:defRPr sz="1400" b="1">
                  <a:solidFill>
                    <a:srgbClr val="0D0D0D"/>
                  </a:solidFill>
                  <a:latin typeface="Bahnschrift"/>
                  <a:ea typeface="Bahnschrift"/>
                  <a:cs typeface="Bahnschrift"/>
                  <a:sym typeface="Bahnschrift"/>
                </a:defRPr>
              </a:pPr>
              <a:r>
                <a:t>Dual Play		25</a:t>
              </a:r>
            </a:p>
            <a:p>
              <a:pPr marL="285750" indent="-285750" algn="just">
                <a:buSzPct val="100000"/>
                <a:buChar char="▪"/>
                <a:defRPr sz="1400" b="1">
                  <a:solidFill>
                    <a:srgbClr val="0D0D0D"/>
                  </a:solidFill>
                  <a:latin typeface="Bahnschrift"/>
                  <a:ea typeface="Bahnschrift"/>
                  <a:cs typeface="Bahnschrift"/>
                  <a:sym typeface="Bahnschrift"/>
                </a:defRPr>
              </a:pPr>
              <a:r>
                <a:t>Triple Play		5</a:t>
              </a:r>
            </a:p>
            <a:p>
              <a:pPr marL="285750" indent="-285750" algn="just">
                <a:buSzPct val="100000"/>
                <a:buChar char="▪"/>
                <a:defRPr sz="1400" b="1">
                  <a:solidFill>
                    <a:srgbClr val="0D0D0D"/>
                  </a:solidFill>
                  <a:latin typeface="Bahnschrift"/>
                  <a:ea typeface="Bahnschrift"/>
                  <a:cs typeface="Bahnschrift"/>
                  <a:sym typeface="Bahnschrift"/>
                </a:defRPr>
              </a:pPr>
              <a:r>
                <a:t>Triple Play  X		1</a:t>
              </a:r>
            </a:p>
            <a:p>
              <a:pPr marL="285750" indent="-285750" algn="just">
                <a:buSzPct val="100000"/>
                <a:buChar char="▪"/>
                <a:defRPr sz="1400" b="1">
                  <a:solidFill>
                    <a:srgbClr val="0D0D0D"/>
                  </a:solidFill>
                  <a:latin typeface="Bahnschrift"/>
                  <a:ea typeface="Bahnschrift"/>
                  <a:cs typeface="Bahnschrift"/>
                  <a:sym typeface="Bahnschrift"/>
                </a:defRPr>
              </a:pPr>
              <a:r>
                <a:t>Relocation		1 </a:t>
              </a:r>
            </a:p>
            <a:p>
              <a:pPr marL="285750" indent="-285750" algn="just">
                <a:buSzPct val="100000"/>
                <a:buChar char="▪"/>
                <a:defRPr sz="1400" b="1">
                  <a:solidFill>
                    <a:srgbClr val="0D0D0D"/>
                  </a:solidFill>
                  <a:latin typeface="Bahnschrift"/>
                  <a:ea typeface="Bahnschrift"/>
                  <a:cs typeface="Bahnschrift"/>
                  <a:sym typeface="Bahnschrift"/>
                </a:defRPr>
              </a:pPr>
              <a:r>
                <a:t>Guest WIFI (Users)	                    1</a:t>
              </a:r>
            </a:p>
            <a:p>
              <a:pPr marL="285750" indent="-285750" algn="just">
                <a:buSzPct val="100000"/>
                <a:buChar char="▪"/>
                <a:defRPr sz="1400" b="1">
                  <a:solidFill>
                    <a:srgbClr val="0D0D0D"/>
                  </a:solidFill>
                  <a:latin typeface="Bahnschrift"/>
                  <a:ea typeface="Bahnschrift"/>
                  <a:cs typeface="Bahnschrift"/>
                  <a:sym typeface="Bahnschrift"/>
                </a:defRPr>
              </a:pPr>
              <a:endParaRPr/>
            </a:p>
            <a:p>
              <a:pPr algn="just">
                <a:defRPr sz="1400" b="1">
                  <a:solidFill>
                    <a:srgbClr val="0D0D0D"/>
                  </a:solidFill>
                  <a:latin typeface="Bahnschrift"/>
                  <a:ea typeface="Bahnschrift"/>
                  <a:cs typeface="Bahnschrift"/>
                  <a:sym typeface="Bahnschrift"/>
                </a:defRPr>
              </a:pPr>
              <a:r>
                <a:t>Pre-provisioned Connections           26</a:t>
              </a:r>
            </a:p>
          </p:txBody>
        </p:sp>
        <p:grpSp>
          <p:nvGrpSpPr>
            <p:cNvPr id="548" name="Group 32"/>
            <p:cNvGrpSpPr/>
            <p:nvPr/>
          </p:nvGrpSpPr>
          <p:grpSpPr>
            <a:xfrm>
              <a:off x="1217340" y="4435452"/>
              <a:ext cx="747842" cy="169856"/>
              <a:chOff x="0" y="0"/>
              <a:chExt cx="747840" cy="169855"/>
            </a:xfrm>
          </p:grpSpPr>
          <p:sp>
            <p:nvSpPr>
              <p:cNvPr id="545" name="Rectangle: Rounded Corners 99"/>
              <p:cNvSpPr/>
              <p:nvPr/>
            </p:nvSpPr>
            <p:spPr>
              <a:xfrm rot="18900000">
                <a:off x="23695" y="26053"/>
                <a:ext cx="122465" cy="117749"/>
              </a:xfrm>
              <a:prstGeom prst="roundRect">
                <a:avLst>
                  <a:gd name="adj" fmla="val 16667"/>
                </a:avLst>
              </a:prstGeom>
              <a:solidFill>
                <a:srgbClr val="FD4F00"/>
              </a:soli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sp>
            <p:nvSpPr>
              <p:cNvPr id="546" name="Rectangle: Rounded Corners 100"/>
              <p:cNvSpPr/>
              <p:nvPr/>
            </p:nvSpPr>
            <p:spPr>
              <a:xfrm rot="18900000">
                <a:off x="312688" y="26053"/>
                <a:ext cx="122464" cy="117749"/>
              </a:xfrm>
              <a:prstGeom prst="roundRect">
                <a:avLst>
                  <a:gd name="adj" fmla="val 16667"/>
                </a:avLst>
              </a:prstGeom>
              <a:solidFill>
                <a:srgbClr val="FD4F00"/>
              </a:soli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sp>
            <p:nvSpPr>
              <p:cNvPr id="547" name="Rectangle: Rounded Corners 101"/>
              <p:cNvSpPr/>
              <p:nvPr/>
            </p:nvSpPr>
            <p:spPr>
              <a:xfrm rot="18900000">
                <a:off x="601681" y="26053"/>
                <a:ext cx="122464" cy="117749"/>
              </a:xfrm>
              <a:prstGeom prst="roundRect">
                <a:avLst>
                  <a:gd name="adj" fmla="val 16667"/>
                </a:avLst>
              </a:prstGeom>
              <a:solidFill>
                <a:srgbClr val="FFFFFF"/>
              </a:solidFill>
              <a:ln w="12700" cap="flat">
                <a:noFill/>
                <a:miter lim="400000"/>
              </a:ln>
              <a:effectLst/>
            </p:spPr>
            <p:txBody>
              <a:bodyPr wrap="square" lIns="45718" tIns="45718" rIns="45718" bIns="45718" numCol="1" anchor="ctr">
                <a:noAutofit/>
              </a:bodyPr>
              <a:lstStyle/>
              <a:p>
                <a:pPr algn="ctr">
                  <a:defRPr>
                    <a:solidFill>
                      <a:srgbClr val="FFFFFF"/>
                    </a:solidFill>
                    <a:latin typeface="Bahnschrift"/>
                    <a:ea typeface="Bahnschrift"/>
                    <a:cs typeface="Bahnschrift"/>
                    <a:sym typeface="Bahnschrift"/>
                  </a:defRPr>
                </a:pPr>
                <a:endParaRPr/>
              </a:p>
            </p:txBody>
          </p:sp>
        </p:grpSp>
      </p:gr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Title 4"/>
          <p:cNvSpPr txBox="1">
            <a:spLocks noGrp="1"/>
          </p:cNvSpPr>
          <p:nvPr>
            <p:ph type="title" idx="4294967295"/>
          </p:nvPr>
        </p:nvSpPr>
        <p:spPr>
          <a:xfrm>
            <a:off x="1952978" y="319969"/>
            <a:ext cx="10515601" cy="1325563"/>
          </a:xfrm>
          <a:prstGeom prst="rect">
            <a:avLst/>
          </a:prstGeom>
        </p:spPr>
        <p:txBody>
          <a:bodyPr lIns="45718" tIns="45718" rIns="45718" bIns="45718"/>
          <a:lstStyle>
            <a:lvl1pPr>
              <a:defRPr u="sng">
                <a:solidFill>
                  <a:srgbClr val="FFFFFF"/>
                </a:solidFill>
                <a:latin typeface="Bahnschrift"/>
                <a:ea typeface="Bahnschrift"/>
                <a:cs typeface="Bahnschrift"/>
                <a:sym typeface="Bahnschrift"/>
              </a:defRPr>
            </a:lvl1pPr>
          </a:lstStyle>
          <a:p>
            <a:r>
              <a:t>Job Order &amp; Variance Report</a:t>
            </a:r>
          </a:p>
        </p:txBody>
      </p:sp>
      <p:graphicFrame>
        <p:nvGraphicFramePr>
          <p:cNvPr id="552" name="Table 4"/>
          <p:cNvGraphicFramePr/>
          <p:nvPr/>
        </p:nvGraphicFramePr>
        <p:xfrm>
          <a:off x="436752" y="1676574"/>
          <a:ext cx="11042489" cy="4708986"/>
        </p:xfrm>
        <a:graphic>
          <a:graphicData uri="http://schemas.openxmlformats.org/drawingml/2006/table">
            <a:tbl>
              <a:tblPr firstRow="1">
                <a:tableStyleId>{4C3C2611-4C71-4FC5-86AE-919BDF0F9419}</a:tableStyleId>
              </a:tblPr>
              <a:tblGrid>
                <a:gridCol w="1380311">
                  <a:extLst>
                    <a:ext uri="{9D8B030D-6E8A-4147-A177-3AD203B41FA5}">
                      <a16:colId xmlns:a16="http://schemas.microsoft.com/office/drawing/2014/main" val="20000"/>
                    </a:ext>
                  </a:extLst>
                </a:gridCol>
                <a:gridCol w="1380311">
                  <a:extLst>
                    <a:ext uri="{9D8B030D-6E8A-4147-A177-3AD203B41FA5}">
                      <a16:colId xmlns:a16="http://schemas.microsoft.com/office/drawing/2014/main" val="20001"/>
                    </a:ext>
                  </a:extLst>
                </a:gridCol>
                <a:gridCol w="1380311">
                  <a:extLst>
                    <a:ext uri="{9D8B030D-6E8A-4147-A177-3AD203B41FA5}">
                      <a16:colId xmlns:a16="http://schemas.microsoft.com/office/drawing/2014/main" val="20002"/>
                    </a:ext>
                  </a:extLst>
                </a:gridCol>
                <a:gridCol w="1380311">
                  <a:extLst>
                    <a:ext uri="{9D8B030D-6E8A-4147-A177-3AD203B41FA5}">
                      <a16:colId xmlns:a16="http://schemas.microsoft.com/office/drawing/2014/main" val="20003"/>
                    </a:ext>
                  </a:extLst>
                </a:gridCol>
                <a:gridCol w="1380311">
                  <a:extLst>
                    <a:ext uri="{9D8B030D-6E8A-4147-A177-3AD203B41FA5}">
                      <a16:colId xmlns:a16="http://schemas.microsoft.com/office/drawing/2014/main" val="20004"/>
                    </a:ext>
                  </a:extLst>
                </a:gridCol>
                <a:gridCol w="1380311">
                  <a:extLst>
                    <a:ext uri="{9D8B030D-6E8A-4147-A177-3AD203B41FA5}">
                      <a16:colId xmlns:a16="http://schemas.microsoft.com/office/drawing/2014/main" val="20005"/>
                    </a:ext>
                  </a:extLst>
                </a:gridCol>
                <a:gridCol w="1512907">
                  <a:extLst>
                    <a:ext uri="{9D8B030D-6E8A-4147-A177-3AD203B41FA5}">
                      <a16:colId xmlns:a16="http://schemas.microsoft.com/office/drawing/2014/main" val="20006"/>
                    </a:ext>
                  </a:extLst>
                </a:gridCol>
                <a:gridCol w="1247715">
                  <a:extLst>
                    <a:ext uri="{9D8B030D-6E8A-4147-A177-3AD203B41FA5}">
                      <a16:colId xmlns:a16="http://schemas.microsoft.com/office/drawing/2014/main" val="20007"/>
                    </a:ext>
                  </a:extLst>
                </a:gridCol>
              </a:tblGrid>
              <a:tr h="700865">
                <a:tc>
                  <a:txBody>
                    <a:bodyPr/>
                    <a:lstStyle/>
                    <a:p>
                      <a:pPr>
                        <a:defRPr b="1">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miter lim="400000"/>
                    </a:lnT>
                    <a:lnB w="28575">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APRIL</a:t>
                      </a:r>
                    </a:p>
                  </a:txBody>
                  <a:tcPr marL="45720" marR="45720" anchor="ctr" horzOverflow="overflow">
                    <a:lnL w="12700">
                      <a:miter lim="400000"/>
                    </a:lnL>
                    <a:lnR w="12700">
                      <a:miter lim="400000"/>
                    </a:lnR>
                    <a:lnT w="12700">
                      <a:miter lim="400000"/>
                    </a:lnT>
                    <a:lnB w="28575">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MAY</a:t>
                      </a:r>
                    </a:p>
                  </a:txBody>
                  <a:tcPr marL="45720" marR="45720" anchor="ctr" horzOverflow="overflow">
                    <a:lnL w="12700">
                      <a:miter lim="400000"/>
                    </a:lnL>
                    <a:lnR w="12700">
                      <a:miter lim="400000"/>
                    </a:lnR>
                    <a:lnT w="12700">
                      <a:miter lim="400000"/>
                    </a:lnT>
                    <a:lnB w="28575">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JUNE</a:t>
                      </a:r>
                    </a:p>
                  </a:txBody>
                  <a:tcPr marL="45720" marR="45720" anchor="ctr" horzOverflow="overflow">
                    <a:lnL w="12700">
                      <a:miter lim="400000"/>
                    </a:lnL>
                    <a:lnR w="12700">
                      <a:miter lim="400000"/>
                    </a:lnR>
                    <a:lnT w="12700">
                      <a:miter lim="400000"/>
                    </a:lnT>
                    <a:lnB w="28575">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JULY</a:t>
                      </a:r>
                    </a:p>
                  </a:txBody>
                  <a:tcPr marL="45720" marR="45720" anchor="ctr" horzOverflow="overflow">
                    <a:lnL w="12700">
                      <a:miter lim="400000"/>
                    </a:lnL>
                    <a:lnR w="12700">
                      <a:miter lim="400000"/>
                    </a:lnR>
                    <a:lnT w="12700">
                      <a:miter lim="400000"/>
                    </a:lnT>
                    <a:lnB w="28575">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AUGUST</a:t>
                      </a:r>
                    </a:p>
                  </a:txBody>
                  <a:tcPr marL="45720" marR="45720" anchor="ctr" horzOverflow="overflow">
                    <a:lnL w="12700">
                      <a:miter lim="400000"/>
                    </a:lnL>
                    <a:lnR w="12700">
                      <a:miter lim="400000"/>
                    </a:lnR>
                    <a:lnT w="12700">
                      <a:miter lim="400000"/>
                    </a:lnT>
                    <a:lnB w="28575">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VARIANCE</a:t>
                      </a:r>
                    </a:p>
                  </a:txBody>
                  <a:tcPr marL="45720" marR="45720" anchor="ctr" horzOverflow="overflow">
                    <a:lnL w="12700">
                      <a:miter lim="400000"/>
                    </a:lnL>
                    <a:lnR w="12700">
                      <a:miter lim="400000"/>
                    </a:lnR>
                    <a:lnT w="12700">
                      <a:miter lim="400000"/>
                    </a:lnT>
                    <a:lnB w="28575">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 GROWTH/DEGROWTH</a:t>
                      </a:r>
                    </a:p>
                  </a:txBody>
                  <a:tcPr marL="45720" marR="45720" anchor="ctr" horzOverflow="overflow">
                    <a:lnL w="12700">
                      <a:miter lim="400000"/>
                    </a:lnL>
                    <a:lnR w="12700">
                      <a:miter lim="400000"/>
                    </a:lnR>
                    <a:lnT w="12700">
                      <a:miter lim="400000"/>
                    </a:lnT>
                    <a:lnB w="28575">
                      <a:solidFill>
                        <a:srgbClr val="FD4F00"/>
                      </a:solidFill>
                    </a:lnB>
                  </a:tcPr>
                </a:tc>
                <a:extLst>
                  <a:ext uri="{0D108BD9-81ED-4DB2-BD59-A6C34878D82A}">
                    <a16:rowId xmlns:a16="http://schemas.microsoft.com/office/drawing/2014/main" val="10000"/>
                  </a:ext>
                </a:extLst>
              </a:tr>
              <a:tr h="571500">
                <a:tc>
                  <a:txBody>
                    <a:bodyPr/>
                    <a:lstStyle/>
                    <a:p>
                      <a:pPr>
                        <a:defRPr sz="1800"/>
                      </a:pPr>
                      <a:r>
                        <a:rPr sz="1600">
                          <a:solidFill>
                            <a:srgbClr val="FFFFFF"/>
                          </a:solidFill>
                          <a:latin typeface="Bahnschrift"/>
                          <a:ea typeface="Bahnschrift"/>
                          <a:cs typeface="Bahnschrift"/>
                          <a:sym typeface="Bahnschrift"/>
                        </a:rPr>
                        <a:t>Dual Play</a:t>
                      </a:r>
                    </a:p>
                  </a:txBody>
                  <a:tcPr marL="45720" marR="45720" anchor="ctr" horzOverflow="overflow">
                    <a:lnL w="12700">
                      <a:miter lim="400000"/>
                    </a:lnL>
                    <a:lnR w="12700">
                      <a:miter lim="400000"/>
                    </a:lnR>
                    <a:lnT w="28575">
                      <a:solidFill>
                        <a:srgbClr val="FD4F00"/>
                      </a:solidFill>
                    </a:lnT>
                    <a:lnB w="28575">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35</a:t>
                      </a:r>
                    </a:p>
                  </a:txBody>
                  <a:tcPr marL="45720" marR="45720" anchor="ctr" horzOverflow="overflow">
                    <a:lnL w="12700">
                      <a:miter lim="400000"/>
                    </a:lnL>
                    <a:lnR w="12700">
                      <a:miter lim="400000"/>
                    </a:lnR>
                    <a:lnT w="28575">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40</a:t>
                      </a:r>
                    </a:p>
                  </a:txBody>
                  <a:tcPr marL="45720" marR="45720" anchor="ctr" horzOverflow="overflow">
                    <a:lnL w="12700">
                      <a:miter lim="400000"/>
                    </a:lnL>
                    <a:lnR w="12700">
                      <a:miter lim="400000"/>
                    </a:lnR>
                    <a:lnT w="28575">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60</a:t>
                      </a:r>
                    </a:p>
                  </a:txBody>
                  <a:tcPr marL="45720" marR="45720" anchor="ctr" horzOverflow="overflow">
                    <a:lnL w="12700">
                      <a:miter lim="400000"/>
                    </a:lnL>
                    <a:lnR w="12700">
                      <a:miter lim="400000"/>
                    </a:lnR>
                    <a:lnT w="28575">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38</a:t>
                      </a:r>
                    </a:p>
                  </a:txBody>
                  <a:tcPr marL="45720" marR="45720" anchor="ctr" horzOverflow="overflow">
                    <a:lnL w="12700">
                      <a:miter lim="400000"/>
                    </a:lnL>
                    <a:lnR w="12700">
                      <a:miter lim="400000"/>
                    </a:lnR>
                    <a:lnT w="28575">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62</a:t>
                      </a:r>
                    </a:p>
                  </a:txBody>
                  <a:tcPr marL="45720" marR="45720" anchor="ctr" horzOverflow="overflow">
                    <a:lnL w="12700">
                      <a:miter lim="400000"/>
                    </a:lnL>
                    <a:lnR w="12700">
                      <a:miter lim="400000"/>
                    </a:lnR>
                    <a:lnT w="28575">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24</a:t>
                      </a:r>
                    </a:p>
                  </a:txBody>
                  <a:tcPr marL="45720" marR="45720" anchor="ctr" horzOverflow="overflow">
                    <a:lnL w="12700">
                      <a:miter lim="400000"/>
                    </a:lnL>
                    <a:lnR w="12700">
                      <a:miter lim="400000"/>
                    </a:lnR>
                    <a:lnT w="28575">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63%</a:t>
                      </a:r>
                    </a:p>
                  </a:txBody>
                  <a:tcPr marL="45720" marR="45720" anchor="ctr" horzOverflow="overflow">
                    <a:lnL w="12700">
                      <a:miter lim="400000"/>
                    </a:lnL>
                    <a:lnR w="12700">
                      <a:miter lim="400000"/>
                    </a:lnR>
                    <a:lnT w="28575">
                      <a:solidFill>
                        <a:srgbClr val="FD4F00"/>
                      </a:solidFill>
                    </a:lnT>
                    <a:lnB w="12700">
                      <a:solidFill>
                        <a:srgbClr val="D9D9D9"/>
                      </a:solidFill>
                    </a:lnB>
                  </a:tcPr>
                </a:tc>
                <a:extLst>
                  <a:ext uri="{0D108BD9-81ED-4DB2-BD59-A6C34878D82A}">
                    <a16:rowId xmlns:a16="http://schemas.microsoft.com/office/drawing/2014/main" val="10001"/>
                  </a:ext>
                </a:extLst>
              </a:tr>
              <a:tr h="571500">
                <a:tc>
                  <a:txBody>
                    <a:bodyPr/>
                    <a:lstStyle/>
                    <a:p>
                      <a:pPr>
                        <a:defRPr sz="1800"/>
                      </a:pPr>
                      <a:r>
                        <a:rPr sz="1600">
                          <a:solidFill>
                            <a:srgbClr val="FFFFFF"/>
                          </a:solidFill>
                          <a:latin typeface="Bahnschrift"/>
                          <a:ea typeface="Bahnschrift"/>
                          <a:cs typeface="Bahnschrift"/>
                          <a:sym typeface="Bahnschrift"/>
                        </a:rPr>
                        <a:t>Triple Play</a:t>
                      </a:r>
                    </a:p>
                  </a:txBody>
                  <a:tcPr marL="45720" marR="45720" anchor="ctr" horzOverflow="overflow">
                    <a:lnL w="12700">
                      <a:miter lim="400000"/>
                    </a:lnL>
                    <a:lnR w="12700">
                      <a:miter lim="400000"/>
                    </a:lnR>
                    <a:lnT w="28575">
                      <a:solidFill>
                        <a:srgbClr val="FD4F00"/>
                      </a:solidFill>
                    </a:lnT>
                    <a:lnB w="28575">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3</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8</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7</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8</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14%</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2"/>
                  </a:ext>
                </a:extLst>
              </a:tr>
              <a:tr h="571500">
                <a:tc>
                  <a:txBody>
                    <a:bodyPr/>
                    <a:lstStyle/>
                    <a:p>
                      <a:pPr>
                        <a:defRPr sz="1800"/>
                      </a:pPr>
                      <a:r>
                        <a:rPr sz="1600">
                          <a:solidFill>
                            <a:srgbClr val="FFFFFF"/>
                          </a:solidFill>
                          <a:latin typeface="Bahnschrift"/>
                          <a:ea typeface="Bahnschrift"/>
                          <a:cs typeface="Bahnschrift"/>
                          <a:sym typeface="Bahnschrift"/>
                        </a:rPr>
                        <a:t>Triple Play x</a:t>
                      </a:r>
                    </a:p>
                  </a:txBody>
                  <a:tcPr marL="45720" marR="45720" anchor="ctr" horzOverflow="overflow">
                    <a:lnL w="12700">
                      <a:miter lim="400000"/>
                    </a:lnL>
                    <a:lnR w="12700">
                      <a:miter lim="400000"/>
                    </a:lnR>
                    <a:lnT w="28575">
                      <a:solidFill>
                        <a:srgbClr val="FD4F00"/>
                      </a:solidFill>
                    </a:lnT>
                    <a:lnB w="28575">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2</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4</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3</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-2</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-67%</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3"/>
                  </a:ext>
                </a:extLst>
              </a:tr>
              <a:tr h="579120">
                <a:tc>
                  <a:txBody>
                    <a:bodyPr/>
                    <a:lstStyle/>
                    <a:p>
                      <a:pPr>
                        <a:defRPr sz="1800"/>
                      </a:pPr>
                      <a:r>
                        <a:rPr sz="1600">
                          <a:solidFill>
                            <a:srgbClr val="FFFFFF"/>
                          </a:solidFill>
                          <a:latin typeface="Bahnschrift"/>
                          <a:ea typeface="Bahnschrift"/>
                          <a:cs typeface="Bahnschrift"/>
                          <a:sym typeface="Bahnschrift"/>
                        </a:rPr>
                        <a:t>Legend Internet</a:t>
                      </a:r>
                    </a:p>
                  </a:txBody>
                  <a:tcPr marL="45720" marR="45720" anchor="ctr" horzOverflow="overflow">
                    <a:lnL w="12700">
                      <a:miter lim="400000"/>
                    </a:lnL>
                    <a:lnR w="12700">
                      <a:miter lim="400000"/>
                    </a:lnR>
                    <a:lnT w="28575">
                      <a:solidFill>
                        <a:srgbClr val="FD4F00"/>
                      </a:solidFill>
                    </a:lnT>
                    <a:lnB w="28575">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0</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4"/>
                  </a:ext>
                </a:extLst>
              </a:tr>
              <a:tr h="571500">
                <a:tc>
                  <a:txBody>
                    <a:bodyPr/>
                    <a:lstStyle/>
                    <a:p>
                      <a:pPr algn="l">
                        <a:defRPr sz="1800"/>
                      </a:pPr>
                      <a:r>
                        <a:rPr sz="1600">
                          <a:solidFill>
                            <a:srgbClr val="FFFFFF"/>
                          </a:solidFill>
                          <a:latin typeface="Bahnschrift"/>
                          <a:ea typeface="Bahnschrift"/>
                          <a:cs typeface="Bahnschrift"/>
                          <a:sym typeface="Bahnschrift"/>
                        </a:rPr>
                        <a:t>Guest Wi-Fi</a:t>
                      </a:r>
                    </a:p>
                  </a:txBody>
                  <a:tcPr marL="45720" marR="45720" anchor="ctr" horzOverflow="overflow">
                    <a:lnL w="12700">
                      <a:miter lim="400000"/>
                    </a:lnL>
                    <a:lnR w="12700">
                      <a:miter lim="400000"/>
                    </a:lnR>
                    <a:lnT w="28575">
                      <a:solidFill>
                        <a:srgbClr val="FD4F00"/>
                      </a:solidFill>
                    </a:lnT>
                    <a:lnB w="28575">
                      <a:solidFill>
                        <a:srgbClr val="FD4F00"/>
                      </a:solidFill>
                    </a:lnB>
                  </a:tcPr>
                </a:tc>
                <a:tc>
                  <a:txBody>
                    <a:bodyPr/>
                    <a:lstStyle/>
                    <a:p>
                      <a:pPr algn="ctr">
                        <a:defRPr sz="1800"/>
                      </a:pPr>
                      <a:r>
                        <a:rPr sz="1400">
                          <a:solidFill>
                            <a:srgbClr val="FFFFFF"/>
                          </a:solidFill>
                          <a:latin typeface="Bahnschrift"/>
                          <a:ea typeface="Bahnschrift"/>
                          <a:cs typeface="Bahnschrift"/>
                          <a:sym typeface="Bahnschrift"/>
                        </a:rPr>
                        <a:t>3</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3</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-2</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-67%</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5"/>
                  </a:ext>
                </a:extLst>
              </a:tr>
              <a:tr h="571500">
                <a:tc>
                  <a:txBody>
                    <a:bodyPr/>
                    <a:lstStyle/>
                    <a:p>
                      <a:pPr>
                        <a:defRPr sz="1800"/>
                      </a:pPr>
                      <a:r>
                        <a:rPr sz="1600">
                          <a:solidFill>
                            <a:srgbClr val="FFFFFF"/>
                          </a:solidFill>
                          <a:latin typeface="Bahnschrift"/>
                          <a:ea typeface="Bahnschrift"/>
                          <a:cs typeface="Bahnschrift"/>
                          <a:sym typeface="Bahnschrift"/>
                        </a:rPr>
                        <a:t>Relocation</a:t>
                      </a:r>
                    </a:p>
                  </a:txBody>
                  <a:tcPr marL="45720" marR="45720" anchor="ctr" horzOverflow="overflow">
                    <a:lnL w="12700">
                      <a:miter lim="400000"/>
                    </a:lnL>
                    <a:lnR w="12700">
                      <a:miter lim="400000"/>
                    </a:lnR>
                    <a:lnT w="28575">
                      <a:solidFill>
                        <a:srgbClr val="FD4F00"/>
                      </a:solidFill>
                    </a:lnT>
                    <a:lnB w="28575">
                      <a:solidFill>
                        <a:srgbClr val="FD4F00"/>
                      </a:solidFill>
                    </a:lnB>
                  </a:tcPr>
                </a:tc>
                <a:tc>
                  <a:txBody>
                    <a:bodyPr/>
                    <a:lstStyle/>
                    <a:p>
                      <a:pPr algn="ctr">
                        <a:defRPr sz="1800"/>
                      </a:pPr>
                      <a:r>
                        <a:rPr sz="1400">
                          <a:solidFill>
                            <a:srgbClr val="FFFFFF"/>
                          </a:solidFill>
                          <a:latin typeface="Bahnschrift"/>
                          <a:ea typeface="Bahnschrift"/>
                          <a:cs typeface="Bahnschrift"/>
                          <a:sym typeface="Bahnschrift"/>
                        </a:rPr>
                        <a:t>2</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3</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3</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33%</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6"/>
                  </a:ext>
                </a:extLst>
              </a:tr>
              <a:tr h="571500">
                <a:tc>
                  <a:txBody>
                    <a:bodyPr/>
                    <a:lstStyle/>
                    <a:p>
                      <a:pPr>
                        <a:defRPr sz="1600">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28575">
                      <a:solidFill>
                        <a:srgbClr val="FD4F00"/>
                      </a:solidFill>
                    </a:lnT>
                    <a:lnB w="12700">
                      <a:miter lim="400000"/>
                    </a:lnB>
                  </a:tcPr>
                </a:tc>
                <a:tc>
                  <a:txBody>
                    <a:bodyPr/>
                    <a:lstStyle/>
                    <a:p>
                      <a:pPr algn="ctr">
                        <a:defRPr sz="1400">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solidFill>
                        <a:srgbClr val="D9D9D9"/>
                      </a:solidFill>
                    </a:lnT>
                    <a:lnB w="12700">
                      <a:miter lim="400000"/>
                    </a:lnB>
                  </a:tcPr>
                </a:tc>
                <a:tc>
                  <a:txBody>
                    <a:bodyPr/>
                    <a:lstStyle/>
                    <a:p>
                      <a:pPr algn="ctr">
                        <a:defRPr sz="1400">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solidFill>
                        <a:srgbClr val="D9D9D9"/>
                      </a:solidFill>
                    </a:lnT>
                    <a:lnB w="12700">
                      <a:miter lim="400000"/>
                    </a:lnB>
                  </a:tcPr>
                </a:tc>
                <a:tc>
                  <a:txBody>
                    <a:bodyPr/>
                    <a:lstStyle/>
                    <a:p>
                      <a:pPr algn="ctr">
                        <a:defRPr sz="1400">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solidFill>
                        <a:srgbClr val="D9D9D9"/>
                      </a:solidFill>
                    </a:lnT>
                    <a:lnB w="12700">
                      <a:miter lim="400000"/>
                    </a:lnB>
                  </a:tcPr>
                </a:tc>
                <a:tc>
                  <a:txBody>
                    <a:bodyPr/>
                    <a:lstStyle/>
                    <a:p>
                      <a:pPr algn="ctr">
                        <a:defRPr sz="1400">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solidFill>
                        <a:srgbClr val="D9D9D9"/>
                      </a:solidFill>
                    </a:lnT>
                    <a:lnB w="12700">
                      <a:miter lim="400000"/>
                    </a:lnB>
                  </a:tcPr>
                </a:tc>
                <a:tc>
                  <a:txBody>
                    <a:bodyPr/>
                    <a:lstStyle/>
                    <a:p>
                      <a:pPr algn="ctr">
                        <a:defRPr sz="1400">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solidFill>
                        <a:srgbClr val="D9D9D9"/>
                      </a:solidFill>
                    </a:lnT>
                    <a:lnB w="12700">
                      <a:miter lim="400000"/>
                    </a:lnB>
                  </a:tcPr>
                </a:tc>
                <a:tc>
                  <a:txBody>
                    <a:bodyPr/>
                    <a:lstStyle/>
                    <a:p>
                      <a:pPr algn="ctr">
                        <a:defRPr sz="1400">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solidFill>
                        <a:srgbClr val="D9D9D9"/>
                      </a:solidFill>
                    </a:lnT>
                    <a:lnB w="12700">
                      <a:miter lim="400000"/>
                    </a:lnB>
                  </a:tcPr>
                </a:tc>
                <a:tc>
                  <a:txBody>
                    <a:bodyPr/>
                    <a:lstStyle/>
                    <a:p>
                      <a:pPr algn="ctr">
                        <a:defRPr sz="1400">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solidFill>
                        <a:srgbClr val="D9D9D9"/>
                      </a:solidFill>
                    </a:lnT>
                    <a:lnB w="12700">
                      <a:miter lim="400000"/>
                    </a:lnB>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itle 4"/>
          <p:cNvSpPr txBox="1">
            <a:spLocks noGrp="1"/>
          </p:cNvSpPr>
          <p:nvPr>
            <p:ph type="title" idx="4294967295"/>
          </p:nvPr>
        </p:nvSpPr>
        <p:spPr>
          <a:xfrm>
            <a:off x="903110" y="428978"/>
            <a:ext cx="10848623" cy="1261712"/>
          </a:xfrm>
          <a:prstGeom prst="rect">
            <a:avLst/>
          </a:prstGeom>
        </p:spPr>
        <p:txBody>
          <a:bodyPr lIns="45718" tIns="45718" rIns="45718" bIns="45718"/>
          <a:lstStyle/>
          <a:p>
            <a:pPr>
              <a:defRPr u="sng">
                <a:solidFill>
                  <a:srgbClr val="FFFFFF"/>
                </a:solidFill>
                <a:latin typeface="Bahnschrift"/>
                <a:ea typeface="Bahnschrift"/>
                <a:cs typeface="Bahnschrift"/>
                <a:sym typeface="Bahnschrift"/>
              </a:defRPr>
            </a:pPr>
            <a:r>
              <a:t> </a:t>
            </a:r>
            <a:r>
              <a:rPr sz="4000"/>
              <a:t> </a:t>
            </a:r>
            <a:r>
              <a:t>MOM Activations By Product </a:t>
            </a:r>
            <a:r>
              <a:rPr sz="4000"/>
              <a:t>Comparison</a:t>
            </a:r>
          </a:p>
        </p:txBody>
      </p:sp>
      <p:graphicFrame>
        <p:nvGraphicFramePr>
          <p:cNvPr id="555" name="Table 4"/>
          <p:cNvGraphicFramePr/>
          <p:nvPr/>
        </p:nvGraphicFramePr>
        <p:xfrm>
          <a:off x="1228163" y="1826514"/>
          <a:ext cx="9013375" cy="4091036"/>
        </p:xfrm>
        <a:graphic>
          <a:graphicData uri="http://schemas.openxmlformats.org/drawingml/2006/table">
            <a:tbl>
              <a:tblPr firstRow="1">
                <a:tableStyleId>{4C3C2611-4C71-4FC5-86AE-919BDF0F9419}</a:tableStyleId>
              </a:tblPr>
              <a:tblGrid>
                <a:gridCol w="1287625">
                  <a:extLst>
                    <a:ext uri="{9D8B030D-6E8A-4147-A177-3AD203B41FA5}">
                      <a16:colId xmlns:a16="http://schemas.microsoft.com/office/drawing/2014/main" val="20000"/>
                    </a:ext>
                  </a:extLst>
                </a:gridCol>
                <a:gridCol w="1287625">
                  <a:extLst>
                    <a:ext uri="{9D8B030D-6E8A-4147-A177-3AD203B41FA5}">
                      <a16:colId xmlns:a16="http://schemas.microsoft.com/office/drawing/2014/main" val="20001"/>
                    </a:ext>
                  </a:extLst>
                </a:gridCol>
                <a:gridCol w="1287625">
                  <a:extLst>
                    <a:ext uri="{9D8B030D-6E8A-4147-A177-3AD203B41FA5}">
                      <a16:colId xmlns:a16="http://schemas.microsoft.com/office/drawing/2014/main" val="20002"/>
                    </a:ext>
                  </a:extLst>
                </a:gridCol>
                <a:gridCol w="1287625">
                  <a:extLst>
                    <a:ext uri="{9D8B030D-6E8A-4147-A177-3AD203B41FA5}">
                      <a16:colId xmlns:a16="http://schemas.microsoft.com/office/drawing/2014/main" val="20003"/>
                    </a:ext>
                  </a:extLst>
                </a:gridCol>
                <a:gridCol w="1287625">
                  <a:extLst>
                    <a:ext uri="{9D8B030D-6E8A-4147-A177-3AD203B41FA5}">
                      <a16:colId xmlns:a16="http://schemas.microsoft.com/office/drawing/2014/main" val="20004"/>
                    </a:ext>
                  </a:extLst>
                </a:gridCol>
                <a:gridCol w="1163872">
                  <a:extLst>
                    <a:ext uri="{9D8B030D-6E8A-4147-A177-3AD203B41FA5}">
                      <a16:colId xmlns:a16="http://schemas.microsoft.com/office/drawing/2014/main" val="20005"/>
                    </a:ext>
                  </a:extLst>
                </a:gridCol>
                <a:gridCol w="1411377">
                  <a:extLst>
                    <a:ext uri="{9D8B030D-6E8A-4147-A177-3AD203B41FA5}">
                      <a16:colId xmlns:a16="http://schemas.microsoft.com/office/drawing/2014/main" val="20006"/>
                    </a:ext>
                  </a:extLst>
                </a:gridCol>
              </a:tblGrid>
              <a:tr h="911225">
                <a:tc>
                  <a:txBody>
                    <a:bodyPr/>
                    <a:lstStyle/>
                    <a:p>
                      <a:pPr>
                        <a:defRPr b="1">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miter lim="400000"/>
                    </a:lnT>
                    <a:lnB w="57150">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May</a:t>
                      </a:r>
                    </a:p>
                  </a:txBody>
                  <a:tcPr marL="45720" marR="45720" anchor="ctr" horzOverflow="overflow">
                    <a:lnL w="12700">
                      <a:miter lim="400000"/>
                    </a:lnL>
                    <a:lnR w="12700">
                      <a:miter lim="400000"/>
                    </a:lnR>
                    <a:lnT w="12700">
                      <a:miter lim="400000"/>
                    </a:lnT>
                    <a:lnB w="57150">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June</a:t>
                      </a:r>
                    </a:p>
                  </a:txBody>
                  <a:tcPr marL="45720" marR="45720" anchor="ctr" horzOverflow="overflow">
                    <a:lnL w="12700">
                      <a:miter lim="400000"/>
                    </a:lnL>
                    <a:lnR w="12700">
                      <a:miter lim="400000"/>
                    </a:lnR>
                    <a:lnT w="12700">
                      <a:miter lim="400000"/>
                    </a:lnT>
                    <a:lnB w="57150">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July</a:t>
                      </a:r>
                    </a:p>
                  </a:txBody>
                  <a:tcPr marL="45720" marR="45720" anchor="ctr" horzOverflow="overflow">
                    <a:lnL w="12700">
                      <a:miter lim="400000"/>
                    </a:lnL>
                    <a:lnR w="12700">
                      <a:miter lim="400000"/>
                    </a:lnR>
                    <a:lnT w="12700">
                      <a:miter lim="400000"/>
                    </a:lnT>
                    <a:lnB w="57150">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August</a:t>
                      </a:r>
                    </a:p>
                  </a:txBody>
                  <a:tcPr marL="45720" marR="45720" anchor="ctr" horzOverflow="overflow">
                    <a:lnL w="12700">
                      <a:miter lim="400000"/>
                    </a:lnL>
                    <a:lnR w="12700">
                      <a:miter lim="400000"/>
                    </a:lnR>
                    <a:lnT w="12700">
                      <a:miter lim="400000"/>
                    </a:lnT>
                    <a:lnB w="57150">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VARIANCE</a:t>
                      </a:r>
                    </a:p>
                  </a:txBody>
                  <a:tcPr marL="45720" marR="45720" anchor="ctr" horzOverflow="overflow">
                    <a:lnL w="12700">
                      <a:miter lim="400000"/>
                    </a:lnL>
                    <a:lnR w="12700">
                      <a:miter lim="400000"/>
                    </a:lnR>
                    <a:lnT w="12700">
                      <a:miter lim="400000"/>
                    </a:lnT>
                    <a:lnB w="57150">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 Growth/Degrowth</a:t>
                      </a:r>
                    </a:p>
                  </a:txBody>
                  <a:tcPr marL="45720" marR="45720" anchor="ctr" horzOverflow="overflow">
                    <a:lnL w="12700">
                      <a:miter lim="400000"/>
                    </a:lnL>
                    <a:lnR w="12700">
                      <a:miter lim="400000"/>
                    </a:lnR>
                    <a:lnT w="12700">
                      <a:miter lim="400000"/>
                    </a:lnT>
                    <a:lnB w="57150">
                      <a:solidFill>
                        <a:srgbClr val="FD4F00"/>
                      </a:solidFill>
                    </a:lnB>
                  </a:tcPr>
                </a:tc>
                <a:extLst>
                  <a:ext uri="{0D108BD9-81ED-4DB2-BD59-A6C34878D82A}">
                    <a16:rowId xmlns:a16="http://schemas.microsoft.com/office/drawing/2014/main" val="10000"/>
                  </a:ext>
                </a:extLst>
              </a:tr>
              <a:tr h="632588">
                <a:tc>
                  <a:txBody>
                    <a:bodyPr/>
                    <a:lstStyle/>
                    <a:p>
                      <a:pPr>
                        <a:defRPr sz="1800"/>
                      </a:pPr>
                      <a:r>
                        <a:rPr sz="1600">
                          <a:solidFill>
                            <a:srgbClr val="FFFFFF"/>
                          </a:solidFill>
                          <a:latin typeface="Bahnschrift"/>
                          <a:ea typeface="Bahnschrift"/>
                          <a:cs typeface="Bahnschrift"/>
                          <a:sym typeface="Bahnschrift"/>
                        </a:rPr>
                        <a:t>Dual Play</a:t>
                      </a:r>
                    </a:p>
                  </a:txBody>
                  <a:tcPr marL="45720" marR="45720" anchor="ctr" horzOverflow="overflow">
                    <a:lnL w="12700">
                      <a:miter lim="400000"/>
                    </a:lnL>
                    <a:lnR w="12700">
                      <a:miter lim="400000"/>
                    </a:lnR>
                    <a:lnT w="57150">
                      <a:solidFill>
                        <a:srgbClr val="FD4F00"/>
                      </a:solidFill>
                    </a:lnT>
                    <a:lnB w="19050">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22</a:t>
                      </a:r>
                    </a:p>
                  </a:txBody>
                  <a:tcPr marL="45720" marR="45720" anchor="ctr" horzOverflow="overflow">
                    <a:lnL w="12700">
                      <a:miter lim="400000"/>
                    </a:lnL>
                    <a:lnR w="12700">
                      <a:miter lim="400000"/>
                    </a:lnR>
                    <a:lnT w="57150">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19</a:t>
                      </a:r>
                    </a:p>
                  </a:txBody>
                  <a:tcPr marL="45720" marR="45720" anchor="ctr" horzOverflow="overflow">
                    <a:lnL w="12700">
                      <a:miter lim="400000"/>
                    </a:lnL>
                    <a:lnR w="12700">
                      <a:miter lim="400000"/>
                    </a:lnR>
                    <a:lnT w="57150">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33</a:t>
                      </a:r>
                    </a:p>
                  </a:txBody>
                  <a:tcPr marL="45720" marR="45720" anchor="ctr" horzOverflow="overflow">
                    <a:lnL w="12700">
                      <a:miter lim="400000"/>
                    </a:lnL>
                    <a:lnR w="12700">
                      <a:miter lim="400000"/>
                    </a:lnR>
                    <a:lnT w="57150">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51</a:t>
                      </a:r>
                    </a:p>
                  </a:txBody>
                  <a:tcPr marL="45720" marR="45720" anchor="ctr" horzOverflow="overflow">
                    <a:lnL w="12700">
                      <a:miter lim="400000"/>
                    </a:lnL>
                    <a:lnR w="12700">
                      <a:miter lim="400000"/>
                    </a:lnR>
                    <a:lnT w="57150">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18</a:t>
                      </a:r>
                    </a:p>
                  </a:txBody>
                  <a:tcPr marL="45720" marR="45720" anchor="ctr" horzOverflow="overflow">
                    <a:lnL w="12700">
                      <a:miter lim="400000"/>
                    </a:lnL>
                    <a:lnR w="12700">
                      <a:miter lim="400000"/>
                    </a:lnR>
                    <a:lnT w="57150">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55%</a:t>
                      </a:r>
                    </a:p>
                  </a:txBody>
                  <a:tcPr marL="45720" marR="45720" anchor="ctr" horzOverflow="overflow">
                    <a:lnL w="12700">
                      <a:miter lim="400000"/>
                    </a:lnL>
                    <a:lnR w="12700">
                      <a:miter lim="400000"/>
                    </a:lnR>
                    <a:lnT w="57150">
                      <a:solidFill>
                        <a:srgbClr val="FD4F00"/>
                      </a:solidFill>
                    </a:lnT>
                    <a:lnB w="12700">
                      <a:solidFill>
                        <a:srgbClr val="D9D9D9"/>
                      </a:solidFill>
                    </a:lnB>
                  </a:tcPr>
                </a:tc>
                <a:extLst>
                  <a:ext uri="{0D108BD9-81ED-4DB2-BD59-A6C34878D82A}">
                    <a16:rowId xmlns:a16="http://schemas.microsoft.com/office/drawing/2014/main" val="10001"/>
                  </a:ext>
                </a:extLst>
              </a:tr>
              <a:tr h="632588">
                <a:tc>
                  <a:txBody>
                    <a:bodyPr/>
                    <a:lstStyle/>
                    <a:p>
                      <a:pPr>
                        <a:defRPr sz="1800"/>
                      </a:pPr>
                      <a:r>
                        <a:rPr sz="1600">
                          <a:solidFill>
                            <a:srgbClr val="FFFFFF"/>
                          </a:solidFill>
                          <a:latin typeface="Bahnschrift"/>
                          <a:ea typeface="Bahnschrift"/>
                          <a:cs typeface="Bahnschrift"/>
                          <a:sym typeface="Bahnschrift"/>
                        </a:rPr>
                        <a:t>Triple Play</a:t>
                      </a:r>
                    </a:p>
                  </a:txBody>
                  <a:tcPr marL="45720" marR="45720" anchor="ctr" horzOverflow="overflow">
                    <a:lnL w="12700">
                      <a:miter lim="400000"/>
                    </a:lnL>
                    <a:lnR w="12700">
                      <a:miter lim="400000"/>
                    </a:lnR>
                    <a:lnT w="19050">
                      <a:solidFill>
                        <a:srgbClr val="FD4F00"/>
                      </a:solidFill>
                    </a:lnT>
                    <a:lnB w="19050">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11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7</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4</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9</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5</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125%</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2"/>
                  </a:ext>
                </a:extLst>
              </a:tr>
              <a:tr h="641023">
                <a:tc>
                  <a:txBody>
                    <a:bodyPr/>
                    <a:lstStyle/>
                    <a:p>
                      <a:pPr>
                        <a:defRPr sz="1800"/>
                      </a:pPr>
                      <a:r>
                        <a:rPr sz="1600">
                          <a:solidFill>
                            <a:srgbClr val="FFFFFF"/>
                          </a:solidFill>
                          <a:latin typeface="Bahnschrift"/>
                          <a:ea typeface="Bahnschrift"/>
                          <a:cs typeface="Bahnschrift"/>
                          <a:sym typeface="Bahnschrift"/>
                        </a:rPr>
                        <a:t>Triple Play X</a:t>
                      </a:r>
                    </a:p>
                  </a:txBody>
                  <a:tcPr marL="45720" marR="45720" anchor="ctr" horzOverflow="overflow">
                    <a:lnL w="12700">
                      <a:miter lim="400000"/>
                    </a:lnL>
                    <a:lnR w="12700">
                      <a:miter lim="400000"/>
                    </a:lnR>
                    <a:lnT w="19050">
                      <a:solidFill>
                        <a:srgbClr val="FD4F00"/>
                      </a:solidFill>
                    </a:lnT>
                    <a:lnB w="19050">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2</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-50%</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3"/>
                  </a:ext>
                </a:extLst>
              </a:tr>
              <a:tr h="641023">
                <a:tc>
                  <a:txBody>
                    <a:bodyPr/>
                    <a:lstStyle/>
                    <a:p>
                      <a:pPr>
                        <a:defRPr sz="1800"/>
                      </a:pPr>
                      <a:r>
                        <a:rPr sz="1600">
                          <a:solidFill>
                            <a:srgbClr val="FFFFFF"/>
                          </a:solidFill>
                          <a:latin typeface="Bahnschrift"/>
                          <a:ea typeface="Bahnschrift"/>
                          <a:cs typeface="Bahnschrift"/>
                          <a:sym typeface="Bahnschrift"/>
                        </a:rPr>
                        <a:t>Legend Internet</a:t>
                      </a:r>
                    </a:p>
                  </a:txBody>
                  <a:tcPr marL="45720" marR="45720" anchor="ctr" horzOverflow="overflow">
                    <a:lnL w="12700">
                      <a:miter lim="400000"/>
                    </a:lnL>
                    <a:lnR w="12700">
                      <a:miter lim="400000"/>
                    </a:lnR>
                    <a:lnT w="19050">
                      <a:solidFill>
                        <a:srgbClr val="FD4F00"/>
                      </a:solidFill>
                    </a:lnT>
                    <a:lnB w="19050">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-100%</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4"/>
                  </a:ext>
                </a:extLst>
              </a:tr>
              <a:tr h="632588">
                <a:tc>
                  <a:txBody>
                    <a:bodyPr/>
                    <a:lstStyle/>
                    <a:p>
                      <a:pPr>
                        <a:defRPr sz="1800"/>
                      </a:pPr>
                      <a:r>
                        <a:rPr sz="1600">
                          <a:solidFill>
                            <a:srgbClr val="FFFFFF"/>
                          </a:solidFill>
                          <a:latin typeface="Bahnschrift"/>
                          <a:ea typeface="Bahnschrift"/>
                          <a:cs typeface="Bahnschrift"/>
                          <a:sym typeface="Bahnschrift"/>
                        </a:rPr>
                        <a:t>Guest Wi-Fi</a:t>
                      </a:r>
                    </a:p>
                  </a:txBody>
                  <a:tcPr marL="45720" marR="45720" anchor="ctr" horzOverflow="overflow">
                    <a:lnL w="12700">
                      <a:miter lim="400000"/>
                    </a:lnL>
                    <a:lnR w="12700">
                      <a:miter lim="400000"/>
                    </a:lnR>
                    <a:lnT w="19050">
                      <a:solidFill>
                        <a:srgbClr val="FD4F00"/>
                      </a:solidFill>
                    </a:lnT>
                    <a:lnB w="19050">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2</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-50%</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TextBox 3"/>
          <p:cNvSpPr txBox="1"/>
          <p:nvPr/>
        </p:nvSpPr>
        <p:spPr>
          <a:xfrm>
            <a:off x="1589462" y="609021"/>
            <a:ext cx="8915404" cy="5486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a:solidFill>
                  <a:srgbClr val="FFFFFF"/>
                </a:solidFill>
                <a:latin typeface="Bahnschrift"/>
                <a:ea typeface="Bahnschrift"/>
                <a:cs typeface="Bahnschrift"/>
                <a:sym typeface="Bahnschrift"/>
              </a:defRPr>
            </a:lvl1pPr>
          </a:lstStyle>
          <a:p>
            <a:r>
              <a:t>Customer Daily Distribution Metrics</a:t>
            </a:r>
          </a:p>
        </p:txBody>
      </p:sp>
      <p:graphicFrame>
        <p:nvGraphicFramePr>
          <p:cNvPr id="558" name="Chart 40"/>
          <p:cNvGraphicFramePr/>
          <p:nvPr/>
        </p:nvGraphicFramePr>
        <p:xfrm>
          <a:off x="150800" y="1330907"/>
          <a:ext cx="11740723" cy="41310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Title 4"/>
          <p:cNvSpPr txBox="1">
            <a:spLocks noGrp="1"/>
          </p:cNvSpPr>
          <p:nvPr>
            <p:ph type="title" idx="4294967295"/>
          </p:nvPr>
        </p:nvSpPr>
        <p:spPr>
          <a:xfrm>
            <a:off x="1806222" y="609600"/>
            <a:ext cx="8709378" cy="1081088"/>
          </a:xfrm>
          <a:prstGeom prst="rect">
            <a:avLst/>
          </a:prstGeom>
        </p:spPr>
        <p:txBody>
          <a:bodyPr lIns="45718" tIns="45718" rIns="45718" bIns="45718"/>
          <a:lstStyle>
            <a:lvl1pPr algn="ctr" defTabSz="1685810">
              <a:defRPr sz="3920" b="1" u="sng">
                <a:solidFill>
                  <a:srgbClr val="FFFFFF"/>
                </a:solidFill>
                <a:latin typeface="Bahnschrift"/>
                <a:ea typeface="Bahnschrift"/>
                <a:cs typeface="Bahnschrift"/>
                <a:sym typeface="Bahnschrift"/>
              </a:defRPr>
            </a:lvl1pPr>
          </a:lstStyle>
          <a:p>
            <a:r>
              <a:t>MOM Customer Metrics Comparison</a:t>
            </a:r>
          </a:p>
        </p:txBody>
      </p:sp>
      <p:graphicFrame>
        <p:nvGraphicFramePr>
          <p:cNvPr id="561" name="Table 4"/>
          <p:cNvGraphicFramePr/>
          <p:nvPr/>
        </p:nvGraphicFramePr>
        <p:xfrm>
          <a:off x="1028700" y="1858833"/>
          <a:ext cx="10134600" cy="3881647"/>
        </p:xfrm>
        <a:graphic>
          <a:graphicData uri="http://schemas.openxmlformats.org/drawingml/2006/table">
            <a:tbl>
              <a:tblPr firstRow="1">
                <a:tableStyleId>{4C3C2611-4C71-4FC5-86AE-919BDF0F9419}</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156119">
                  <a:extLst>
                    <a:ext uri="{9D8B030D-6E8A-4147-A177-3AD203B41FA5}">
                      <a16:colId xmlns:a16="http://schemas.microsoft.com/office/drawing/2014/main" val="20005"/>
                    </a:ext>
                  </a:extLst>
                </a:gridCol>
                <a:gridCol w="1739481">
                  <a:extLst>
                    <a:ext uri="{9D8B030D-6E8A-4147-A177-3AD203B41FA5}">
                      <a16:colId xmlns:a16="http://schemas.microsoft.com/office/drawing/2014/main" val="20006"/>
                    </a:ext>
                  </a:extLst>
                </a:gridCol>
              </a:tblGrid>
              <a:tr h="1213533">
                <a:tc>
                  <a:txBody>
                    <a:bodyPr/>
                    <a:lstStyle/>
                    <a:p>
                      <a:pPr algn="ctr" defTabSz="1828800">
                        <a:defRPr>
                          <a:solidFill>
                            <a:srgbClr val="FFFFFF"/>
                          </a:solidFill>
                          <a:latin typeface="Bahnschrift"/>
                          <a:ea typeface="Bahnschrift"/>
                          <a:cs typeface="Bahnschrift"/>
                          <a:sym typeface="Bahnschrift"/>
                        </a:defRPr>
                      </a:pPr>
                      <a:endParaRPr/>
                    </a:p>
                  </a:txBody>
                  <a:tcPr marL="22860" marR="22860" marT="22860" marB="22860" anchor="ctr" horzOverflow="overflow">
                    <a:lnL w="12700">
                      <a:miter lim="400000"/>
                    </a:lnL>
                    <a:lnR w="12700">
                      <a:miter lim="400000"/>
                    </a:lnR>
                    <a:lnT w="12700">
                      <a:miter lim="400000"/>
                    </a:lnT>
                    <a:lnB w="114300">
                      <a:solidFill>
                        <a:srgbClr val="FD4F00"/>
                      </a:solidFill>
                    </a:lnB>
                  </a:tcPr>
                </a:tc>
                <a:tc>
                  <a:txBody>
                    <a:bodyPr/>
                    <a:lstStyle/>
                    <a:p>
                      <a:pPr algn="ctr" defTabSz="1828800">
                        <a:defRPr sz="1800"/>
                      </a:pPr>
                      <a:r>
                        <a:rPr sz="1600" b="1">
                          <a:solidFill>
                            <a:srgbClr val="FFFFFF"/>
                          </a:solidFill>
                          <a:latin typeface="Bahnschrift"/>
                          <a:ea typeface="Bahnschrift"/>
                          <a:cs typeface="Bahnschrift"/>
                          <a:sym typeface="Bahnschrift"/>
                        </a:rPr>
                        <a:t>May </a:t>
                      </a:r>
                    </a:p>
                  </a:txBody>
                  <a:tcPr marL="22860" marR="22860" marT="22860" marB="22860" anchor="ctr" horzOverflow="overflow">
                    <a:lnL w="12700">
                      <a:miter lim="400000"/>
                    </a:lnL>
                    <a:lnR w="12700">
                      <a:miter lim="400000"/>
                    </a:lnR>
                    <a:lnT w="12700">
                      <a:miter lim="400000"/>
                    </a:lnT>
                    <a:lnB w="114300">
                      <a:solidFill>
                        <a:srgbClr val="FD4F00"/>
                      </a:solidFill>
                    </a:lnB>
                  </a:tcPr>
                </a:tc>
                <a:tc>
                  <a:txBody>
                    <a:bodyPr/>
                    <a:lstStyle/>
                    <a:p>
                      <a:pPr algn="ctr" defTabSz="1828800">
                        <a:defRPr sz="1800"/>
                      </a:pPr>
                      <a:r>
                        <a:rPr sz="1600" b="1">
                          <a:solidFill>
                            <a:srgbClr val="FFFFFF"/>
                          </a:solidFill>
                          <a:latin typeface="Bahnschrift"/>
                          <a:ea typeface="Bahnschrift"/>
                          <a:cs typeface="Bahnschrift"/>
                          <a:sym typeface="Bahnschrift"/>
                        </a:rPr>
                        <a:t>June</a:t>
                      </a:r>
                    </a:p>
                  </a:txBody>
                  <a:tcPr marL="22860" marR="22860" marT="22860" marB="22860" anchor="ctr" horzOverflow="overflow">
                    <a:lnL w="12700">
                      <a:miter lim="400000"/>
                    </a:lnL>
                    <a:lnR w="12700">
                      <a:miter lim="400000"/>
                    </a:lnR>
                    <a:lnT w="12700">
                      <a:miter lim="400000"/>
                    </a:lnT>
                    <a:lnB w="114300">
                      <a:solidFill>
                        <a:srgbClr val="FD4F00"/>
                      </a:solidFill>
                    </a:lnB>
                  </a:tcPr>
                </a:tc>
                <a:tc>
                  <a:txBody>
                    <a:bodyPr/>
                    <a:lstStyle/>
                    <a:p>
                      <a:pPr algn="ctr" defTabSz="1828800">
                        <a:defRPr sz="1800"/>
                      </a:pPr>
                      <a:r>
                        <a:rPr sz="1600" b="1">
                          <a:solidFill>
                            <a:srgbClr val="FFFFFF"/>
                          </a:solidFill>
                          <a:latin typeface="Bahnschrift"/>
                          <a:ea typeface="Bahnschrift"/>
                          <a:cs typeface="Bahnschrift"/>
                          <a:sym typeface="Bahnschrift"/>
                        </a:rPr>
                        <a:t>July</a:t>
                      </a:r>
                    </a:p>
                  </a:txBody>
                  <a:tcPr marL="22860" marR="22860" marT="22860" marB="22860" anchor="ctr" horzOverflow="overflow">
                    <a:lnL w="12700">
                      <a:miter lim="400000"/>
                    </a:lnL>
                    <a:lnR w="12700">
                      <a:miter lim="400000"/>
                    </a:lnR>
                    <a:lnT w="12700">
                      <a:miter lim="400000"/>
                    </a:lnT>
                    <a:lnB w="114300">
                      <a:solidFill>
                        <a:srgbClr val="FD4F00"/>
                      </a:solidFill>
                    </a:lnB>
                  </a:tcPr>
                </a:tc>
                <a:tc>
                  <a:txBody>
                    <a:bodyPr/>
                    <a:lstStyle/>
                    <a:p>
                      <a:pPr algn="ctr" defTabSz="1828800">
                        <a:defRPr sz="1800"/>
                      </a:pPr>
                      <a:r>
                        <a:rPr sz="1600" b="1">
                          <a:solidFill>
                            <a:srgbClr val="FFFFFF"/>
                          </a:solidFill>
                          <a:latin typeface="Bahnschrift"/>
                          <a:ea typeface="Bahnschrift"/>
                          <a:cs typeface="Bahnschrift"/>
                          <a:sym typeface="Bahnschrift"/>
                        </a:rPr>
                        <a:t>August</a:t>
                      </a:r>
                    </a:p>
                  </a:txBody>
                  <a:tcPr marL="22860" marR="22860" marT="22860" marB="22860" anchor="ctr" horzOverflow="overflow">
                    <a:lnL w="12700">
                      <a:miter lim="400000"/>
                    </a:lnL>
                    <a:lnR w="12700">
                      <a:miter lim="400000"/>
                    </a:lnR>
                    <a:lnT w="12700">
                      <a:miter lim="400000"/>
                    </a:lnT>
                    <a:lnB w="114300">
                      <a:solidFill>
                        <a:srgbClr val="FD4F00"/>
                      </a:solidFill>
                    </a:lnB>
                  </a:tcPr>
                </a:tc>
                <a:tc>
                  <a:txBody>
                    <a:bodyPr/>
                    <a:lstStyle/>
                    <a:p>
                      <a:pPr algn="ctr" defTabSz="1828800">
                        <a:defRPr sz="1800"/>
                      </a:pPr>
                      <a:r>
                        <a:rPr sz="1600" b="1">
                          <a:solidFill>
                            <a:srgbClr val="FFFFFF"/>
                          </a:solidFill>
                          <a:latin typeface="Bahnschrift"/>
                          <a:ea typeface="Bahnschrift"/>
                          <a:cs typeface="Bahnschrift"/>
                          <a:sym typeface="Bahnschrift"/>
                        </a:rPr>
                        <a:t>VARIANCE</a:t>
                      </a:r>
                    </a:p>
                  </a:txBody>
                  <a:tcPr marL="22860" marR="22860" marT="22860" marB="22860" anchor="ctr" horzOverflow="overflow">
                    <a:lnL w="12700">
                      <a:miter lim="400000"/>
                    </a:lnL>
                    <a:lnR w="12700">
                      <a:miter lim="400000"/>
                    </a:lnR>
                    <a:lnT w="12700">
                      <a:miter lim="400000"/>
                    </a:lnT>
                    <a:lnB w="114300">
                      <a:solidFill>
                        <a:srgbClr val="FD4F00"/>
                      </a:solidFill>
                    </a:lnB>
                  </a:tcPr>
                </a:tc>
                <a:tc>
                  <a:txBody>
                    <a:bodyPr/>
                    <a:lstStyle/>
                    <a:p>
                      <a:pPr algn="ctr" defTabSz="1828800">
                        <a:defRPr sz="1800"/>
                      </a:pPr>
                      <a:r>
                        <a:rPr sz="1600" b="1">
                          <a:solidFill>
                            <a:srgbClr val="FFFFFF"/>
                          </a:solidFill>
                          <a:latin typeface="Bahnschrift"/>
                          <a:ea typeface="Bahnschrift"/>
                          <a:cs typeface="Bahnschrift"/>
                          <a:sym typeface="Bahnschrift"/>
                        </a:rPr>
                        <a:t>% Growth/Degrowth</a:t>
                      </a:r>
                    </a:p>
                  </a:txBody>
                  <a:tcPr marL="22860" marR="22860" marT="22860" marB="22860" anchor="ctr" horzOverflow="overflow">
                    <a:lnL w="12700">
                      <a:miter lim="400000"/>
                    </a:lnL>
                    <a:lnR w="12700">
                      <a:miter lim="400000"/>
                    </a:lnR>
                    <a:lnT w="12700">
                      <a:miter lim="400000"/>
                    </a:lnT>
                    <a:lnB w="114300">
                      <a:solidFill>
                        <a:srgbClr val="FD4F00"/>
                      </a:solidFill>
                    </a:lnB>
                  </a:tcPr>
                </a:tc>
                <a:extLst>
                  <a:ext uri="{0D108BD9-81ED-4DB2-BD59-A6C34878D82A}">
                    <a16:rowId xmlns:a16="http://schemas.microsoft.com/office/drawing/2014/main" val="10000"/>
                  </a:ext>
                </a:extLst>
              </a:tr>
              <a:tr h="889371">
                <a:tc>
                  <a:txBody>
                    <a:bodyPr/>
                    <a:lstStyle/>
                    <a:p>
                      <a:pPr algn="ctr" defTabSz="1828800">
                        <a:defRPr sz="1800"/>
                      </a:pPr>
                      <a:r>
                        <a:rPr sz="1600">
                          <a:solidFill>
                            <a:srgbClr val="FFFFFF"/>
                          </a:solidFill>
                          <a:latin typeface="Bahnschrift"/>
                          <a:ea typeface="Bahnschrift"/>
                          <a:cs typeface="Bahnschrift"/>
                          <a:sym typeface="Bahnschrift"/>
                        </a:rPr>
                        <a:t>New Customer</a:t>
                      </a:r>
                    </a:p>
                  </a:txBody>
                  <a:tcPr marL="22860" marR="22860" marT="22860" marB="22860" anchor="ctr" horzOverflow="overflow">
                    <a:lnL w="12700">
                      <a:miter lim="400000"/>
                    </a:lnL>
                    <a:lnR w="12700">
                      <a:miter lim="400000"/>
                    </a:lnR>
                    <a:lnT w="114300">
                      <a:solidFill>
                        <a:srgbClr val="FD4F00"/>
                      </a:solidFill>
                    </a:lnT>
                    <a:lnB w="38100">
                      <a:solidFill>
                        <a:srgbClr val="FD4F00"/>
                      </a:solidFill>
                    </a:lnB>
                  </a:tcPr>
                </a:tc>
                <a:tc>
                  <a:txBody>
                    <a:bodyPr/>
                    <a:lstStyle/>
                    <a:p>
                      <a:pPr algn="ctr" defTabSz="1828800">
                        <a:defRPr sz="1800"/>
                      </a:pPr>
                      <a:r>
                        <a:rPr sz="1600">
                          <a:solidFill>
                            <a:srgbClr val="FFFFFF"/>
                          </a:solidFill>
                          <a:latin typeface="Bahnschrift"/>
                          <a:ea typeface="Bahnschrift"/>
                          <a:cs typeface="Bahnschrift"/>
                          <a:sym typeface="Bahnschrift"/>
                        </a:rPr>
                        <a:t>54</a:t>
                      </a:r>
                    </a:p>
                  </a:txBody>
                  <a:tcPr marL="22860" marR="22860" marT="22860" marB="22860" anchor="ctr" horzOverflow="overflow">
                    <a:lnL w="12700">
                      <a:miter lim="400000"/>
                    </a:lnL>
                    <a:lnR w="12700">
                      <a:miter lim="400000"/>
                    </a:lnR>
                    <a:lnT w="114300">
                      <a:solidFill>
                        <a:srgbClr val="FD4F00"/>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78</a:t>
                      </a:r>
                    </a:p>
                  </a:txBody>
                  <a:tcPr marL="22860" marR="22860" marT="22860" marB="22860" anchor="ctr" horzOverflow="overflow">
                    <a:lnL w="12700">
                      <a:miter lim="400000"/>
                    </a:lnL>
                    <a:lnR w="12700">
                      <a:miter lim="400000"/>
                    </a:lnR>
                    <a:lnT w="114300">
                      <a:solidFill>
                        <a:srgbClr val="FD4F00"/>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54</a:t>
                      </a:r>
                    </a:p>
                  </a:txBody>
                  <a:tcPr marL="22860" marR="22860" marT="22860" marB="22860" anchor="ctr" horzOverflow="overflow">
                    <a:lnL w="12700">
                      <a:miter lim="400000"/>
                    </a:lnL>
                    <a:lnR w="12700">
                      <a:miter lim="400000"/>
                    </a:lnR>
                    <a:lnT w="114300">
                      <a:solidFill>
                        <a:srgbClr val="FD4F00"/>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76</a:t>
                      </a:r>
                    </a:p>
                  </a:txBody>
                  <a:tcPr marL="22860" marR="22860" marT="22860" marB="22860" anchor="ctr" horzOverflow="overflow">
                    <a:lnL w="12700">
                      <a:miter lim="400000"/>
                    </a:lnL>
                    <a:lnR w="12700">
                      <a:miter lim="400000"/>
                    </a:lnR>
                    <a:lnT w="114300">
                      <a:solidFill>
                        <a:srgbClr val="FD4F00"/>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22</a:t>
                      </a:r>
                    </a:p>
                  </a:txBody>
                  <a:tcPr marL="22860" marR="22860" marT="22860" marB="22860" anchor="ctr" horzOverflow="overflow">
                    <a:lnL w="12700">
                      <a:miter lim="400000"/>
                    </a:lnL>
                    <a:lnR w="12700">
                      <a:miter lim="400000"/>
                    </a:lnR>
                    <a:lnT w="114300">
                      <a:solidFill>
                        <a:srgbClr val="FD4F00"/>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41</a:t>
                      </a:r>
                    </a:p>
                  </a:txBody>
                  <a:tcPr marL="22860" marR="22860" marT="22860" marB="22860" anchor="ctr" horzOverflow="overflow">
                    <a:lnL w="12700">
                      <a:miter lim="400000"/>
                    </a:lnL>
                    <a:lnR w="12700">
                      <a:miter lim="400000"/>
                    </a:lnR>
                    <a:lnT w="114300">
                      <a:solidFill>
                        <a:srgbClr val="FD4F00"/>
                      </a:solidFill>
                    </a:lnT>
                    <a:lnB w="25400">
                      <a:solidFill>
                        <a:srgbClr val="D9D9D9"/>
                      </a:solidFill>
                    </a:lnB>
                  </a:tcPr>
                </a:tc>
                <a:extLst>
                  <a:ext uri="{0D108BD9-81ED-4DB2-BD59-A6C34878D82A}">
                    <a16:rowId xmlns:a16="http://schemas.microsoft.com/office/drawing/2014/main" val="10001"/>
                  </a:ext>
                </a:extLst>
              </a:tr>
              <a:tr h="889371">
                <a:tc>
                  <a:txBody>
                    <a:bodyPr/>
                    <a:lstStyle/>
                    <a:p>
                      <a:pPr algn="ctr" defTabSz="1828800">
                        <a:defRPr sz="1800"/>
                      </a:pPr>
                      <a:r>
                        <a:rPr sz="1600">
                          <a:solidFill>
                            <a:srgbClr val="FFFFFF"/>
                          </a:solidFill>
                          <a:latin typeface="Bahnschrift"/>
                          <a:ea typeface="Bahnschrift"/>
                          <a:cs typeface="Bahnschrift"/>
                          <a:sym typeface="Bahnschrift"/>
                        </a:rPr>
                        <a:t>Activations</a:t>
                      </a:r>
                    </a:p>
                  </a:txBody>
                  <a:tcPr marL="22860" marR="22860" marT="22860" marB="22860" anchor="ctr" horzOverflow="overflow">
                    <a:lnL w="12700">
                      <a:miter lim="400000"/>
                    </a:lnL>
                    <a:lnR w="12700">
                      <a:miter lim="400000"/>
                    </a:lnR>
                    <a:lnT w="38100">
                      <a:solidFill>
                        <a:srgbClr val="FD4F00"/>
                      </a:solidFill>
                    </a:lnT>
                    <a:lnB w="38100">
                      <a:solidFill>
                        <a:srgbClr val="FD4F00"/>
                      </a:solidFill>
                    </a:lnB>
                  </a:tcPr>
                </a:tc>
                <a:tc>
                  <a:txBody>
                    <a:bodyPr/>
                    <a:lstStyle/>
                    <a:p>
                      <a:pPr algn="ctr" defTabSz="1828800">
                        <a:defRPr sz="1800"/>
                      </a:pPr>
                      <a:r>
                        <a:rPr sz="1600">
                          <a:solidFill>
                            <a:srgbClr val="FFFFFF"/>
                          </a:solidFill>
                          <a:latin typeface="Bahnschrift"/>
                          <a:ea typeface="Bahnschrift"/>
                          <a:cs typeface="Bahnschrift"/>
                          <a:sym typeface="Bahnschrift"/>
                        </a:rPr>
                        <a:t>37</a:t>
                      </a:r>
                    </a:p>
                  </a:txBody>
                  <a:tcPr marL="22860" marR="22860" marT="22860" marB="22860" anchor="ctr" horzOverflow="overflow">
                    <a:lnL w="12700">
                      <a:miter lim="400000"/>
                    </a:lnL>
                    <a:lnR w="12700">
                      <a:miter lim="400000"/>
                    </a:lnR>
                    <a:lnT w="25400">
                      <a:solidFill>
                        <a:srgbClr val="D9D9D9"/>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32</a:t>
                      </a:r>
                    </a:p>
                  </a:txBody>
                  <a:tcPr marL="22860" marR="22860" marT="22860" marB="22860" anchor="ctr" horzOverflow="overflow">
                    <a:lnL w="12700">
                      <a:miter lim="400000"/>
                    </a:lnL>
                    <a:lnR w="12700">
                      <a:miter lim="400000"/>
                    </a:lnR>
                    <a:lnT w="25400">
                      <a:solidFill>
                        <a:srgbClr val="D9D9D9"/>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42</a:t>
                      </a:r>
                    </a:p>
                  </a:txBody>
                  <a:tcPr marL="22860" marR="22860" marT="22860" marB="22860" anchor="ctr" horzOverflow="overflow">
                    <a:lnL w="12700">
                      <a:miter lim="400000"/>
                    </a:lnL>
                    <a:lnR w="12700">
                      <a:miter lim="400000"/>
                    </a:lnR>
                    <a:lnT w="25400">
                      <a:solidFill>
                        <a:srgbClr val="D9D9D9"/>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64</a:t>
                      </a:r>
                    </a:p>
                  </a:txBody>
                  <a:tcPr marL="22860" marR="22860" marT="22860" marB="22860" anchor="ctr" horzOverflow="overflow">
                    <a:lnL w="12700">
                      <a:miter lim="400000"/>
                    </a:lnL>
                    <a:lnR w="12700">
                      <a:miter lim="400000"/>
                    </a:lnR>
                    <a:lnT w="25400">
                      <a:solidFill>
                        <a:srgbClr val="D9D9D9"/>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22</a:t>
                      </a:r>
                    </a:p>
                  </a:txBody>
                  <a:tcPr marL="22860" marR="22860" marT="22860" marB="22860" anchor="ctr" horzOverflow="overflow">
                    <a:lnL w="12700">
                      <a:miter lim="400000"/>
                    </a:lnL>
                    <a:lnR w="12700">
                      <a:miter lim="400000"/>
                    </a:lnR>
                    <a:lnT w="25400">
                      <a:solidFill>
                        <a:srgbClr val="D9D9D9"/>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52</a:t>
                      </a:r>
                    </a:p>
                  </a:txBody>
                  <a:tcPr marL="22860" marR="22860" marT="22860" marB="22860" anchor="ctr" horzOverflow="overflow">
                    <a:lnL w="12700">
                      <a:miter lim="400000"/>
                    </a:lnL>
                    <a:lnR w="12700">
                      <a:miter lim="400000"/>
                    </a:lnR>
                    <a:lnT w="25400">
                      <a:solidFill>
                        <a:srgbClr val="D9D9D9"/>
                      </a:solidFill>
                    </a:lnT>
                    <a:lnB w="25400">
                      <a:solidFill>
                        <a:srgbClr val="D9D9D9"/>
                      </a:solidFill>
                    </a:lnB>
                  </a:tcPr>
                </a:tc>
                <a:extLst>
                  <a:ext uri="{0D108BD9-81ED-4DB2-BD59-A6C34878D82A}">
                    <a16:rowId xmlns:a16="http://schemas.microsoft.com/office/drawing/2014/main" val="10002"/>
                  </a:ext>
                </a:extLst>
              </a:tr>
              <a:tr h="889371">
                <a:tc>
                  <a:txBody>
                    <a:bodyPr/>
                    <a:lstStyle/>
                    <a:p>
                      <a:pPr algn="ctr" defTabSz="1828800">
                        <a:defRPr sz="1800"/>
                      </a:pPr>
                      <a:r>
                        <a:rPr sz="1600">
                          <a:solidFill>
                            <a:srgbClr val="FFFFFF"/>
                          </a:solidFill>
                          <a:latin typeface="Bahnschrift"/>
                          <a:ea typeface="Bahnschrift"/>
                          <a:cs typeface="Bahnschrift"/>
                          <a:sym typeface="Bahnschrift"/>
                        </a:rPr>
                        <a:t>Provisioned</a:t>
                      </a:r>
                    </a:p>
                  </a:txBody>
                  <a:tcPr marL="22860" marR="22860" marT="22860" marB="22860" anchor="ctr" horzOverflow="overflow">
                    <a:lnL w="12700">
                      <a:miter lim="400000"/>
                    </a:lnL>
                    <a:lnR w="12700">
                      <a:miter lim="400000"/>
                    </a:lnR>
                    <a:lnT w="38100">
                      <a:solidFill>
                        <a:srgbClr val="FD4F00"/>
                      </a:solidFill>
                    </a:lnT>
                    <a:lnB w="38100">
                      <a:solidFill>
                        <a:srgbClr val="FD4F00"/>
                      </a:solidFill>
                    </a:lnB>
                  </a:tcPr>
                </a:tc>
                <a:tc>
                  <a:txBody>
                    <a:bodyPr/>
                    <a:lstStyle/>
                    <a:p>
                      <a:pPr algn="ctr" defTabSz="1828800">
                        <a:defRPr sz="1800"/>
                      </a:pPr>
                      <a:r>
                        <a:rPr sz="1600">
                          <a:solidFill>
                            <a:srgbClr val="FFFFFF"/>
                          </a:solidFill>
                          <a:latin typeface="Bahnschrift"/>
                          <a:ea typeface="Bahnschrift"/>
                          <a:cs typeface="Bahnschrift"/>
                          <a:sym typeface="Bahnschrift"/>
                        </a:rPr>
                        <a:t>25</a:t>
                      </a:r>
                    </a:p>
                  </a:txBody>
                  <a:tcPr marL="22860" marR="22860" marT="22860" marB="22860" anchor="ctr" horzOverflow="overflow">
                    <a:lnL w="12700">
                      <a:miter lim="400000"/>
                    </a:lnL>
                    <a:lnR w="12700">
                      <a:miter lim="400000"/>
                    </a:lnR>
                    <a:lnT w="25400">
                      <a:solidFill>
                        <a:srgbClr val="D9D9D9"/>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42</a:t>
                      </a:r>
                    </a:p>
                  </a:txBody>
                  <a:tcPr marL="22860" marR="22860" marT="22860" marB="22860" anchor="ctr" horzOverflow="overflow">
                    <a:lnL w="12700">
                      <a:miter lim="400000"/>
                    </a:lnL>
                    <a:lnR w="12700">
                      <a:miter lim="400000"/>
                    </a:lnR>
                    <a:lnT w="25400">
                      <a:solidFill>
                        <a:srgbClr val="D9D9D9"/>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30</a:t>
                      </a:r>
                    </a:p>
                  </a:txBody>
                  <a:tcPr marL="22860" marR="22860" marT="22860" marB="22860" anchor="ctr" horzOverflow="overflow">
                    <a:lnL w="12700">
                      <a:miter lim="400000"/>
                    </a:lnL>
                    <a:lnR w="12700">
                      <a:miter lim="400000"/>
                    </a:lnR>
                    <a:lnT w="25400">
                      <a:solidFill>
                        <a:srgbClr val="D9D9D9"/>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33</a:t>
                      </a:r>
                    </a:p>
                  </a:txBody>
                  <a:tcPr marL="22860" marR="22860" marT="22860" marB="22860" anchor="ctr" horzOverflow="overflow">
                    <a:lnL w="12700">
                      <a:miter lim="400000"/>
                    </a:lnL>
                    <a:lnR w="12700">
                      <a:miter lim="400000"/>
                    </a:lnR>
                    <a:lnT w="25400">
                      <a:solidFill>
                        <a:srgbClr val="D9D9D9"/>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3</a:t>
                      </a:r>
                    </a:p>
                  </a:txBody>
                  <a:tcPr marL="22860" marR="22860" marT="22860" marB="22860" anchor="ctr" horzOverflow="overflow">
                    <a:lnL w="12700">
                      <a:miter lim="400000"/>
                    </a:lnL>
                    <a:lnR w="12700">
                      <a:miter lim="400000"/>
                    </a:lnR>
                    <a:lnT w="25400">
                      <a:solidFill>
                        <a:srgbClr val="D9D9D9"/>
                      </a:solidFill>
                    </a:lnT>
                    <a:lnB w="25400">
                      <a:solidFill>
                        <a:srgbClr val="D9D9D9"/>
                      </a:solidFill>
                    </a:lnB>
                  </a:tcPr>
                </a:tc>
                <a:tc>
                  <a:txBody>
                    <a:bodyPr/>
                    <a:lstStyle/>
                    <a:p>
                      <a:pPr algn="ctr" defTabSz="1828800">
                        <a:defRPr sz="1800"/>
                      </a:pPr>
                      <a:r>
                        <a:rPr sz="1600">
                          <a:solidFill>
                            <a:srgbClr val="FFFFFF"/>
                          </a:solidFill>
                          <a:latin typeface="Bahnschrift"/>
                          <a:ea typeface="Bahnschrift"/>
                          <a:cs typeface="Bahnschrift"/>
                          <a:sym typeface="Bahnschrift"/>
                        </a:rPr>
                        <a:t>10</a:t>
                      </a:r>
                    </a:p>
                  </a:txBody>
                  <a:tcPr marL="22860" marR="22860" marT="22860" marB="22860" anchor="ctr" horzOverflow="overflow">
                    <a:lnL w="12700">
                      <a:miter lim="400000"/>
                    </a:lnL>
                    <a:lnR w="12700">
                      <a:miter lim="400000"/>
                    </a:lnR>
                    <a:lnT w="25400">
                      <a:solidFill>
                        <a:srgbClr val="D9D9D9"/>
                      </a:solidFill>
                    </a:lnT>
                    <a:lnB w="25400">
                      <a:solidFill>
                        <a:srgbClr val="D9D9D9"/>
                      </a:solidFill>
                    </a:lnB>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Footer Placeholder 2"/>
          <p:cNvSpPr txBox="1"/>
          <p:nvPr/>
        </p:nvSpPr>
        <p:spPr>
          <a:xfrm>
            <a:off x="10308906" y="6513588"/>
            <a:ext cx="1470257"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404040"/>
                </a:solidFill>
                <a:latin typeface="Bahnschrift"/>
                <a:ea typeface="Bahnschrift"/>
                <a:cs typeface="Bahnschrift"/>
                <a:sym typeface="Bahnschrift"/>
              </a:defRPr>
            </a:lvl1pPr>
          </a:lstStyle>
          <a:p>
            <a:r>
              <a:t>Your Logo Here</a:t>
            </a:r>
          </a:p>
        </p:txBody>
      </p:sp>
      <p:sp>
        <p:nvSpPr>
          <p:cNvPr id="564" name="Footer Placeholder 2"/>
          <p:cNvSpPr txBox="1"/>
          <p:nvPr/>
        </p:nvSpPr>
        <p:spPr>
          <a:xfrm>
            <a:off x="10435906" y="6640588"/>
            <a:ext cx="1470257"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404040"/>
                </a:solidFill>
                <a:latin typeface="Bahnschrift"/>
                <a:ea typeface="Bahnschrift"/>
                <a:cs typeface="Bahnschrift"/>
                <a:sym typeface="Bahnschrift"/>
              </a:defRPr>
            </a:lvl1pPr>
          </a:lstStyle>
          <a:p>
            <a:r>
              <a:t>Your Logo Here</a:t>
            </a:r>
          </a:p>
        </p:txBody>
      </p:sp>
      <p:graphicFrame>
        <p:nvGraphicFramePr>
          <p:cNvPr id="565" name="Chart 5"/>
          <p:cNvGraphicFramePr/>
          <p:nvPr/>
        </p:nvGraphicFramePr>
        <p:xfrm>
          <a:off x="4460775" y="2789169"/>
          <a:ext cx="3592716" cy="3378310"/>
        </p:xfrm>
        <a:graphic>
          <a:graphicData uri="http://schemas.openxmlformats.org/drawingml/2006/chart">
            <c:chart xmlns:c="http://schemas.openxmlformats.org/drawingml/2006/chart" xmlns:r="http://schemas.openxmlformats.org/officeDocument/2006/relationships" r:id="rId2"/>
          </a:graphicData>
        </a:graphic>
      </p:graphicFrame>
      <p:sp>
        <p:nvSpPr>
          <p:cNvPr id="566" name="Rectangle 6"/>
          <p:cNvSpPr/>
          <p:nvPr/>
        </p:nvSpPr>
        <p:spPr>
          <a:xfrm>
            <a:off x="8902700" y="1490977"/>
            <a:ext cx="101600" cy="1002368"/>
          </a:xfrm>
          <a:prstGeom prst="rect">
            <a:avLst/>
          </a:prstGeom>
          <a:solidFill>
            <a:srgbClr val="7F7F7F"/>
          </a:solidFill>
          <a:ln w="12700">
            <a:miter lim="400000"/>
          </a:ln>
        </p:spPr>
        <p:txBody>
          <a:bodyPr lIns="45718" tIns="45718" rIns="45718" bIns="45718" anchor="ctr"/>
          <a:lstStyle/>
          <a:p>
            <a:pPr algn="ctr">
              <a:defRPr>
                <a:solidFill>
                  <a:srgbClr val="FFFFFF"/>
                </a:solidFill>
                <a:latin typeface="Bahnschrift"/>
                <a:ea typeface="Bahnschrift"/>
                <a:cs typeface="Bahnschrift"/>
                <a:sym typeface="Bahnschrift"/>
              </a:defRPr>
            </a:pPr>
            <a:endParaRPr/>
          </a:p>
        </p:txBody>
      </p:sp>
      <p:sp>
        <p:nvSpPr>
          <p:cNvPr id="567" name="TextBox 47"/>
          <p:cNvSpPr txBox="1"/>
          <p:nvPr/>
        </p:nvSpPr>
        <p:spPr>
          <a:xfrm>
            <a:off x="9231878" y="1489876"/>
            <a:ext cx="2960123"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285750" indent="-285750" algn="just">
              <a:buSzPct val="100000"/>
              <a:buFont typeface="Arial"/>
              <a:buChar char="•"/>
              <a:defRPr sz="1400">
                <a:solidFill>
                  <a:srgbClr val="FFFFFF"/>
                </a:solidFill>
                <a:latin typeface="Bahnschrift"/>
                <a:ea typeface="Bahnschrift"/>
                <a:cs typeface="Bahnschrift"/>
                <a:sym typeface="Bahnschrift"/>
              </a:defRPr>
            </a:pPr>
            <a:r>
              <a:t>Dual Play	2172</a:t>
            </a:r>
          </a:p>
          <a:p>
            <a:pPr marL="285750" indent="-285750" algn="just">
              <a:buSzPct val="100000"/>
              <a:buFont typeface="Arial"/>
              <a:buChar char="•"/>
              <a:defRPr sz="1400">
                <a:solidFill>
                  <a:srgbClr val="FFFFFF"/>
                </a:solidFill>
                <a:latin typeface="Bahnschrift"/>
                <a:ea typeface="Bahnschrift"/>
                <a:cs typeface="Bahnschrift"/>
                <a:sym typeface="Bahnschrift"/>
              </a:defRPr>
            </a:pPr>
            <a:r>
              <a:t>Legend Internet      213</a:t>
            </a:r>
          </a:p>
          <a:p>
            <a:pPr marL="285750" indent="-285750" algn="just">
              <a:buSzPct val="100000"/>
              <a:buFont typeface="Arial"/>
              <a:buChar char="•"/>
              <a:defRPr sz="1400">
                <a:solidFill>
                  <a:srgbClr val="FFFFFF"/>
                </a:solidFill>
                <a:latin typeface="Bahnschrift"/>
                <a:ea typeface="Bahnschrift"/>
                <a:cs typeface="Bahnschrift"/>
                <a:sym typeface="Bahnschrift"/>
              </a:defRPr>
            </a:pPr>
            <a:r>
              <a:t>Triple Play	617</a:t>
            </a:r>
          </a:p>
          <a:p>
            <a:pPr marL="285750" indent="-285750" algn="just">
              <a:buSzPct val="100000"/>
              <a:buFont typeface="Arial"/>
              <a:buChar char="•"/>
              <a:defRPr sz="1400">
                <a:solidFill>
                  <a:srgbClr val="FFFFFF"/>
                </a:solidFill>
                <a:latin typeface="Bahnschrift"/>
                <a:ea typeface="Bahnschrift"/>
                <a:cs typeface="Bahnschrift"/>
                <a:sym typeface="Bahnschrift"/>
              </a:defRPr>
            </a:pPr>
            <a:r>
              <a:t>Triple Play X	57</a:t>
            </a:r>
          </a:p>
        </p:txBody>
      </p:sp>
      <p:sp>
        <p:nvSpPr>
          <p:cNvPr id="568" name="Rectangle 8"/>
          <p:cNvSpPr/>
          <p:nvPr/>
        </p:nvSpPr>
        <p:spPr>
          <a:xfrm flipH="1">
            <a:off x="3430022" y="1490977"/>
            <a:ext cx="101601" cy="1002368"/>
          </a:xfrm>
          <a:prstGeom prst="rect">
            <a:avLst/>
          </a:prstGeom>
          <a:solidFill>
            <a:srgbClr val="FD4F00"/>
          </a:solidFill>
          <a:ln w="12700">
            <a:miter lim="400000"/>
          </a:ln>
        </p:spPr>
        <p:txBody>
          <a:bodyPr lIns="45718" tIns="45718" rIns="45718" bIns="45718" anchor="ctr"/>
          <a:lstStyle/>
          <a:p>
            <a:pPr algn="r">
              <a:defRPr>
                <a:solidFill>
                  <a:srgbClr val="FD4F00"/>
                </a:solidFill>
                <a:latin typeface="Bahnschrift"/>
                <a:ea typeface="Bahnschrift"/>
                <a:cs typeface="Bahnschrift"/>
                <a:sym typeface="Bahnschrift"/>
              </a:defRPr>
            </a:pPr>
            <a:endParaRPr/>
          </a:p>
        </p:txBody>
      </p:sp>
      <p:sp>
        <p:nvSpPr>
          <p:cNvPr id="569" name="Rectangle 9"/>
          <p:cNvSpPr/>
          <p:nvPr/>
        </p:nvSpPr>
        <p:spPr>
          <a:xfrm flipH="1">
            <a:off x="3430022" y="4784366"/>
            <a:ext cx="101601" cy="1002367"/>
          </a:xfrm>
          <a:prstGeom prst="rect">
            <a:avLst/>
          </a:prstGeom>
          <a:solidFill>
            <a:srgbClr val="404040"/>
          </a:solidFill>
          <a:ln w="12700">
            <a:miter lim="400000"/>
          </a:ln>
        </p:spPr>
        <p:txBody>
          <a:bodyPr lIns="45718" tIns="45718" rIns="45718" bIns="45718" anchor="ctr"/>
          <a:lstStyle/>
          <a:p>
            <a:pPr algn="r">
              <a:defRPr>
                <a:solidFill>
                  <a:srgbClr val="FFFFFF"/>
                </a:solidFill>
                <a:latin typeface="Bahnschrift"/>
                <a:ea typeface="Bahnschrift"/>
                <a:cs typeface="Bahnschrift"/>
                <a:sym typeface="Bahnschrift"/>
              </a:defRPr>
            </a:pPr>
            <a:endParaRPr/>
          </a:p>
        </p:txBody>
      </p:sp>
      <p:sp>
        <p:nvSpPr>
          <p:cNvPr id="570" name="TextBox 47"/>
          <p:cNvSpPr txBox="1"/>
          <p:nvPr/>
        </p:nvSpPr>
        <p:spPr>
          <a:xfrm>
            <a:off x="6885744" y="1687361"/>
            <a:ext cx="1903168"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4000" b="1">
                <a:solidFill>
                  <a:srgbClr val="FFFF00"/>
                </a:solidFill>
                <a:latin typeface="Bahnschrift"/>
                <a:ea typeface="Bahnschrift"/>
                <a:cs typeface="Bahnschrift"/>
                <a:sym typeface="Bahnschrift"/>
              </a:defRPr>
            </a:lvl1pPr>
          </a:lstStyle>
          <a:p>
            <a:r>
              <a:t>44%</a:t>
            </a:r>
          </a:p>
        </p:txBody>
      </p:sp>
      <p:sp>
        <p:nvSpPr>
          <p:cNvPr id="571" name="TextBox 47"/>
          <p:cNvSpPr txBox="1"/>
          <p:nvPr/>
        </p:nvSpPr>
        <p:spPr>
          <a:xfrm>
            <a:off x="3643062" y="1687361"/>
            <a:ext cx="1903169"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4000" b="1">
                <a:solidFill>
                  <a:srgbClr val="FD4F00"/>
                </a:solidFill>
                <a:latin typeface="Bahnschrift"/>
                <a:ea typeface="Bahnschrift"/>
                <a:cs typeface="Bahnschrift"/>
                <a:sym typeface="Bahnschrift"/>
              </a:defRPr>
            </a:lvl1pPr>
          </a:lstStyle>
          <a:p>
            <a:r>
              <a:t>41%</a:t>
            </a:r>
          </a:p>
        </p:txBody>
      </p:sp>
      <p:sp>
        <p:nvSpPr>
          <p:cNvPr id="572" name="TextBox 47"/>
          <p:cNvSpPr txBox="1"/>
          <p:nvPr/>
        </p:nvSpPr>
        <p:spPr>
          <a:xfrm>
            <a:off x="3643062" y="4980750"/>
            <a:ext cx="1903169"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4000" b="1">
                <a:solidFill>
                  <a:srgbClr val="FFFFFF"/>
                </a:solidFill>
                <a:latin typeface="Bahnschrift"/>
                <a:ea typeface="Bahnschrift"/>
                <a:cs typeface="Bahnschrift"/>
                <a:sym typeface="Bahnschrift"/>
              </a:defRPr>
            </a:lvl1pPr>
          </a:lstStyle>
          <a:p>
            <a:r>
              <a:t>14%</a:t>
            </a:r>
          </a:p>
        </p:txBody>
      </p:sp>
      <p:sp>
        <p:nvSpPr>
          <p:cNvPr id="573" name="TextBox 3"/>
          <p:cNvSpPr txBox="1"/>
          <p:nvPr/>
        </p:nvSpPr>
        <p:spPr>
          <a:xfrm>
            <a:off x="1688979" y="266947"/>
            <a:ext cx="8915404" cy="5486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a:solidFill>
                  <a:srgbClr val="FFFFFF"/>
                </a:solidFill>
                <a:latin typeface="Bahnschrift"/>
                <a:ea typeface="Bahnschrift"/>
                <a:cs typeface="Bahnschrift"/>
                <a:sym typeface="Bahnschrift"/>
              </a:defRPr>
            </a:lvl1pPr>
          </a:lstStyle>
          <a:p>
            <a:r>
              <a:t>Monthly Customer Status Ratio</a:t>
            </a:r>
          </a:p>
        </p:txBody>
      </p:sp>
      <p:sp>
        <p:nvSpPr>
          <p:cNvPr id="574" name="TextBox 14"/>
          <p:cNvSpPr txBox="1"/>
          <p:nvPr/>
        </p:nvSpPr>
        <p:spPr>
          <a:xfrm>
            <a:off x="525228" y="1396906"/>
            <a:ext cx="2601984"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lgn="just">
              <a:buSzPct val="100000"/>
              <a:buFont typeface="Arial"/>
              <a:buChar char="•"/>
              <a:defRPr sz="1400">
                <a:solidFill>
                  <a:srgbClr val="FFFFFF"/>
                </a:solidFill>
                <a:latin typeface="Bahnschrift"/>
                <a:ea typeface="Bahnschrift"/>
                <a:cs typeface="Bahnschrift"/>
                <a:sym typeface="Bahnschrift"/>
              </a:defRPr>
            </a:pPr>
            <a:r>
              <a:t>Dual Play	1865</a:t>
            </a:r>
          </a:p>
          <a:p>
            <a:pPr marL="285750" indent="-285750" algn="just">
              <a:buSzPct val="100000"/>
              <a:buFont typeface="Arial"/>
              <a:buChar char="•"/>
              <a:defRPr sz="1400">
                <a:solidFill>
                  <a:srgbClr val="FFFFFF"/>
                </a:solidFill>
                <a:latin typeface="Bahnschrift"/>
                <a:ea typeface="Bahnschrift"/>
                <a:cs typeface="Bahnschrift"/>
                <a:sym typeface="Bahnschrift"/>
              </a:defRPr>
            </a:pPr>
            <a:r>
              <a:t>Legend Internet      333</a:t>
            </a:r>
          </a:p>
          <a:p>
            <a:pPr marL="285750" indent="-285750" algn="just">
              <a:buSzPct val="100000"/>
              <a:buFont typeface="Arial"/>
              <a:buChar char="•"/>
              <a:defRPr sz="1400">
                <a:solidFill>
                  <a:srgbClr val="FFFFFF"/>
                </a:solidFill>
                <a:latin typeface="Bahnschrift"/>
                <a:ea typeface="Bahnschrift"/>
                <a:cs typeface="Bahnschrift"/>
                <a:sym typeface="Bahnschrift"/>
              </a:defRPr>
            </a:pPr>
            <a:r>
              <a:t>Triple Play	602</a:t>
            </a:r>
          </a:p>
          <a:p>
            <a:pPr marL="285750" indent="-285750" algn="just">
              <a:buSzPct val="100000"/>
              <a:buFont typeface="Arial"/>
              <a:buChar char="•"/>
              <a:defRPr sz="1400">
                <a:solidFill>
                  <a:srgbClr val="FFFFFF"/>
                </a:solidFill>
                <a:latin typeface="Bahnschrift"/>
                <a:ea typeface="Bahnschrift"/>
                <a:cs typeface="Bahnschrift"/>
                <a:sym typeface="Bahnschrift"/>
              </a:defRPr>
            </a:pPr>
            <a:r>
              <a:t>Triple Play X	57</a:t>
            </a:r>
          </a:p>
        </p:txBody>
      </p:sp>
      <p:sp>
        <p:nvSpPr>
          <p:cNvPr id="575" name="TextBox 47"/>
          <p:cNvSpPr txBox="1"/>
          <p:nvPr/>
        </p:nvSpPr>
        <p:spPr>
          <a:xfrm>
            <a:off x="682940" y="4798789"/>
            <a:ext cx="2960123"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285750" indent="-285750" algn="just">
              <a:buSzPct val="100000"/>
              <a:buFont typeface="Arial"/>
              <a:buChar char="•"/>
              <a:defRPr sz="1400">
                <a:solidFill>
                  <a:srgbClr val="FFFFFF"/>
                </a:solidFill>
                <a:latin typeface="Bahnschrift"/>
                <a:ea typeface="Bahnschrift"/>
                <a:cs typeface="Bahnschrift"/>
                <a:sym typeface="Bahnschrift"/>
              </a:defRPr>
            </a:pPr>
            <a:r>
              <a:t>Dual Play	706</a:t>
            </a:r>
          </a:p>
          <a:p>
            <a:pPr marL="285750" indent="-285750" algn="just">
              <a:buSzPct val="100000"/>
              <a:buFont typeface="Arial"/>
              <a:buChar char="•"/>
              <a:defRPr sz="1400">
                <a:solidFill>
                  <a:srgbClr val="FFFFFF"/>
                </a:solidFill>
                <a:latin typeface="Bahnschrift"/>
                <a:ea typeface="Bahnschrift"/>
                <a:cs typeface="Bahnschrift"/>
                <a:sym typeface="Bahnschrift"/>
              </a:defRPr>
            </a:pPr>
            <a:r>
              <a:t>Legend Internet      82</a:t>
            </a:r>
          </a:p>
          <a:p>
            <a:pPr marL="285750" indent="-285750" algn="just">
              <a:buSzPct val="100000"/>
              <a:buFont typeface="Arial"/>
              <a:buChar char="•"/>
              <a:defRPr sz="1400">
                <a:solidFill>
                  <a:srgbClr val="FFFFFF"/>
                </a:solidFill>
                <a:latin typeface="Bahnschrift"/>
                <a:ea typeface="Bahnschrift"/>
                <a:cs typeface="Bahnschrift"/>
                <a:sym typeface="Bahnschrift"/>
              </a:defRPr>
            </a:pPr>
            <a:r>
              <a:t>Triple Play	184</a:t>
            </a:r>
          </a:p>
          <a:p>
            <a:pPr marL="285750" indent="-285750" algn="just">
              <a:buSzPct val="100000"/>
              <a:buFont typeface="Arial"/>
              <a:buChar char="•"/>
              <a:defRPr sz="1400">
                <a:solidFill>
                  <a:srgbClr val="FFFFFF"/>
                </a:solidFill>
                <a:latin typeface="Bahnschrift"/>
                <a:ea typeface="Bahnschrift"/>
                <a:cs typeface="Bahnschrift"/>
                <a:sym typeface="Bahnschrift"/>
              </a:defRPr>
            </a:pPr>
            <a:r>
              <a:t>Triple Play X	18</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TextBox 3"/>
          <p:cNvSpPr txBox="1"/>
          <p:nvPr/>
        </p:nvSpPr>
        <p:spPr>
          <a:xfrm>
            <a:off x="2086923" y="338780"/>
            <a:ext cx="8138750" cy="5486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a:solidFill>
                  <a:srgbClr val="FFFFFF"/>
                </a:solidFill>
                <a:latin typeface="Bahnschrift"/>
                <a:ea typeface="Bahnschrift"/>
                <a:cs typeface="Bahnschrift"/>
                <a:sym typeface="Bahnschrift"/>
              </a:defRPr>
            </a:lvl1pPr>
          </a:lstStyle>
          <a:p>
            <a:r>
              <a:t>MOM Customer Status Product Performance</a:t>
            </a:r>
          </a:p>
        </p:txBody>
      </p:sp>
      <p:sp>
        <p:nvSpPr>
          <p:cNvPr id="578" name="Customer Base Analysis"/>
          <p:cNvSpPr txBox="1"/>
          <p:nvPr/>
        </p:nvSpPr>
        <p:spPr>
          <a:xfrm>
            <a:off x="5596235" y="809179"/>
            <a:ext cx="1312554" cy="329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lvl1pPr algn="ctr">
              <a:defRPr sz="2000" b="1">
                <a:solidFill>
                  <a:srgbClr val="FFFFFF"/>
                </a:solidFill>
                <a:latin typeface="Arial"/>
                <a:ea typeface="Arial"/>
                <a:cs typeface="Arial"/>
                <a:sym typeface="Arial"/>
              </a:defRPr>
            </a:lvl1pPr>
          </a:lstStyle>
          <a:p>
            <a:r>
              <a:t>June</a:t>
            </a:r>
          </a:p>
        </p:txBody>
      </p:sp>
      <p:graphicFrame>
        <p:nvGraphicFramePr>
          <p:cNvPr id="579" name="Content Placeholder 5"/>
          <p:cNvGraphicFramePr/>
          <p:nvPr/>
        </p:nvGraphicFramePr>
        <p:xfrm>
          <a:off x="497274" y="1216781"/>
          <a:ext cx="10631210" cy="1632748"/>
        </p:xfrm>
        <a:graphic>
          <a:graphicData uri="http://schemas.openxmlformats.org/drawingml/2006/chart">
            <c:chart xmlns:c="http://schemas.openxmlformats.org/drawingml/2006/chart" xmlns:r="http://schemas.openxmlformats.org/officeDocument/2006/relationships" r:id="rId2"/>
          </a:graphicData>
        </a:graphic>
      </p:graphicFrame>
      <p:sp>
        <p:nvSpPr>
          <p:cNvPr id="580" name="Customer Base Analysis"/>
          <p:cNvSpPr txBox="1"/>
          <p:nvPr/>
        </p:nvSpPr>
        <p:spPr>
          <a:xfrm>
            <a:off x="5891998" y="2862649"/>
            <a:ext cx="566668" cy="329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59" tIns="22859" rIns="22859" bIns="22859" anchor="ctr">
            <a:spAutoFit/>
          </a:bodyPr>
          <a:lstStyle>
            <a:lvl1pPr algn="ctr">
              <a:defRPr sz="2000" b="1">
                <a:solidFill>
                  <a:srgbClr val="FFFFFF"/>
                </a:solidFill>
                <a:latin typeface="Arial"/>
                <a:ea typeface="Arial"/>
                <a:cs typeface="Arial"/>
                <a:sym typeface="Arial"/>
              </a:defRPr>
            </a:lvl1pPr>
          </a:lstStyle>
          <a:p>
            <a:r>
              <a:t>July</a:t>
            </a:r>
          </a:p>
        </p:txBody>
      </p:sp>
      <p:graphicFrame>
        <p:nvGraphicFramePr>
          <p:cNvPr id="581" name="Content Placeholder 5"/>
          <p:cNvGraphicFramePr/>
          <p:nvPr/>
        </p:nvGraphicFramePr>
        <p:xfrm>
          <a:off x="536204" y="2986370"/>
          <a:ext cx="10802724" cy="16072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82" name="Content Placeholder 5"/>
          <p:cNvGraphicFramePr/>
          <p:nvPr/>
        </p:nvGraphicFramePr>
        <p:xfrm>
          <a:off x="522120" y="4765876"/>
          <a:ext cx="10893723" cy="1495889"/>
        </p:xfrm>
        <a:graphic>
          <a:graphicData uri="http://schemas.openxmlformats.org/drawingml/2006/chart">
            <c:chart xmlns:c="http://schemas.openxmlformats.org/drawingml/2006/chart" xmlns:r="http://schemas.openxmlformats.org/officeDocument/2006/relationships" r:id="rId4"/>
          </a:graphicData>
        </a:graphic>
      </p:graphicFrame>
      <p:sp>
        <p:nvSpPr>
          <p:cNvPr id="583" name="Customer Base Analysis"/>
          <p:cNvSpPr txBox="1"/>
          <p:nvPr/>
        </p:nvSpPr>
        <p:spPr>
          <a:xfrm>
            <a:off x="5589251" y="4592350"/>
            <a:ext cx="1319538" cy="3295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9" tIns="22859" rIns="22859" bIns="22859" anchor="ctr">
            <a:spAutoFit/>
          </a:bodyPr>
          <a:lstStyle>
            <a:lvl1pPr algn="ctr">
              <a:defRPr sz="2000" b="1">
                <a:solidFill>
                  <a:srgbClr val="FFFFFF"/>
                </a:solidFill>
                <a:latin typeface="Arial"/>
                <a:ea typeface="Arial"/>
                <a:cs typeface="Arial"/>
                <a:sym typeface="Arial"/>
              </a:defRPr>
            </a:lvl1pPr>
          </a:lstStyle>
          <a:p>
            <a:r>
              <a:t>August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 name="Chart 4"/>
          <p:cNvGraphicFramePr/>
          <p:nvPr/>
        </p:nvGraphicFramePr>
        <p:xfrm>
          <a:off x="352340" y="1256030"/>
          <a:ext cx="11324363" cy="4725469"/>
        </p:xfrm>
        <a:graphic>
          <a:graphicData uri="http://schemas.openxmlformats.org/drawingml/2006/chart">
            <c:chart xmlns:c="http://schemas.openxmlformats.org/drawingml/2006/chart" xmlns:r="http://schemas.openxmlformats.org/officeDocument/2006/relationships" r:id="rId2"/>
          </a:graphicData>
        </a:graphic>
      </p:graphicFrame>
      <p:grpSp>
        <p:nvGrpSpPr>
          <p:cNvPr id="958" name="Rectangle 1"/>
          <p:cNvGrpSpPr/>
          <p:nvPr/>
        </p:nvGrpSpPr>
        <p:grpSpPr>
          <a:xfrm>
            <a:off x="9771387" y="989557"/>
            <a:ext cx="2013877" cy="389888"/>
            <a:chOff x="0" y="0"/>
            <a:chExt cx="2013876" cy="389886"/>
          </a:xfrm>
        </p:grpSpPr>
        <p:sp>
          <p:nvSpPr>
            <p:cNvPr id="956" name="Rectangle"/>
            <p:cNvSpPr/>
            <p:nvPr/>
          </p:nvSpPr>
          <p:spPr>
            <a:xfrm>
              <a:off x="-1" y="-1"/>
              <a:ext cx="2013878" cy="353740"/>
            </a:xfrm>
            <a:prstGeom prst="rect">
              <a:avLst/>
            </a:prstGeom>
            <a:solidFill>
              <a:srgbClr val="FFFFFF"/>
            </a:solidFill>
            <a:ln w="12700" cap="flat">
              <a:solidFill>
                <a:schemeClr val="accent6"/>
              </a:solidFill>
              <a:prstDash val="solid"/>
              <a:miter lim="800000"/>
            </a:ln>
            <a:effectLst/>
          </p:spPr>
          <p:txBody>
            <a:bodyPr wrap="square" lIns="45718" tIns="45718" rIns="45718" bIns="45718" numCol="1" anchor="t">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latin typeface="Source Sans Pro Regular"/>
                  <a:ea typeface="Source Sans Pro Regular"/>
                  <a:cs typeface="Source Sans Pro Regular"/>
                  <a:sym typeface="Source Sans Pro Regular"/>
                </a:defRPr>
              </a:pPr>
              <a:endParaRPr kumimoji="0" sz="1800" b="0" i="0" u="none" strike="noStrike" kern="0" cap="none" spc="0" normalizeH="0" baseline="0" noProof="0">
                <a:ln>
                  <a:noFill/>
                </a:ln>
                <a:solidFill>
                  <a:srgbClr val="000000"/>
                </a:solidFill>
                <a:effectLst/>
                <a:uLnTx/>
                <a:uFillTx/>
                <a:latin typeface="Source Sans Pro Regular"/>
                <a:ea typeface="Source Sans Pro Regular"/>
                <a:sym typeface="Source Sans Pro Regular"/>
              </a:endParaRPr>
            </a:p>
          </p:txBody>
        </p:sp>
        <p:sp>
          <p:nvSpPr>
            <p:cNvPr id="957" name="Target  3.14%"/>
            <p:cNvSpPr txBox="1"/>
            <p:nvPr/>
          </p:nvSpPr>
          <p:spPr>
            <a:xfrm>
              <a:off x="6349" y="6350"/>
              <a:ext cx="2001178" cy="3835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lgn="ctr">
                <a:defRPr>
                  <a:latin typeface="Source Sans Pro Regular"/>
                  <a:ea typeface="Source Sans Pro Regular"/>
                  <a:cs typeface="Source Sans Pro Regular"/>
                  <a:sym typeface="Source Sans Pro Regular"/>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000000"/>
                  </a:solidFill>
                  <a:effectLst/>
                  <a:uLnTx/>
                  <a:uFillTx/>
                  <a:latin typeface="Source Sans Pro Regular"/>
                  <a:ea typeface="Source Sans Pro Regular"/>
                  <a:sym typeface="Source Sans Pro Regular"/>
                </a:rPr>
                <a:t>Target  3.14%</a:t>
              </a:r>
            </a:p>
          </p:txBody>
        </p:sp>
      </p:grpSp>
      <p:grpSp>
        <p:nvGrpSpPr>
          <p:cNvPr id="961" name="Breach: Monetary loss accrued to Legend"/>
          <p:cNvGrpSpPr/>
          <p:nvPr/>
        </p:nvGrpSpPr>
        <p:grpSpPr>
          <a:xfrm>
            <a:off x="13712" y="-19083"/>
            <a:ext cx="12192004" cy="847641"/>
            <a:chOff x="0" y="0"/>
            <a:chExt cx="12192003" cy="847640"/>
          </a:xfrm>
        </p:grpSpPr>
        <p:sp>
          <p:nvSpPr>
            <p:cNvPr id="959" name="Rectangle"/>
            <p:cNvSpPr/>
            <p:nvPr/>
          </p:nvSpPr>
          <p:spPr>
            <a:xfrm>
              <a:off x="0" y="0"/>
              <a:ext cx="12192004" cy="847641"/>
            </a:xfrm>
            <a:prstGeom prst="rect">
              <a:avLst/>
            </a:prstGeom>
            <a:solidFill>
              <a:srgbClr val="FD4F00"/>
            </a:solidFill>
            <a:ln w="12700" cap="flat">
              <a:solidFill>
                <a:srgbClr val="BDD7EE"/>
              </a:solidFill>
              <a:prstDash val="solid"/>
              <a:miter lim="800000"/>
            </a:ln>
            <a:effectLst/>
          </p:spPr>
          <p:txBody>
            <a:bodyPr wrap="square" lIns="45718" tIns="45718" rIns="45718" bIns="45718" numCol="1" anchor="ctr">
              <a:noAutofit/>
            </a:bodyPr>
            <a:lstStyle/>
            <a:p>
              <a:pPr marL="0" marR="0" lvl="0" indent="0" algn="ctr" defTabSz="758951" rtl="0" eaLnBrk="1" fontAlgn="auto" latinLnBrk="0" hangingPunct="0">
                <a:lnSpc>
                  <a:spcPct val="90000"/>
                </a:lnSpc>
                <a:spcBef>
                  <a:spcPts val="0"/>
                </a:spcBef>
                <a:spcAft>
                  <a:spcPts val="0"/>
                </a:spcAft>
                <a:buClrTx/>
                <a:buSzTx/>
                <a:buFontTx/>
                <a:buNone/>
                <a:tabLst/>
                <a:defRPr sz="2400">
                  <a:solidFill>
                    <a:srgbClr val="FFFFFF"/>
                  </a:solidFill>
                  <a:latin typeface="Source Sans Pro Bold"/>
                  <a:ea typeface="Source Sans Pro Bold"/>
                  <a:cs typeface="Source Sans Pro Bold"/>
                  <a:sym typeface="Source Sans Pro Bold"/>
                </a:defRPr>
              </a:pPr>
              <a:endParaRPr kumimoji="0" sz="2400" b="0" i="0" u="none" strike="noStrike" kern="0" cap="none" spc="0" normalizeH="0" baseline="0" noProof="0">
                <a:ln>
                  <a:noFill/>
                </a:ln>
                <a:solidFill>
                  <a:srgbClr val="FFFFFF"/>
                </a:solidFill>
                <a:effectLst/>
                <a:uLnTx/>
                <a:uFillTx/>
                <a:latin typeface="Source Sans Pro Bold"/>
                <a:sym typeface="Source Sans Pro Bold"/>
              </a:endParaRPr>
            </a:p>
          </p:txBody>
        </p:sp>
        <p:sp>
          <p:nvSpPr>
            <p:cNvPr id="960" name="Ratio Analysis (Contd)"/>
            <p:cNvSpPr txBox="1"/>
            <p:nvPr/>
          </p:nvSpPr>
          <p:spPr>
            <a:xfrm>
              <a:off x="6350" y="6350"/>
              <a:ext cx="12179304" cy="8349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defTabSz="758951">
                <a:lnSpc>
                  <a:spcPct val="90000"/>
                </a:lnSpc>
                <a:defRPr sz="2400">
                  <a:solidFill>
                    <a:srgbClr val="FFFFFF"/>
                  </a:solidFill>
                  <a:latin typeface="Source Sans Pro Bold"/>
                  <a:ea typeface="Source Sans Pro Bold"/>
                  <a:cs typeface="Source Sans Pro Bold"/>
                  <a:sym typeface="Source Sans Pro Bold"/>
                </a:defRPr>
              </a:lvl1pPr>
            </a:lstStyle>
            <a:p>
              <a:pPr marL="0" marR="0" lvl="0" indent="0" algn="ctr" defTabSz="758951" rtl="0" eaLnBrk="1" fontAlgn="auto" latinLnBrk="0" hangingPunct="0">
                <a:lnSpc>
                  <a:spcPct val="9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Source Sans Pro Bold"/>
                  <a:sym typeface="Source Sans Pro Bold"/>
                </a:rPr>
                <a:t>Ratio Analysis (Contd)</a:t>
              </a:r>
            </a:p>
          </p:txBody>
        </p:sp>
      </p:gr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Title 4"/>
          <p:cNvSpPr txBox="1">
            <a:spLocks noGrp="1"/>
          </p:cNvSpPr>
          <p:nvPr>
            <p:ph type="title" idx="4294967295"/>
          </p:nvPr>
        </p:nvSpPr>
        <p:spPr>
          <a:xfrm>
            <a:off x="0" y="-1"/>
            <a:ext cx="10515600" cy="700090"/>
          </a:xfrm>
          <a:prstGeom prst="rect">
            <a:avLst/>
          </a:prstGeom>
        </p:spPr>
        <p:txBody>
          <a:bodyPr lIns="45718" tIns="45718" rIns="45718" bIns="45718"/>
          <a:lstStyle/>
          <a:p>
            <a:pPr defTabSz="841247">
              <a:defRPr sz="4048" u="sng">
                <a:solidFill>
                  <a:srgbClr val="FFFFFF"/>
                </a:solidFill>
                <a:latin typeface="Bahnschrift"/>
                <a:ea typeface="Bahnschrift"/>
                <a:cs typeface="Bahnschrift"/>
                <a:sym typeface="Bahnschrift"/>
              </a:defRPr>
            </a:pPr>
            <a:r>
              <a:t>         </a:t>
            </a:r>
            <a:r>
              <a:rPr sz="3312"/>
              <a:t>Overall Customer Status Variance Report</a:t>
            </a:r>
          </a:p>
        </p:txBody>
      </p:sp>
      <p:graphicFrame>
        <p:nvGraphicFramePr>
          <p:cNvPr id="586" name="Table 4"/>
          <p:cNvGraphicFramePr/>
          <p:nvPr/>
        </p:nvGraphicFramePr>
        <p:xfrm>
          <a:off x="478300" y="688622"/>
          <a:ext cx="11437034" cy="6025631"/>
        </p:xfrm>
        <a:graphic>
          <a:graphicData uri="http://schemas.openxmlformats.org/drawingml/2006/table">
            <a:tbl>
              <a:tblPr firstRow="1">
                <a:tableStyleId>{4C3C2611-4C71-4FC5-86AE-919BDF0F9419}</a:tableStyleId>
              </a:tblPr>
              <a:tblGrid>
                <a:gridCol w="1455060">
                  <a:extLst>
                    <a:ext uri="{9D8B030D-6E8A-4147-A177-3AD203B41FA5}">
                      <a16:colId xmlns:a16="http://schemas.microsoft.com/office/drawing/2014/main" val="20000"/>
                    </a:ext>
                  </a:extLst>
                </a:gridCol>
                <a:gridCol w="1455060">
                  <a:extLst>
                    <a:ext uri="{9D8B030D-6E8A-4147-A177-3AD203B41FA5}">
                      <a16:colId xmlns:a16="http://schemas.microsoft.com/office/drawing/2014/main" val="20001"/>
                    </a:ext>
                  </a:extLst>
                </a:gridCol>
                <a:gridCol w="1455060">
                  <a:extLst>
                    <a:ext uri="{9D8B030D-6E8A-4147-A177-3AD203B41FA5}">
                      <a16:colId xmlns:a16="http://schemas.microsoft.com/office/drawing/2014/main" val="20002"/>
                    </a:ext>
                  </a:extLst>
                </a:gridCol>
                <a:gridCol w="1455060">
                  <a:extLst>
                    <a:ext uri="{9D8B030D-6E8A-4147-A177-3AD203B41FA5}">
                      <a16:colId xmlns:a16="http://schemas.microsoft.com/office/drawing/2014/main" val="20003"/>
                    </a:ext>
                  </a:extLst>
                </a:gridCol>
                <a:gridCol w="1455060">
                  <a:extLst>
                    <a:ext uri="{9D8B030D-6E8A-4147-A177-3AD203B41FA5}">
                      <a16:colId xmlns:a16="http://schemas.microsoft.com/office/drawing/2014/main" val="20004"/>
                    </a:ext>
                  </a:extLst>
                </a:gridCol>
                <a:gridCol w="1455060">
                  <a:extLst>
                    <a:ext uri="{9D8B030D-6E8A-4147-A177-3AD203B41FA5}">
                      <a16:colId xmlns:a16="http://schemas.microsoft.com/office/drawing/2014/main" val="20005"/>
                    </a:ext>
                  </a:extLst>
                </a:gridCol>
                <a:gridCol w="1353336">
                  <a:extLst>
                    <a:ext uri="{9D8B030D-6E8A-4147-A177-3AD203B41FA5}">
                      <a16:colId xmlns:a16="http://schemas.microsoft.com/office/drawing/2014/main" val="20006"/>
                    </a:ext>
                  </a:extLst>
                </a:gridCol>
                <a:gridCol w="1353336">
                  <a:extLst>
                    <a:ext uri="{9D8B030D-6E8A-4147-A177-3AD203B41FA5}">
                      <a16:colId xmlns:a16="http://schemas.microsoft.com/office/drawing/2014/main" val="20007"/>
                    </a:ext>
                  </a:extLst>
                </a:gridCol>
              </a:tblGrid>
              <a:tr h="617825">
                <a:tc>
                  <a:txBody>
                    <a:bodyPr/>
                    <a:lstStyle/>
                    <a:p>
                      <a:pPr>
                        <a:defRPr b="1">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miter lim="400000"/>
                    </a:lnT>
                    <a:lnB w="38100">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April</a:t>
                      </a:r>
                    </a:p>
                  </a:txBody>
                  <a:tcPr marL="45720" marR="45720" anchor="ctr" horzOverflow="overflow">
                    <a:lnL w="12700">
                      <a:miter lim="400000"/>
                    </a:lnL>
                    <a:lnR w="12700">
                      <a:miter lim="400000"/>
                    </a:lnR>
                    <a:lnT w="12700">
                      <a:miter lim="400000"/>
                    </a:lnT>
                    <a:lnB w="38100">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May</a:t>
                      </a:r>
                    </a:p>
                  </a:txBody>
                  <a:tcPr marL="45720" marR="45720" anchor="ctr" horzOverflow="overflow">
                    <a:lnL w="12700">
                      <a:miter lim="400000"/>
                    </a:lnL>
                    <a:lnR w="12700">
                      <a:miter lim="400000"/>
                    </a:lnR>
                    <a:lnT w="12700">
                      <a:miter lim="400000"/>
                    </a:lnT>
                    <a:lnB w="38100">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June</a:t>
                      </a:r>
                    </a:p>
                  </a:txBody>
                  <a:tcPr marL="45720" marR="45720" anchor="ctr" horzOverflow="overflow">
                    <a:lnL w="12700">
                      <a:miter lim="400000"/>
                    </a:lnL>
                    <a:lnR w="12700">
                      <a:miter lim="400000"/>
                    </a:lnR>
                    <a:lnT w="12700">
                      <a:miter lim="400000"/>
                    </a:lnT>
                    <a:lnB w="38100">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July</a:t>
                      </a:r>
                    </a:p>
                  </a:txBody>
                  <a:tcPr marL="45720" marR="45720" anchor="ctr" horzOverflow="overflow">
                    <a:lnL w="12700">
                      <a:miter lim="400000"/>
                    </a:lnL>
                    <a:lnR w="12700">
                      <a:miter lim="400000"/>
                    </a:lnR>
                    <a:lnT w="12700">
                      <a:miter lim="400000"/>
                    </a:lnT>
                    <a:lnB w="38100">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August</a:t>
                      </a:r>
                    </a:p>
                  </a:txBody>
                  <a:tcPr marL="45720" marR="45720" anchor="ctr" horzOverflow="overflow">
                    <a:lnL w="12700">
                      <a:miter lim="400000"/>
                    </a:lnL>
                    <a:lnR w="12700">
                      <a:miter lim="400000"/>
                    </a:lnR>
                    <a:lnT w="12700">
                      <a:miter lim="400000"/>
                    </a:lnT>
                    <a:lnB w="38100">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VARIANCE</a:t>
                      </a:r>
                    </a:p>
                  </a:txBody>
                  <a:tcPr marL="45720" marR="45720" anchor="ctr" horzOverflow="overflow">
                    <a:lnL w="12700">
                      <a:miter lim="400000"/>
                    </a:lnL>
                    <a:lnR w="12700">
                      <a:miter lim="400000"/>
                    </a:lnR>
                    <a:lnT w="12700">
                      <a:miter lim="400000"/>
                    </a:lnT>
                    <a:lnB w="38100">
                      <a:solidFill>
                        <a:srgbClr val="FD4F00"/>
                      </a:solidFill>
                    </a:lnB>
                  </a:tcPr>
                </a:tc>
                <a:tc>
                  <a:txBody>
                    <a:bodyPr/>
                    <a:lstStyle/>
                    <a:p>
                      <a:pPr algn="ctr">
                        <a:defRPr sz="1800"/>
                      </a:pPr>
                      <a:r>
                        <a:rPr sz="1600" b="1">
                          <a:solidFill>
                            <a:srgbClr val="FFFFFF"/>
                          </a:solidFill>
                          <a:latin typeface="Bahnschrift"/>
                          <a:ea typeface="Bahnschrift"/>
                          <a:cs typeface="Bahnschrift"/>
                          <a:sym typeface="Bahnschrift"/>
                        </a:rPr>
                        <a:t>%Growth / Degrowth</a:t>
                      </a:r>
                    </a:p>
                  </a:txBody>
                  <a:tcPr marL="45720" marR="45720" anchor="ctr" horzOverflow="overflow">
                    <a:lnL w="12700">
                      <a:miter lim="400000"/>
                    </a:lnL>
                    <a:lnR w="12700">
                      <a:miter lim="400000"/>
                    </a:lnR>
                    <a:lnT w="12700">
                      <a:miter lim="400000"/>
                    </a:lnT>
                    <a:lnB w="38100">
                      <a:solidFill>
                        <a:srgbClr val="FD4F00"/>
                      </a:solidFill>
                    </a:lnB>
                  </a:tcPr>
                </a:tc>
                <a:extLst>
                  <a:ext uri="{0D108BD9-81ED-4DB2-BD59-A6C34878D82A}">
                    <a16:rowId xmlns:a16="http://schemas.microsoft.com/office/drawing/2014/main" val="10000"/>
                  </a:ext>
                </a:extLst>
              </a:tr>
              <a:tr h="371319">
                <a:tc>
                  <a:txBody>
                    <a:bodyPr/>
                    <a:lstStyle/>
                    <a:p>
                      <a:pPr>
                        <a:defRPr sz="1800"/>
                      </a:pPr>
                      <a:r>
                        <a:rPr sz="1600">
                          <a:solidFill>
                            <a:srgbClr val="FFFFFF"/>
                          </a:solidFill>
                          <a:latin typeface="Bahnschrift"/>
                          <a:ea typeface="Bahnschrift"/>
                          <a:cs typeface="Bahnschrift"/>
                          <a:sym typeface="Bahnschrift"/>
                        </a:rPr>
                        <a:t>Active</a:t>
                      </a:r>
                    </a:p>
                  </a:txBody>
                  <a:tcPr marL="45720" marR="45720" anchor="ctr" horzOverflow="overflow">
                    <a:lnL w="12700">
                      <a:miter lim="400000"/>
                    </a:lnL>
                    <a:lnR w="12700">
                      <a:miter lim="400000"/>
                    </a:lnR>
                    <a:lnT w="38100">
                      <a:solidFill>
                        <a:srgbClr val="FD4F00"/>
                      </a:solidFill>
                    </a:lnT>
                    <a:lnB w="28575">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3097</a:t>
                      </a:r>
                    </a:p>
                  </a:txBody>
                  <a:tcPr marL="45720" marR="45720" anchor="ctr" horzOverflow="overflow">
                    <a:lnL w="12700">
                      <a:miter lim="400000"/>
                    </a:lnL>
                    <a:lnR w="12700">
                      <a:miter lim="400000"/>
                    </a:lnR>
                    <a:lnT w="38100">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3138</a:t>
                      </a:r>
                    </a:p>
                  </a:txBody>
                  <a:tcPr marL="45720" marR="45720" anchor="ctr" horzOverflow="overflow">
                    <a:lnL w="12700">
                      <a:miter lim="400000"/>
                    </a:lnL>
                    <a:lnR w="12700">
                      <a:miter lim="400000"/>
                    </a:lnR>
                    <a:lnT w="38100">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3072</a:t>
                      </a:r>
                    </a:p>
                  </a:txBody>
                  <a:tcPr marL="45720" marR="45720" anchor="ctr" horzOverflow="overflow">
                    <a:lnL w="12700">
                      <a:miter lim="400000"/>
                    </a:lnL>
                    <a:lnR w="12700">
                      <a:miter lim="400000"/>
                    </a:lnR>
                    <a:lnT w="38100">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3123</a:t>
                      </a:r>
                    </a:p>
                  </a:txBody>
                  <a:tcPr marL="45720" marR="45720" anchor="ctr" horzOverflow="overflow">
                    <a:lnL w="12700">
                      <a:miter lim="400000"/>
                    </a:lnL>
                    <a:lnR w="12700">
                      <a:miter lim="400000"/>
                    </a:lnR>
                    <a:lnT w="38100">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3067</a:t>
                      </a:r>
                    </a:p>
                  </a:txBody>
                  <a:tcPr marL="45720" marR="45720" anchor="ctr" horzOverflow="overflow">
                    <a:lnL w="12700">
                      <a:miter lim="400000"/>
                    </a:lnL>
                    <a:lnR w="12700">
                      <a:miter lim="400000"/>
                    </a:lnR>
                    <a:lnT w="38100">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-56</a:t>
                      </a:r>
                    </a:p>
                  </a:txBody>
                  <a:tcPr marL="45720" marR="45720" anchor="ctr" horzOverflow="overflow">
                    <a:lnL w="12700">
                      <a:miter lim="400000"/>
                    </a:lnL>
                    <a:lnR w="12700">
                      <a:miter lim="400000"/>
                    </a:lnR>
                    <a:lnT w="38100">
                      <a:solidFill>
                        <a:srgbClr val="FD4F00"/>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-2%</a:t>
                      </a:r>
                    </a:p>
                  </a:txBody>
                  <a:tcPr marL="45720" marR="45720" anchor="ctr" horzOverflow="overflow">
                    <a:lnL w="12700">
                      <a:miter lim="400000"/>
                    </a:lnL>
                    <a:lnR w="12700">
                      <a:miter lim="400000"/>
                    </a:lnR>
                    <a:lnT w="38100">
                      <a:solidFill>
                        <a:srgbClr val="FD4F00"/>
                      </a:solidFill>
                    </a:lnT>
                    <a:lnB w="12700">
                      <a:solidFill>
                        <a:srgbClr val="D9D9D9"/>
                      </a:solidFill>
                    </a:lnB>
                  </a:tcPr>
                </a:tc>
                <a:extLst>
                  <a:ext uri="{0D108BD9-81ED-4DB2-BD59-A6C34878D82A}">
                    <a16:rowId xmlns:a16="http://schemas.microsoft.com/office/drawing/2014/main" val="10001"/>
                  </a:ext>
                </a:extLst>
              </a:tr>
              <a:tr h="371319">
                <a:tc>
                  <a:txBody>
                    <a:bodyPr/>
                    <a:lstStyle/>
                    <a:p>
                      <a:pPr>
                        <a:defRPr sz="1800"/>
                      </a:pPr>
                      <a:r>
                        <a:rPr sz="1600">
                          <a:solidFill>
                            <a:srgbClr val="FFFFFF"/>
                          </a:solidFill>
                          <a:latin typeface="Bahnschrift"/>
                          <a:ea typeface="Bahnschrift"/>
                          <a:cs typeface="Bahnschrift"/>
                          <a:sym typeface="Bahnschrift"/>
                        </a:rPr>
                        <a:t>Inactive</a:t>
                      </a:r>
                    </a:p>
                  </a:txBody>
                  <a:tcPr marL="45720" marR="45720" anchor="ctr" horzOverflow="overflow">
                    <a:lnL w="12700">
                      <a:miter lim="400000"/>
                    </a:lnL>
                    <a:lnR w="12700">
                      <a:miter lim="400000"/>
                    </a:lnR>
                    <a:lnT w="28575">
                      <a:solidFill>
                        <a:srgbClr val="FD4F00"/>
                      </a:solidFill>
                    </a:lnT>
                    <a:lnB w="28575">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1283</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1164</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1064</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991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990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-0.1%</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2"/>
                  </a:ext>
                </a:extLst>
              </a:tr>
              <a:tr h="371319">
                <a:tc>
                  <a:txBody>
                    <a:bodyPr/>
                    <a:lstStyle/>
                    <a:p>
                      <a:pPr>
                        <a:defRPr sz="1800"/>
                      </a:pPr>
                      <a:r>
                        <a:rPr sz="1600">
                          <a:solidFill>
                            <a:srgbClr val="FFFFFF"/>
                          </a:solidFill>
                          <a:latin typeface="Bahnschrift"/>
                          <a:ea typeface="Bahnschrift"/>
                          <a:cs typeface="Bahnschrift"/>
                          <a:sym typeface="Bahnschrift"/>
                        </a:rPr>
                        <a:t>Churned</a:t>
                      </a:r>
                    </a:p>
                  </a:txBody>
                  <a:tcPr marL="45720" marR="45720" anchor="ctr" horzOverflow="overflow">
                    <a:lnL w="12700">
                      <a:miter lim="400000"/>
                    </a:lnL>
                    <a:lnR w="12700">
                      <a:miter lim="400000"/>
                    </a:lnR>
                    <a:lnT w="28575">
                      <a:solidFill>
                        <a:srgbClr val="FD4F00"/>
                      </a:solidFill>
                    </a:lnT>
                    <a:lnB w="28575">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2451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2518</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2614</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2704</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2857</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153</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6%</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3"/>
                  </a:ext>
                </a:extLst>
              </a:tr>
              <a:tr h="800672">
                <a:tc>
                  <a:txBody>
                    <a:bodyPr/>
                    <a:lstStyle/>
                    <a:p>
                      <a:pPr>
                        <a:defRPr sz="1800"/>
                      </a:pPr>
                      <a:r>
                        <a:rPr sz="1600">
                          <a:solidFill>
                            <a:srgbClr val="FFFFFF"/>
                          </a:solidFill>
                          <a:latin typeface="Bahnschrift"/>
                          <a:ea typeface="Bahnschrift"/>
                          <a:cs typeface="Bahnschrift"/>
                          <a:sym typeface="Bahnschrift"/>
                        </a:rPr>
                        <a:t>Churned During Month</a:t>
                      </a:r>
                    </a:p>
                  </a:txBody>
                  <a:tcPr marL="45720" marR="45720" anchor="ctr" horzOverflow="overflow">
                    <a:lnL w="12700">
                      <a:miter lim="400000"/>
                    </a:lnL>
                    <a:lnR w="12700">
                      <a:miter lim="400000"/>
                    </a:lnR>
                    <a:lnT w="28575">
                      <a:solidFill>
                        <a:srgbClr val="FD4F00"/>
                      </a:solidFill>
                    </a:lnT>
                    <a:lnB w="28575">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160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168</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209</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213</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165</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-48</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-23%</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4"/>
                  </a:ext>
                </a:extLst>
              </a:tr>
              <a:tr h="616688">
                <a:tc>
                  <a:txBody>
                    <a:bodyPr/>
                    <a:lstStyle/>
                    <a:p>
                      <a:pPr>
                        <a:defRPr sz="1800"/>
                      </a:pPr>
                      <a:r>
                        <a:rPr sz="1600">
                          <a:solidFill>
                            <a:srgbClr val="FFFFFF"/>
                          </a:solidFill>
                          <a:latin typeface="Bahnschrift"/>
                          <a:ea typeface="Bahnschrift"/>
                          <a:cs typeface="Bahnschrift"/>
                          <a:sym typeface="Bahnschrift"/>
                        </a:rPr>
                        <a:t>Ongoing Installations</a:t>
                      </a:r>
                    </a:p>
                  </a:txBody>
                  <a:tcPr marL="45720" marR="45720" anchor="ctr" horzOverflow="overflow">
                    <a:lnL w="12700">
                      <a:miter lim="400000"/>
                    </a:lnL>
                    <a:lnR w="12700">
                      <a:miter lim="400000"/>
                    </a:lnR>
                    <a:lnT w="28575">
                      <a:solidFill>
                        <a:srgbClr val="FD4F00"/>
                      </a:solidFill>
                    </a:lnT>
                    <a:lnB w="28575">
                      <a:solidFill>
                        <a:srgbClr val="FD4F00"/>
                      </a:solidFill>
                    </a:lnB>
                  </a:tcPr>
                </a:tc>
                <a:tc>
                  <a:txBody>
                    <a:bodyPr/>
                    <a:lstStyle/>
                    <a:p>
                      <a:pPr algn="ctr">
                        <a:defRPr sz="1800"/>
                      </a:pPr>
                      <a:r>
                        <a:rPr sz="1600">
                          <a:solidFill>
                            <a:srgbClr val="FFFFFF"/>
                          </a:solidFill>
                          <a:latin typeface="Bahnschrift"/>
                          <a:ea typeface="Bahnschrift"/>
                          <a:cs typeface="Bahnschrift"/>
                          <a:sym typeface="Bahnschrift"/>
                        </a:rPr>
                        <a:t>468</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600">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600">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600">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600">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600">
                          <a:solidFill>
                            <a:srgbClr val="FFFFFF"/>
                          </a:solidFill>
                          <a:latin typeface="Bahnschrift"/>
                          <a:ea typeface="Bahnschrift"/>
                          <a:cs typeface="Bahnschrift"/>
                          <a:sym typeface="Bahnschrift"/>
                        </a:rPr>
                        <a:t> </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600">
                          <a:solidFill>
                            <a:srgbClr val="FFFFFF"/>
                          </a:solidFill>
                          <a:latin typeface="Bahnschrift"/>
                          <a:ea typeface="Bahnschrift"/>
                          <a:cs typeface="Bahnschrift"/>
                          <a:sym typeface="Bahnschrift"/>
                        </a:defRPr>
                      </a:pPr>
                      <a:endParaRP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5"/>
                  </a:ext>
                </a:extLst>
              </a:tr>
              <a:tr h="800672">
                <a:tc>
                  <a:txBody>
                    <a:bodyPr/>
                    <a:lstStyle/>
                    <a:p>
                      <a:pPr>
                        <a:defRPr sz="1800"/>
                      </a:pPr>
                      <a:r>
                        <a:rPr sz="1600">
                          <a:solidFill>
                            <a:srgbClr val="FFFFFF"/>
                          </a:solidFill>
                          <a:latin typeface="Bahnschrift"/>
                          <a:ea typeface="Bahnschrift"/>
                          <a:cs typeface="Bahnschrift"/>
                          <a:sym typeface="Bahnschrift"/>
                        </a:rPr>
                        <a:t>Total Customer Count</a:t>
                      </a:r>
                    </a:p>
                  </a:txBody>
                  <a:tcPr marL="45720" marR="45720" anchor="ctr" horzOverflow="overflow">
                    <a:lnL w="12700">
                      <a:miter lim="400000"/>
                    </a:lnL>
                    <a:lnR w="12700">
                      <a:miter lim="400000"/>
                    </a:lnR>
                    <a:lnT w="28575">
                      <a:solidFill>
                        <a:srgbClr val="FD4F00"/>
                      </a:solidFill>
                    </a:lnT>
                    <a:lnB w="28575">
                      <a:solidFill>
                        <a:srgbClr val="FD4F00"/>
                      </a:solidFill>
                    </a:lnB>
                  </a:tcPr>
                </a:tc>
                <a:tc>
                  <a:txBody>
                    <a:bodyPr/>
                    <a:lstStyle/>
                    <a:p>
                      <a:pPr algn="ctr">
                        <a:defRPr sz="1800"/>
                      </a:pPr>
                      <a:r>
                        <a:rPr sz="1400">
                          <a:solidFill>
                            <a:srgbClr val="FFFFFF"/>
                          </a:solidFill>
                          <a:latin typeface="Bahnschrift"/>
                          <a:ea typeface="Bahnschrift"/>
                          <a:cs typeface="Bahnschrift"/>
                          <a:sym typeface="Bahnschrift"/>
                        </a:rPr>
                        <a:t>6831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6820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6907</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7027</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7084</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57</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6"/>
                  </a:ext>
                </a:extLst>
              </a:tr>
              <a:tr h="1037907">
                <a:tc>
                  <a:txBody>
                    <a:bodyPr/>
                    <a:lstStyle/>
                    <a:p>
                      <a:pPr>
                        <a:defRPr sz="1800"/>
                      </a:pPr>
                      <a:r>
                        <a:rPr sz="1600">
                          <a:solidFill>
                            <a:srgbClr val="FFFFFF"/>
                          </a:solidFill>
                          <a:latin typeface="Bahnschrift"/>
                          <a:ea typeface="Bahnschrift"/>
                          <a:cs typeface="Bahnschrift"/>
                          <a:sym typeface="Bahnschrift"/>
                        </a:rPr>
                        <a:t>% Active Customers With Churned</a:t>
                      </a:r>
                    </a:p>
                  </a:txBody>
                  <a:tcPr marL="45720" marR="45720" anchor="ctr" horzOverflow="overflow">
                    <a:lnL w="12700">
                      <a:miter lim="400000"/>
                    </a:lnL>
                    <a:lnR w="12700">
                      <a:miter lim="400000"/>
                    </a:lnR>
                    <a:lnT w="28575">
                      <a:solidFill>
                        <a:srgbClr val="FD4F00"/>
                      </a:solidFill>
                    </a:lnT>
                    <a:lnB w="28575">
                      <a:solidFill>
                        <a:srgbClr val="FD4F00"/>
                      </a:solidFill>
                    </a:lnB>
                  </a:tcPr>
                </a:tc>
                <a:tc>
                  <a:txBody>
                    <a:bodyPr/>
                    <a:lstStyle/>
                    <a:p>
                      <a:pPr algn="ctr">
                        <a:defRPr sz="1800"/>
                      </a:pPr>
                      <a:r>
                        <a:rPr sz="1400">
                          <a:solidFill>
                            <a:srgbClr val="FFFFFF"/>
                          </a:solidFill>
                          <a:latin typeface="Bahnschrift"/>
                          <a:ea typeface="Bahnschrift"/>
                          <a:cs typeface="Bahnschrift"/>
                          <a:sym typeface="Bahnschrift"/>
                        </a:rPr>
                        <a:t>45%</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46%</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44%</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44%</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43%</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-2%</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7"/>
                  </a:ext>
                </a:extLst>
              </a:tr>
              <a:tr h="1037907">
                <a:tc>
                  <a:txBody>
                    <a:bodyPr/>
                    <a:lstStyle/>
                    <a:p>
                      <a:pPr algn="l">
                        <a:defRPr sz="1800"/>
                      </a:pPr>
                      <a:r>
                        <a:rPr sz="1600">
                          <a:solidFill>
                            <a:srgbClr val="FFFFFF"/>
                          </a:solidFill>
                          <a:latin typeface="Bahnschrift"/>
                          <a:ea typeface="Bahnschrift"/>
                          <a:cs typeface="Bahnschrift"/>
                          <a:sym typeface="Bahnschrift"/>
                        </a:rPr>
                        <a:t>% Active Customers Without Churned</a:t>
                      </a:r>
                    </a:p>
                  </a:txBody>
                  <a:tcPr marL="45720" marR="45720" anchor="ctr" horzOverflow="overflow">
                    <a:lnL w="12700">
                      <a:miter lim="400000"/>
                    </a:lnL>
                    <a:lnR w="12700">
                      <a:miter lim="400000"/>
                    </a:lnR>
                    <a:lnT w="28575">
                      <a:solidFill>
                        <a:srgbClr val="FD4F00"/>
                      </a:solidFill>
                    </a:lnT>
                    <a:lnB w="28575">
                      <a:solidFill>
                        <a:srgbClr val="FD4F00"/>
                      </a:solidFill>
                    </a:lnB>
                  </a:tcPr>
                </a:tc>
                <a:tc>
                  <a:txBody>
                    <a:bodyPr/>
                    <a:lstStyle/>
                    <a:p>
                      <a:pPr algn="ctr">
                        <a:defRPr sz="1800"/>
                      </a:pPr>
                      <a:r>
                        <a:rPr sz="1400">
                          <a:solidFill>
                            <a:srgbClr val="FFFFFF"/>
                          </a:solidFill>
                          <a:latin typeface="Bahnschrift"/>
                          <a:ea typeface="Bahnschrift"/>
                          <a:cs typeface="Bahnschrift"/>
                          <a:sym typeface="Bahnschrift"/>
                        </a:rPr>
                        <a:t>71%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73%</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80%</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72%</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73%</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tc>
                  <a:txBody>
                    <a:bodyPr/>
                    <a:lstStyle/>
                    <a:p>
                      <a:pPr algn="ctr">
                        <a:defRPr sz="1800"/>
                      </a:pPr>
                      <a:r>
                        <a:rPr sz="1400">
                          <a:solidFill>
                            <a:srgbClr val="FFFFFF"/>
                          </a:solidFill>
                          <a:latin typeface="Bahnschrift"/>
                          <a:ea typeface="Bahnschrift"/>
                          <a:cs typeface="Bahnschrift"/>
                          <a:sym typeface="Bahnschrift"/>
                        </a:rPr>
                        <a:t>1%</a:t>
                      </a:r>
                    </a:p>
                  </a:txBody>
                  <a:tcPr marL="45720" marR="45720" anchor="ctr" horzOverflow="overflow">
                    <a:lnL w="12700">
                      <a:miter lim="400000"/>
                    </a:lnL>
                    <a:lnR w="12700">
                      <a:miter lim="400000"/>
                    </a:lnR>
                    <a:lnT w="12700">
                      <a:solidFill>
                        <a:srgbClr val="D9D9D9"/>
                      </a:solidFill>
                    </a:lnT>
                    <a:lnB w="12700">
                      <a:solidFill>
                        <a:srgbClr val="D9D9D9"/>
                      </a:solidFill>
                    </a:lnB>
                  </a:tcPr>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8" name="Content Placeholder 3"/>
          <p:cNvGraphicFramePr/>
          <p:nvPr/>
        </p:nvGraphicFramePr>
        <p:xfrm>
          <a:off x="812973" y="2647849"/>
          <a:ext cx="3001675" cy="2781301"/>
        </p:xfrm>
        <a:graphic>
          <a:graphicData uri="http://schemas.openxmlformats.org/drawingml/2006/chart">
            <c:chart xmlns:c="http://schemas.openxmlformats.org/drawingml/2006/chart" xmlns:r="http://schemas.openxmlformats.org/officeDocument/2006/relationships" r:id="rId2"/>
          </a:graphicData>
        </a:graphic>
      </p:graphicFrame>
      <p:sp>
        <p:nvSpPr>
          <p:cNvPr id="589" name="TextBox 3"/>
          <p:cNvSpPr txBox="1"/>
          <p:nvPr/>
        </p:nvSpPr>
        <p:spPr>
          <a:xfrm>
            <a:off x="1391625" y="226062"/>
            <a:ext cx="9546957" cy="5486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a:solidFill>
                  <a:srgbClr val="FFFFFF"/>
                </a:solidFill>
                <a:latin typeface="Bahnschrift"/>
                <a:ea typeface="Bahnschrift"/>
                <a:cs typeface="Bahnschrift"/>
                <a:sym typeface="Bahnschrift"/>
              </a:defRPr>
            </a:lvl1pPr>
          </a:lstStyle>
          <a:p>
            <a:r>
              <a:t>Payment Pattern &amp; Channels</a:t>
            </a:r>
          </a:p>
        </p:txBody>
      </p:sp>
      <p:graphicFrame>
        <p:nvGraphicFramePr>
          <p:cNvPr id="590" name="Chart 5"/>
          <p:cNvGraphicFramePr/>
          <p:nvPr/>
        </p:nvGraphicFramePr>
        <p:xfrm>
          <a:off x="6287149" y="2502487"/>
          <a:ext cx="5284672" cy="29034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Footer Placeholder 2"/>
          <p:cNvSpPr txBox="1"/>
          <p:nvPr/>
        </p:nvSpPr>
        <p:spPr>
          <a:xfrm>
            <a:off x="10308906" y="6513588"/>
            <a:ext cx="1470257"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404040"/>
                </a:solidFill>
                <a:latin typeface="Bahnschrift"/>
                <a:ea typeface="Bahnschrift"/>
                <a:cs typeface="Bahnschrift"/>
                <a:sym typeface="Bahnschrift"/>
              </a:defRPr>
            </a:lvl1pPr>
          </a:lstStyle>
          <a:p>
            <a:r>
              <a:t>Your Logo Here</a:t>
            </a:r>
          </a:p>
        </p:txBody>
      </p:sp>
      <p:sp>
        <p:nvSpPr>
          <p:cNvPr id="593" name="Slide Number Placeholder 3"/>
          <p:cNvSpPr txBox="1">
            <a:spLocks noGrp="1"/>
          </p:cNvSpPr>
          <p:nvPr>
            <p:ph type="sldNum" sz="quarter" idx="4294967295"/>
          </p:nvPr>
        </p:nvSpPr>
        <p:spPr>
          <a:xfrm>
            <a:off x="11101790" y="6416992"/>
            <a:ext cx="245403"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defRPr sz="1000">
                <a:solidFill>
                  <a:srgbClr val="FFFFFF"/>
                </a:solidFill>
                <a:latin typeface="Bahnschrift"/>
                <a:ea typeface="Bahnschrift"/>
                <a:cs typeface="Bahnschrift"/>
                <a:sym typeface="Bahnschrift"/>
              </a:defRPr>
            </a:lvl1pPr>
          </a:lstStyle>
          <a:p>
            <a:fld id="{86CB4B4D-7CA3-9044-876B-883B54F8677D}" type="slidenum">
              <a:t>72</a:t>
            </a:fld>
            <a:endParaRPr/>
          </a:p>
        </p:txBody>
      </p:sp>
      <p:sp>
        <p:nvSpPr>
          <p:cNvPr id="594" name="TextBox 3"/>
          <p:cNvSpPr txBox="1"/>
          <p:nvPr/>
        </p:nvSpPr>
        <p:spPr>
          <a:xfrm>
            <a:off x="1391625" y="226062"/>
            <a:ext cx="9546957" cy="5740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b="1">
                <a:solidFill>
                  <a:srgbClr val="FFFFFF"/>
                </a:solidFill>
                <a:latin typeface="Source Sans Pro"/>
                <a:ea typeface="Source Sans Pro"/>
                <a:cs typeface="Source Sans Pro"/>
                <a:sym typeface="Source Sans Pro"/>
              </a:defRPr>
            </a:lvl1pPr>
          </a:lstStyle>
          <a:p>
            <a:r>
              <a:t>Monthly Faults Analysis</a:t>
            </a:r>
          </a:p>
        </p:txBody>
      </p:sp>
      <p:graphicFrame>
        <p:nvGraphicFramePr>
          <p:cNvPr id="595" name="Chart 6"/>
          <p:cNvGraphicFramePr/>
          <p:nvPr/>
        </p:nvGraphicFramePr>
        <p:xfrm>
          <a:off x="624565" y="862752"/>
          <a:ext cx="10546206" cy="54420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Footer Placeholder 2"/>
          <p:cNvSpPr txBox="1"/>
          <p:nvPr/>
        </p:nvSpPr>
        <p:spPr>
          <a:xfrm>
            <a:off x="10308905" y="6513589"/>
            <a:ext cx="1470258" cy="26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404040"/>
                </a:solidFill>
                <a:latin typeface="Bahnschrift"/>
                <a:ea typeface="Bahnschrift"/>
                <a:cs typeface="Bahnschrift"/>
                <a:sym typeface="Bahnschrift"/>
              </a:defRPr>
            </a:lvl1pPr>
          </a:lstStyle>
          <a:p>
            <a:r>
              <a:t>Your Logo Here</a:t>
            </a:r>
          </a:p>
        </p:txBody>
      </p:sp>
      <p:sp>
        <p:nvSpPr>
          <p:cNvPr id="598" name="Slide Number Placeholder 3"/>
          <p:cNvSpPr txBox="1">
            <a:spLocks noGrp="1"/>
          </p:cNvSpPr>
          <p:nvPr>
            <p:ph type="sldNum" sz="quarter" idx="4294967295"/>
          </p:nvPr>
        </p:nvSpPr>
        <p:spPr>
          <a:xfrm>
            <a:off x="11101791" y="6416993"/>
            <a:ext cx="245401" cy="24383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lvl1pPr algn="ctr">
              <a:defRPr sz="1000">
                <a:solidFill>
                  <a:srgbClr val="FFFFFF"/>
                </a:solidFill>
                <a:latin typeface="Bahnschrift"/>
                <a:ea typeface="Bahnschrift"/>
                <a:cs typeface="Bahnschrift"/>
                <a:sym typeface="Bahnschrift"/>
              </a:defRPr>
            </a:lvl1pPr>
          </a:lstStyle>
          <a:p>
            <a:fld id="{86CB4B4D-7CA3-9044-876B-883B54F8677D}" type="slidenum">
              <a:t>73</a:t>
            </a:fld>
            <a:endParaRPr/>
          </a:p>
        </p:txBody>
      </p:sp>
      <p:sp>
        <p:nvSpPr>
          <p:cNvPr id="599" name="TextBox 3"/>
          <p:cNvSpPr txBox="1"/>
          <p:nvPr/>
        </p:nvSpPr>
        <p:spPr>
          <a:xfrm>
            <a:off x="1264625" y="99063"/>
            <a:ext cx="9546957" cy="5740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b="1">
                <a:solidFill>
                  <a:srgbClr val="FFFFFF"/>
                </a:solidFill>
                <a:latin typeface="Source Sans Pro"/>
                <a:ea typeface="Source Sans Pro"/>
                <a:cs typeface="Source Sans Pro"/>
                <a:sym typeface="Source Sans Pro"/>
              </a:defRPr>
            </a:lvl1pPr>
          </a:lstStyle>
          <a:p>
            <a:r>
              <a:t>LOS Analysis</a:t>
            </a:r>
          </a:p>
        </p:txBody>
      </p:sp>
      <p:sp>
        <p:nvSpPr>
          <p:cNvPr id="600" name="50,784,423.00"/>
          <p:cNvSpPr txBox="1"/>
          <p:nvPr/>
        </p:nvSpPr>
        <p:spPr>
          <a:xfrm>
            <a:off x="1714500" y="143513"/>
            <a:ext cx="1977390" cy="459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2300">
                <a:solidFill>
                  <a:srgbClr val="FFFFFF"/>
                </a:solidFill>
                <a:latin typeface="Source Sans Pro"/>
                <a:ea typeface="Source Sans Pro"/>
                <a:cs typeface="Source Sans Pro"/>
                <a:sym typeface="Source Sans Pro"/>
              </a:defRPr>
            </a:lvl1pPr>
          </a:lstStyle>
          <a:p>
            <a:r>
              <a:t>-</a:t>
            </a:r>
          </a:p>
        </p:txBody>
      </p:sp>
      <p:graphicFrame>
        <p:nvGraphicFramePr>
          <p:cNvPr id="601" name="Chart 13"/>
          <p:cNvGraphicFramePr/>
          <p:nvPr/>
        </p:nvGraphicFramePr>
        <p:xfrm>
          <a:off x="1248071" y="865293"/>
          <a:ext cx="9767448" cy="2389045"/>
        </p:xfrm>
        <a:graphic>
          <a:graphicData uri="http://schemas.openxmlformats.org/drawingml/2006/chart">
            <c:chart xmlns:c="http://schemas.openxmlformats.org/drawingml/2006/chart" xmlns:r="http://schemas.openxmlformats.org/officeDocument/2006/relationships" r:id="rId2"/>
          </a:graphicData>
        </a:graphic>
      </p:graphicFrame>
      <p:sp>
        <p:nvSpPr>
          <p:cNvPr id="602" name="Rectangles 1"/>
          <p:cNvSpPr txBox="1"/>
          <p:nvPr/>
        </p:nvSpPr>
        <p:spPr>
          <a:xfrm>
            <a:off x="976745" y="739671"/>
            <a:ext cx="1545275" cy="272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defTabSz="585215">
              <a:defRPr sz="1152">
                <a:solidFill>
                  <a:srgbClr val="FFFFFF"/>
                </a:solidFill>
                <a:latin typeface="Source Sans Pro"/>
                <a:ea typeface="Source Sans Pro"/>
                <a:cs typeface="Source Sans Pro"/>
                <a:sym typeface="Source Sans Pro"/>
              </a:defRPr>
            </a:lvl1pPr>
          </a:lstStyle>
          <a:p>
            <a:r>
              <a:t>24,829,333.33</a:t>
            </a:r>
          </a:p>
        </p:txBody>
      </p:sp>
      <p:graphicFrame>
        <p:nvGraphicFramePr>
          <p:cNvPr id="603" name="Chart 14"/>
          <p:cNvGraphicFramePr/>
          <p:nvPr/>
        </p:nvGraphicFramePr>
        <p:xfrm>
          <a:off x="1373985" y="3776332"/>
          <a:ext cx="9641534" cy="2497226"/>
        </p:xfrm>
        <a:graphic>
          <a:graphicData uri="http://schemas.openxmlformats.org/drawingml/2006/chart">
            <c:chart xmlns:c="http://schemas.openxmlformats.org/drawingml/2006/chart" xmlns:r="http://schemas.openxmlformats.org/officeDocument/2006/relationships" r:id="rId3"/>
          </a:graphicData>
        </a:graphic>
      </p:graphicFrame>
      <p:sp>
        <p:nvSpPr>
          <p:cNvPr id="604" name="Rectangles 1"/>
          <p:cNvSpPr txBox="1"/>
          <p:nvPr/>
        </p:nvSpPr>
        <p:spPr>
          <a:xfrm>
            <a:off x="1102659" y="3630707"/>
            <a:ext cx="1493049" cy="33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ctr" defTabSz="832104">
              <a:defRPr sz="1638">
                <a:solidFill>
                  <a:srgbClr val="FFFFFF"/>
                </a:solidFill>
                <a:latin typeface="Source Sans Pro"/>
                <a:ea typeface="Source Sans Pro"/>
                <a:cs typeface="Source Sans Pro"/>
                <a:sym typeface="Source Sans Pro"/>
              </a:defRPr>
            </a:lvl1pPr>
          </a:lstStyle>
          <a:p>
            <a:r>
              <a:t>19,302,933.33</a:t>
            </a:r>
          </a:p>
        </p:txBody>
      </p:sp>
      <p:sp>
        <p:nvSpPr>
          <p:cNvPr id="605" name="Text Box 15"/>
          <p:cNvSpPr/>
          <p:nvPr/>
        </p:nvSpPr>
        <p:spPr>
          <a:xfrm>
            <a:off x="461009" y="748030"/>
            <a:ext cx="2121537" cy="368301"/>
          </a:xfrm>
          <a:prstGeom prst="rect">
            <a:avLst/>
          </a:prstGeom>
          <a:solidFill>
            <a:srgbClr val="FD4F00"/>
          </a:solidFill>
          <a:ln w="12700">
            <a:miter lim="400000"/>
          </a:ln>
        </p:spPr>
        <p:txBody>
          <a:bodyPr lIns="45718" tIns="45718" rIns="45718" bIns="45718"/>
          <a:lstStyle/>
          <a:p>
            <a:pPr>
              <a:defRPr>
                <a:latin typeface="Bahnschrift"/>
                <a:ea typeface="Bahnschrift"/>
                <a:cs typeface="Bahnschrift"/>
                <a:sym typeface="Bahnschrift"/>
              </a:defRPr>
            </a:pPr>
            <a:endParaRPr/>
          </a:p>
        </p:txBody>
      </p:sp>
      <p:sp>
        <p:nvSpPr>
          <p:cNvPr id="606" name="Text Box 16"/>
          <p:cNvSpPr/>
          <p:nvPr/>
        </p:nvSpPr>
        <p:spPr>
          <a:xfrm>
            <a:off x="605790" y="3630929"/>
            <a:ext cx="1976754" cy="368301"/>
          </a:xfrm>
          <a:prstGeom prst="rect">
            <a:avLst/>
          </a:prstGeom>
          <a:solidFill>
            <a:srgbClr val="EC5633"/>
          </a:solidFill>
          <a:ln w="12700">
            <a:miter lim="400000"/>
          </a:ln>
        </p:spPr>
        <p:txBody>
          <a:bodyPr lIns="45718" tIns="45718" rIns="45718" bIns="45718"/>
          <a:lstStyle/>
          <a:p>
            <a:pPr>
              <a:defRPr>
                <a:latin typeface="Bahnschrift"/>
                <a:ea typeface="Bahnschrift"/>
                <a:cs typeface="Bahnschrift"/>
                <a:sym typeface="Bahnschrift"/>
              </a:defRPr>
            </a:pPr>
            <a:endParaRPr/>
          </a:p>
        </p:txBody>
      </p:sp>
      <p:sp>
        <p:nvSpPr>
          <p:cNvPr id="607" name="50,784,423.00"/>
          <p:cNvSpPr txBox="1"/>
          <p:nvPr/>
        </p:nvSpPr>
        <p:spPr>
          <a:xfrm>
            <a:off x="605155" y="702312"/>
            <a:ext cx="1977390" cy="459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2300">
                <a:solidFill>
                  <a:srgbClr val="FFFFFF"/>
                </a:solidFill>
                <a:latin typeface="Source Sans Pro"/>
                <a:ea typeface="Source Sans Pro"/>
                <a:cs typeface="Source Sans Pro"/>
                <a:sym typeface="Source Sans Pro"/>
              </a:defRPr>
            </a:lvl1pPr>
          </a:lstStyle>
          <a:p>
            <a:r>
              <a:t>-</a:t>
            </a:r>
          </a:p>
        </p:txBody>
      </p:sp>
      <p:sp>
        <p:nvSpPr>
          <p:cNvPr id="608" name="50,784,423.00"/>
          <p:cNvSpPr txBox="1"/>
          <p:nvPr/>
        </p:nvSpPr>
        <p:spPr>
          <a:xfrm>
            <a:off x="696594" y="3585529"/>
            <a:ext cx="2257426" cy="459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2300">
                <a:solidFill>
                  <a:srgbClr val="FFFFFF"/>
                </a:solidFill>
                <a:latin typeface="Source Sans Pro"/>
                <a:ea typeface="Source Sans Pro"/>
                <a:cs typeface="Source Sans Pro"/>
                <a:sym typeface="Source Sans Pro"/>
              </a:defRPr>
            </a:lvl1pPr>
          </a:lstStyle>
          <a:p>
            <a:r>
              <a:t>-</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Footer Placeholder 2"/>
          <p:cNvSpPr txBox="1"/>
          <p:nvPr/>
        </p:nvSpPr>
        <p:spPr>
          <a:xfrm>
            <a:off x="10308906" y="6513588"/>
            <a:ext cx="1470257"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404040"/>
                </a:solidFill>
                <a:latin typeface="Bahnschrift"/>
                <a:ea typeface="Bahnschrift"/>
                <a:cs typeface="Bahnschrift"/>
                <a:sym typeface="Bahnschrift"/>
              </a:defRPr>
            </a:lvl1pPr>
          </a:lstStyle>
          <a:p>
            <a:r>
              <a:t>Your Logo Here</a:t>
            </a:r>
          </a:p>
        </p:txBody>
      </p:sp>
      <p:sp>
        <p:nvSpPr>
          <p:cNvPr id="611" name="Slide Number Placeholder 3"/>
          <p:cNvSpPr txBox="1">
            <a:spLocks noGrp="1"/>
          </p:cNvSpPr>
          <p:nvPr>
            <p:ph type="sldNum" sz="quarter" idx="4294967295"/>
          </p:nvPr>
        </p:nvSpPr>
        <p:spPr>
          <a:xfrm>
            <a:off x="11101790" y="6416992"/>
            <a:ext cx="245403"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defRPr sz="1000">
                <a:solidFill>
                  <a:srgbClr val="FFFFFF"/>
                </a:solidFill>
                <a:latin typeface="Bahnschrift"/>
                <a:ea typeface="Bahnschrift"/>
                <a:cs typeface="Bahnschrift"/>
                <a:sym typeface="Bahnschrift"/>
              </a:defRPr>
            </a:lvl1pPr>
          </a:lstStyle>
          <a:p>
            <a:fld id="{86CB4B4D-7CA3-9044-876B-883B54F8677D}" type="slidenum">
              <a:t>74</a:t>
            </a:fld>
            <a:endParaRPr/>
          </a:p>
        </p:txBody>
      </p:sp>
      <p:sp>
        <p:nvSpPr>
          <p:cNvPr id="612" name="Footer Placeholder 2"/>
          <p:cNvSpPr txBox="1"/>
          <p:nvPr/>
        </p:nvSpPr>
        <p:spPr>
          <a:xfrm>
            <a:off x="10435906" y="6640588"/>
            <a:ext cx="1470257"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404040"/>
                </a:solidFill>
                <a:latin typeface="Bahnschrift"/>
                <a:ea typeface="Bahnschrift"/>
                <a:cs typeface="Bahnschrift"/>
                <a:sym typeface="Bahnschrift"/>
              </a:defRPr>
            </a:lvl1pPr>
          </a:lstStyle>
          <a:p>
            <a:r>
              <a:t>Your Logo Here</a:t>
            </a:r>
          </a:p>
        </p:txBody>
      </p:sp>
      <p:sp>
        <p:nvSpPr>
          <p:cNvPr id="613" name="Slide Number Placeholder 3"/>
          <p:cNvSpPr txBox="1"/>
          <p:nvPr/>
        </p:nvSpPr>
        <p:spPr>
          <a:xfrm>
            <a:off x="11267900" y="6467792"/>
            <a:ext cx="167182"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FFFFFF"/>
                </a:solidFill>
                <a:latin typeface="Bahnschrift"/>
                <a:ea typeface="Bahnschrift"/>
                <a:cs typeface="Bahnschrift"/>
                <a:sym typeface="Bahnschrift"/>
              </a:defRPr>
            </a:lvl1pPr>
          </a:lstStyle>
          <a:p>
            <a:r>
              <a:t>13</a:t>
            </a:r>
          </a:p>
        </p:txBody>
      </p:sp>
      <p:sp>
        <p:nvSpPr>
          <p:cNvPr id="614" name="TextBox 3"/>
          <p:cNvSpPr txBox="1"/>
          <p:nvPr/>
        </p:nvSpPr>
        <p:spPr>
          <a:xfrm>
            <a:off x="1391625" y="226062"/>
            <a:ext cx="9546957" cy="5740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b="1">
                <a:solidFill>
                  <a:srgbClr val="FFFFFF"/>
                </a:solidFill>
                <a:latin typeface="Source Sans Pro"/>
                <a:ea typeface="Source Sans Pro"/>
                <a:cs typeface="Source Sans Pro"/>
                <a:sym typeface="Source Sans Pro"/>
              </a:defRPr>
            </a:lvl1pPr>
          </a:lstStyle>
          <a:p>
            <a:r>
              <a:t>Monthly Faults Analysis</a:t>
            </a:r>
          </a:p>
        </p:txBody>
      </p:sp>
      <p:graphicFrame>
        <p:nvGraphicFramePr>
          <p:cNvPr id="615" name="Chart 8"/>
          <p:cNvGraphicFramePr/>
          <p:nvPr/>
        </p:nvGraphicFramePr>
        <p:xfrm>
          <a:off x="6749438" y="615807"/>
          <a:ext cx="5040243" cy="55088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16" name="Chart 7"/>
          <p:cNvGraphicFramePr/>
          <p:nvPr/>
        </p:nvGraphicFramePr>
        <p:xfrm>
          <a:off x="897590" y="1010035"/>
          <a:ext cx="4815827" cy="459668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Footer Placeholder 2"/>
          <p:cNvSpPr txBox="1"/>
          <p:nvPr/>
        </p:nvSpPr>
        <p:spPr>
          <a:xfrm>
            <a:off x="10308905" y="6513589"/>
            <a:ext cx="1470258" cy="26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lgn="ctr">
              <a:defRPr sz="1200">
                <a:solidFill>
                  <a:srgbClr val="404040"/>
                </a:solidFill>
                <a:latin typeface="Bahnschrift"/>
                <a:ea typeface="Bahnschrift"/>
                <a:cs typeface="Bahnschrift"/>
                <a:sym typeface="Bahnschrift"/>
              </a:defRPr>
            </a:lvl1pPr>
          </a:lstStyle>
          <a:p>
            <a:r>
              <a:t>Your Logo Here</a:t>
            </a:r>
          </a:p>
        </p:txBody>
      </p:sp>
      <p:sp>
        <p:nvSpPr>
          <p:cNvPr id="619" name="Slide Number Placeholder 3"/>
          <p:cNvSpPr txBox="1">
            <a:spLocks noGrp="1"/>
          </p:cNvSpPr>
          <p:nvPr>
            <p:ph type="sldNum" sz="quarter" idx="4294967295"/>
          </p:nvPr>
        </p:nvSpPr>
        <p:spPr>
          <a:xfrm>
            <a:off x="11101791" y="6416993"/>
            <a:ext cx="245401" cy="24383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lvl1pPr algn="ctr">
              <a:defRPr sz="1000">
                <a:solidFill>
                  <a:srgbClr val="FFFFFF"/>
                </a:solidFill>
                <a:latin typeface="Bahnschrift"/>
                <a:ea typeface="Bahnschrift"/>
                <a:cs typeface="Bahnschrift"/>
                <a:sym typeface="Bahnschrift"/>
              </a:defRPr>
            </a:lvl1pPr>
          </a:lstStyle>
          <a:p>
            <a:fld id="{86CB4B4D-7CA3-9044-876B-883B54F8677D}" type="slidenum">
              <a:t>75</a:t>
            </a:fld>
            <a:endParaRPr/>
          </a:p>
        </p:txBody>
      </p:sp>
      <p:sp>
        <p:nvSpPr>
          <p:cNvPr id="620" name="TextBox 3"/>
          <p:cNvSpPr txBox="1"/>
          <p:nvPr/>
        </p:nvSpPr>
        <p:spPr>
          <a:xfrm>
            <a:off x="1264625" y="99063"/>
            <a:ext cx="9546957" cy="5740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b="1">
                <a:solidFill>
                  <a:srgbClr val="FFFFFF"/>
                </a:solidFill>
                <a:latin typeface="Source Sans Pro"/>
                <a:ea typeface="Source Sans Pro"/>
                <a:cs typeface="Source Sans Pro"/>
                <a:sym typeface="Source Sans Pro"/>
              </a:defRPr>
            </a:lvl1pPr>
          </a:lstStyle>
          <a:p>
            <a:r>
              <a:t>LOS Analysis</a:t>
            </a:r>
          </a:p>
        </p:txBody>
      </p:sp>
      <p:graphicFrame>
        <p:nvGraphicFramePr>
          <p:cNvPr id="621" name="Chart 1"/>
          <p:cNvGraphicFramePr/>
          <p:nvPr/>
        </p:nvGraphicFramePr>
        <p:xfrm>
          <a:off x="790226" y="3805085"/>
          <a:ext cx="10491122" cy="25439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22" name="Chart 6"/>
          <p:cNvGraphicFramePr/>
          <p:nvPr/>
        </p:nvGraphicFramePr>
        <p:xfrm>
          <a:off x="790226" y="865293"/>
          <a:ext cx="10438032" cy="2469729"/>
        </p:xfrm>
        <a:graphic>
          <a:graphicData uri="http://schemas.openxmlformats.org/drawingml/2006/chart">
            <c:chart xmlns:c="http://schemas.openxmlformats.org/drawingml/2006/chart" xmlns:r="http://schemas.openxmlformats.org/officeDocument/2006/relationships" r:id="rId3"/>
          </a:graphicData>
        </a:graphic>
      </p:graphicFrame>
      <p:sp>
        <p:nvSpPr>
          <p:cNvPr id="623" name="Footer Placeholder 2"/>
          <p:cNvSpPr txBox="1"/>
          <p:nvPr/>
        </p:nvSpPr>
        <p:spPr>
          <a:xfrm>
            <a:off x="10308906" y="6513588"/>
            <a:ext cx="1470257"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404040"/>
                </a:solidFill>
                <a:latin typeface="Bahnschrift"/>
                <a:ea typeface="Bahnschrift"/>
                <a:cs typeface="Bahnschrift"/>
                <a:sym typeface="Bahnschrift"/>
              </a:defRPr>
            </a:lvl1pPr>
          </a:lstStyle>
          <a:p>
            <a:r>
              <a:t>Your Logo Here</a:t>
            </a:r>
          </a:p>
        </p:txBody>
      </p:sp>
      <p:sp>
        <p:nvSpPr>
          <p:cNvPr id="624" name="Slide Number Placeholder 3"/>
          <p:cNvSpPr txBox="1"/>
          <p:nvPr/>
        </p:nvSpPr>
        <p:spPr>
          <a:xfrm>
            <a:off x="11267900" y="6467792"/>
            <a:ext cx="167182"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FFFFFF"/>
                </a:solidFill>
                <a:latin typeface="Bahnschrift"/>
                <a:ea typeface="Bahnschrift"/>
                <a:cs typeface="Bahnschrift"/>
                <a:sym typeface="Bahnschrift"/>
              </a:defRPr>
            </a:lvl1pPr>
          </a:lstStyle>
          <a:p>
            <a:r>
              <a:t>14</a:t>
            </a:r>
          </a:p>
        </p:txBody>
      </p:sp>
      <p:sp>
        <p:nvSpPr>
          <p:cNvPr id="625" name="TextBox 3"/>
          <p:cNvSpPr txBox="1"/>
          <p:nvPr/>
        </p:nvSpPr>
        <p:spPr>
          <a:xfrm>
            <a:off x="1264625" y="99063"/>
            <a:ext cx="9546957" cy="5740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b="1">
                <a:solidFill>
                  <a:srgbClr val="FFFFFF"/>
                </a:solidFill>
                <a:latin typeface="Source Sans Pro Bold"/>
                <a:ea typeface="Source Sans Pro Bold"/>
                <a:cs typeface="Source Sans Pro Bold"/>
                <a:sym typeface="Source Sans Pro Bold"/>
              </a:defRPr>
            </a:lvl1pPr>
          </a:lstStyle>
          <a:p>
            <a:r>
              <a:t>LOS Analysis</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TextBox 3"/>
          <p:cNvSpPr txBox="1"/>
          <p:nvPr/>
        </p:nvSpPr>
        <p:spPr>
          <a:xfrm>
            <a:off x="1264625" y="99063"/>
            <a:ext cx="9546957" cy="5740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b="1">
                <a:solidFill>
                  <a:srgbClr val="FFFFFF"/>
                </a:solidFill>
                <a:latin typeface="Source Sans Pro"/>
                <a:ea typeface="Source Sans Pro"/>
                <a:cs typeface="Source Sans Pro"/>
                <a:sym typeface="Source Sans Pro"/>
              </a:defRPr>
            </a:lvl1pPr>
          </a:lstStyle>
          <a:p>
            <a:r>
              <a:t>Customer Feedback Mechanism</a:t>
            </a:r>
          </a:p>
        </p:txBody>
      </p:sp>
      <p:sp>
        <p:nvSpPr>
          <p:cNvPr id="628" name="Slide Number Placeholder 3"/>
          <p:cNvSpPr txBox="1">
            <a:spLocks noGrp="1"/>
          </p:cNvSpPr>
          <p:nvPr>
            <p:ph type="sldNum" sz="quarter" idx="4294967295"/>
          </p:nvPr>
        </p:nvSpPr>
        <p:spPr>
          <a:xfrm>
            <a:off x="11101790" y="6416992"/>
            <a:ext cx="245403"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defRPr sz="1000">
                <a:solidFill>
                  <a:srgbClr val="FFFFFF"/>
                </a:solidFill>
                <a:latin typeface="Bahnschrift"/>
                <a:ea typeface="Bahnschrift"/>
                <a:cs typeface="Bahnschrift"/>
                <a:sym typeface="Bahnschrift"/>
              </a:defRPr>
            </a:lvl1pPr>
          </a:lstStyle>
          <a:p>
            <a:fld id="{86CB4B4D-7CA3-9044-876B-883B54F8677D}" type="slidenum">
              <a:t>76</a:t>
            </a:fld>
            <a:endParaRPr/>
          </a:p>
        </p:txBody>
      </p:sp>
      <p:sp>
        <p:nvSpPr>
          <p:cNvPr id="629" name="TextBox 3"/>
          <p:cNvSpPr txBox="1"/>
          <p:nvPr/>
        </p:nvSpPr>
        <p:spPr>
          <a:xfrm>
            <a:off x="1271610" y="88902"/>
            <a:ext cx="9546957" cy="5740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b="1">
                <a:solidFill>
                  <a:srgbClr val="FFFFFF"/>
                </a:solidFill>
                <a:latin typeface="Source Sans Pro"/>
                <a:ea typeface="Source Sans Pro"/>
                <a:cs typeface="Source Sans Pro"/>
                <a:sym typeface="Source Sans Pro"/>
              </a:defRPr>
            </a:lvl1pPr>
          </a:lstStyle>
          <a:p>
            <a:r>
              <a:t>Customer Feedback Mechanism</a:t>
            </a:r>
          </a:p>
        </p:txBody>
      </p:sp>
      <p:graphicFrame>
        <p:nvGraphicFramePr>
          <p:cNvPr id="630" name="Chart 13"/>
          <p:cNvGraphicFramePr/>
          <p:nvPr/>
        </p:nvGraphicFramePr>
        <p:xfrm>
          <a:off x="5975515" y="166941"/>
          <a:ext cx="3347477" cy="33571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31" name="Chart 14"/>
          <p:cNvGraphicFramePr/>
          <p:nvPr/>
        </p:nvGraphicFramePr>
        <p:xfrm>
          <a:off x="6019767" y="3371174"/>
          <a:ext cx="3614569" cy="3316699"/>
        </p:xfrm>
        <a:graphic>
          <a:graphicData uri="http://schemas.openxmlformats.org/drawingml/2006/chart">
            <c:chart xmlns:c="http://schemas.openxmlformats.org/drawingml/2006/chart" xmlns:r="http://schemas.openxmlformats.org/officeDocument/2006/relationships" r:id="rId3"/>
          </a:graphicData>
        </a:graphic>
      </p:graphicFrame>
      <p:sp>
        <p:nvSpPr>
          <p:cNvPr id="632" name="Shape"/>
          <p:cNvSpPr/>
          <p:nvPr/>
        </p:nvSpPr>
        <p:spPr>
          <a:xfrm>
            <a:off x="9952125" y="920556"/>
            <a:ext cx="1929280" cy="15581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ln w="25400">
            <a:solidFill>
              <a:schemeClr val="accent2"/>
            </a:solidFill>
          </a:ln>
        </p:spPr>
        <p:txBody>
          <a:bodyPr lIns="45718" tIns="45718" rIns="45718" bIns="45718" anchor="ctr"/>
          <a:lstStyle/>
          <a:p>
            <a:pPr>
              <a:defRPr sz="1400">
                <a:solidFill>
                  <a:srgbClr val="FD4F00"/>
                </a:solidFill>
                <a:latin typeface="Source Sans Pro"/>
                <a:ea typeface="Source Sans Pro"/>
                <a:cs typeface="Source Sans Pro"/>
                <a:sym typeface="Source Sans Pro"/>
              </a:defRPr>
            </a:pPr>
            <a:endParaRPr/>
          </a:p>
        </p:txBody>
      </p:sp>
      <p:sp>
        <p:nvSpPr>
          <p:cNvPr id="633" name="Shape"/>
          <p:cNvSpPr/>
          <p:nvPr/>
        </p:nvSpPr>
        <p:spPr>
          <a:xfrm>
            <a:off x="9964825" y="2818204"/>
            <a:ext cx="1929280" cy="14888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ln w="25400">
            <a:solidFill>
              <a:schemeClr val="accent2"/>
            </a:solidFill>
          </a:ln>
        </p:spPr>
        <p:txBody>
          <a:bodyPr lIns="45718" tIns="45718" rIns="45718" bIns="45718" anchor="ctr"/>
          <a:lstStyle/>
          <a:p>
            <a:pPr>
              <a:defRPr sz="1600">
                <a:solidFill>
                  <a:srgbClr val="FD4F00"/>
                </a:solidFill>
                <a:latin typeface="Source Sans Pro"/>
                <a:ea typeface="Source Sans Pro"/>
                <a:cs typeface="Source Sans Pro"/>
                <a:sym typeface="Source Sans Pro"/>
              </a:defRPr>
            </a:pPr>
            <a:endParaRPr/>
          </a:p>
        </p:txBody>
      </p:sp>
      <p:sp>
        <p:nvSpPr>
          <p:cNvPr id="634" name="Shape"/>
          <p:cNvSpPr/>
          <p:nvPr/>
        </p:nvSpPr>
        <p:spPr>
          <a:xfrm>
            <a:off x="9859519" y="4523176"/>
            <a:ext cx="2214477" cy="22929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ln w="25400">
            <a:solidFill>
              <a:schemeClr val="accent2"/>
            </a:solidFill>
          </a:ln>
        </p:spPr>
        <p:txBody>
          <a:bodyPr lIns="45718" tIns="45718" rIns="45718" bIns="45718" anchor="ctr"/>
          <a:lstStyle/>
          <a:p>
            <a:pPr>
              <a:defRPr sz="1600">
                <a:solidFill>
                  <a:srgbClr val="FD4F00"/>
                </a:solidFill>
                <a:latin typeface="Source Sans Pro"/>
                <a:ea typeface="Source Sans Pro"/>
                <a:cs typeface="Source Sans Pro"/>
                <a:sym typeface="Source Sans Pro"/>
              </a:defRPr>
            </a:pPr>
            <a:endParaRPr/>
          </a:p>
        </p:txBody>
      </p:sp>
      <p:graphicFrame>
        <p:nvGraphicFramePr>
          <p:cNvPr id="635" name="Chart 24"/>
          <p:cNvGraphicFramePr/>
          <p:nvPr/>
        </p:nvGraphicFramePr>
        <p:xfrm>
          <a:off x="394021" y="858572"/>
          <a:ext cx="4997191" cy="28365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36" name="Chart 3"/>
          <p:cNvGraphicFramePr/>
          <p:nvPr/>
        </p:nvGraphicFramePr>
        <p:xfrm>
          <a:off x="417831" y="3942674"/>
          <a:ext cx="4973382" cy="272172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TextBox 3"/>
          <p:cNvSpPr txBox="1"/>
          <p:nvPr/>
        </p:nvSpPr>
        <p:spPr>
          <a:xfrm>
            <a:off x="1264625" y="99063"/>
            <a:ext cx="9546957" cy="574037"/>
          </a:xfrm>
          <a:prstGeom prst="rect">
            <a:avLst/>
          </a:prstGeom>
          <a:solidFill>
            <a:srgbClr val="FD4F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000" b="1">
                <a:solidFill>
                  <a:srgbClr val="FFFFFF"/>
                </a:solidFill>
                <a:latin typeface="Source Sans Pro"/>
                <a:ea typeface="Source Sans Pro"/>
                <a:cs typeface="Source Sans Pro"/>
                <a:sym typeface="Source Sans Pro"/>
              </a:defRPr>
            </a:lvl1pPr>
          </a:lstStyle>
          <a:p>
            <a:r>
              <a:t>Customer Feedback Mechanism</a:t>
            </a:r>
          </a:p>
        </p:txBody>
      </p:sp>
      <p:sp>
        <p:nvSpPr>
          <p:cNvPr id="639" name="Slide Number Placeholder 3"/>
          <p:cNvSpPr txBox="1">
            <a:spLocks noGrp="1"/>
          </p:cNvSpPr>
          <p:nvPr>
            <p:ph type="sldNum" sz="quarter" idx="4294967295"/>
          </p:nvPr>
        </p:nvSpPr>
        <p:spPr>
          <a:xfrm>
            <a:off x="11101790" y="6416992"/>
            <a:ext cx="245403" cy="243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a:defRPr sz="1000">
                <a:solidFill>
                  <a:srgbClr val="FFFFFF"/>
                </a:solidFill>
                <a:latin typeface="Bahnschrift"/>
                <a:ea typeface="Bahnschrift"/>
                <a:cs typeface="Bahnschrift"/>
                <a:sym typeface="Bahnschrift"/>
              </a:defRPr>
            </a:lvl1pPr>
          </a:lstStyle>
          <a:p>
            <a:fld id="{86CB4B4D-7CA3-9044-876B-883B54F8677D}" type="slidenum">
              <a:t>77</a:t>
            </a:fld>
            <a:endParaRPr/>
          </a:p>
        </p:txBody>
      </p:sp>
      <p:graphicFrame>
        <p:nvGraphicFramePr>
          <p:cNvPr id="640" name="Chart 13"/>
          <p:cNvGraphicFramePr/>
          <p:nvPr/>
        </p:nvGraphicFramePr>
        <p:xfrm>
          <a:off x="5975515" y="490368"/>
          <a:ext cx="3347476" cy="30337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41" name="Chart 14"/>
          <p:cNvGraphicFramePr/>
          <p:nvPr/>
        </p:nvGraphicFramePr>
        <p:xfrm>
          <a:off x="6019768" y="3453301"/>
          <a:ext cx="3614569" cy="3234571"/>
        </p:xfrm>
        <a:graphic>
          <a:graphicData uri="http://schemas.openxmlformats.org/drawingml/2006/chart">
            <c:chart xmlns:c="http://schemas.openxmlformats.org/drawingml/2006/chart" xmlns:r="http://schemas.openxmlformats.org/officeDocument/2006/relationships" r:id="rId3"/>
          </a:graphicData>
        </a:graphic>
      </p:graphicFrame>
      <p:sp>
        <p:nvSpPr>
          <p:cNvPr id="642" name="Shape"/>
          <p:cNvSpPr/>
          <p:nvPr/>
        </p:nvSpPr>
        <p:spPr>
          <a:xfrm>
            <a:off x="9845692" y="778932"/>
            <a:ext cx="1716539" cy="17585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ln w="25400">
            <a:solidFill>
              <a:schemeClr val="accent2"/>
            </a:solidFill>
          </a:ln>
        </p:spPr>
        <p:txBody>
          <a:bodyPr lIns="45718" tIns="45718" rIns="45718" bIns="45718" anchor="ctr"/>
          <a:lstStyle/>
          <a:p>
            <a:pPr>
              <a:defRPr sz="1400">
                <a:solidFill>
                  <a:srgbClr val="FD4F00"/>
                </a:solidFill>
                <a:latin typeface="Source Sans Pro"/>
                <a:ea typeface="Source Sans Pro"/>
                <a:cs typeface="Source Sans Pro"/>
                <a:sym typeface="Source Sans Pro"/>
              </a:defRPr>
            </a:pPr>
            <a:endParaRPr/>
          </a:p>
        </p:txBody>
      </p:sp>
      <p:sp>
        <p:nvSpPr>
          <p:cNvPr id="643" name="Shape"/>
          <p:cNvSpPr/>
          <p:nvPr/>
        </p:nvSpPr>
        <p:spPr>
          <a:xfrm>
            <a:off x="9877411" y="2579819"/>
            <a:ext cx="1929279" cy="14888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ln w="25400">
            <a:solidFill>
              <a:schemeClr val="accent2"/>
            </a:solidFill>
          </a:ln>
        </p:spPr>
        <p:txBody>
          <a:bodyPr lIns="45718" tIns="45718" rIns="45718" bIns="45718" anchor="ctr"/>
          <a:lstStyle/>
          <a:p>
            <a:pPr>
              <a:defRPr sz="1600">
                <a:solidFill>
                  <a:srgbClr val="FD4F00"/>
                </a:solidFill>
                <a:latin typeface="Source Sans Pro"/>
                <a:ea typeface="Source Sans Pro"/>
                <a:cs typeface="Source Sans Pro"/>
                <a:sym typeface="Source Sans Pro"/>
              </a:defRPr>
            </a:pPr>
            <a:endParaRPr/>
          </a:p>
        </p:txBody>
      </p:sp>
      <p:sp>
        <p:nvSpPr>
          <p:cNvPr id="644" name="Shape"/>
          <p:cNvSpPr/>
          <p:nvPr/>
        </p:nvSpPr>
        <p:spPr>
          <a:xfrm>
            <a:off x="9859519" y="4523176"/>
            <a:ext cx="2214477" cy="22929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ln w="25400">
            <a:solidFill>
              <a:schemeClr val="accent2"/>
            </a:solidFill>
          </a:ln>
        </p:spPr>
        <p:txBody>
          <a:bodyPr lIns="45718" tIns="45718" rIns="45718" bIns="45718" anchor="ctr"/>
          <a:lstStyle/>
          <a:p>
            <a:pPr>
              <a:defRPr sz="1600">
                <a:solidFill>
                  <a:srgbClr val="FD4F00"/>
                </a:solidFill>
                <a:latin typeface="Source Sans Pro"/>
                <a:ea typeface="Source Sans Pro"/>
                <a:cs typeface="Source Sans Pro"/>
                <a:sym typeface="Source Sans Pro"/>
              </a:defRPr>
            </a:pPr>
            <a:endParaRPr/>
          </a:p>
        </p:txBody>
      </p:sp>
      <p:graphicFrame>
        <p:nvGraphicFramePr>
          <p:cNvPr id="645" name="Chart 24"/>
          <p:cNvGraphicFramePr/>
          <p:nvPr/>
        </p:nvGraphicFramePr>
        <p:xfrm>
          <a:off x="394021" y="845872"/>
          <a:ext cx="4997191" cy="28492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46" name="Chart 3"/>
          <p:cNvGraphicFramePr/>
          <p:nvPr/>
        </p:nvGraphicFramePr>
        <p:xfrm>
          <a:off x="417831" y="3910924"/>
          <a:ext cx="4973382" cy="2753474"/>
        </p:xfrm>
        <a:graphic>
          <a:graphicData uri="http://schemas.openxmlformats.org/drawingml/2006/chart">
            <c:chart xmlns:c="http://schemas.openxmlformats.org/drawingml/2006/chart" xmlns:r="http://schemas.openxmlformats.org/officeDocument/2006/relationships" r:id="rId5"/>
          </a:graphicData>
        </a:graphic>
      </p:graphicFrame>
      <p:sp>
        <p:nvSpPr>
          <p:cNvPr id="647" name="Rectangle 2"/>
          <p:cNvSpPr txBox="1"/>
          <p:nvPr/>
        </p:nvSpPr>
        <p:spPr>
          <a:xfrm>
            <a:off x="9919817" y="970845"/>
            <a:ext cx="1515262" cy="115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solidFill>
                  <a:srgbClr val="C00000"/>
                </a:solidFill>
                <a:latin typeface="Bahnschrift"/>
                <a:ea typeface="Bahnschrift"/>
                <a:cs typeface="Bahnschrift"/>
                <a:sym typeface="Bahnschrift"/>
              </a:defRPr>
            </a:lvl1pPr>
          </a:lstStyle>
          <a:p>
            <a:r>
              <a:t>Customer said everything has been going well except that every evening around 8 it goes down</a:t>
            </a:r>
          </a:p>
        </p:txBody>
      </p:sp>
      <p:sp>
        <p:nvSpPr>
          <p:cNvPr id="648" name="Rectangle 6"/>
          <p:cNvSpPr txBox="1"/>
          <p:nvPr/>
        </p:nvSpPr>
        <p:spPr>
          <a:xfrm>
            <a:off x="10023244" y="2818206"/>
            <a:ext cx="1637614" cy="802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solidFill>
                  <a:srgbClr val="C00000"/>
                </a:solidFill>
                <a:latin typeface="Bahnschrift"/>
                <a:ea typeface="Bahnschrift"/>
                <a:cs typeface="Bahnschrift"/>
                <a:sym typeface="Bahnschrift"/>
              </a:defRPr>
            </a:lvl1pPr>
          </a:lstStyle>
          <a:p>
            <a:r>
              <a:t>Customer complained about intermittent connectivity occasionally</a:t>
            </a:r>
          </a:p>
        </p:txBody>
      </p:sp>
      <p:sp>
        <p:nvSpPr>
          <p:cNvPr id="649" name="Rectangle 7"/>
          <p:cNvSpPr txBox="1"/>
          <p:nvPr/>
        </p:nvSpPr>
        <p:spPr>
          <a:xfrm>
            <a:off x="9935831" y="4718756"/>
            <a:ext cx="1905649"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solidFill>
                  <a:srgbClr val="C00000"/>
                </a:solidFill>
                <a:latin typeface="Bahnschrift"/>
                <a:ea typeface="Bahnschrift"/>
                <a:cs typeface="Bahnschrift"/>
                <a:sym typeface="Bahnschrift"/>
              </a:defRPr>
            </a:lvl1pPr>
          </a:lstStyle>
          <a:p>
            <a:r>
              <a:t>Customer confirmed connection is working perfectly fine and she is enjoying it</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ER EXPERIENCE"/>
          <p:cNvSpPr txBox="1"/>
          <p:nvPr/>
        </p:nvSpPr>
        <p:spPr>
          <a:xfrm>
            <a:off x="3891391" y="3036586"/>
            <a:ext cx="4333809" cy="802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defRPr sz="4500" b="1">
                <a:solidFill>
                  <a:srgbClr val="FFFFFF"/>
                </a:solidFill>
                <a:latin typeface="Source Sans Pro"/>
                <a:ea typeface="Source Sans Pro"/>
                <a:cs typeface="Source Sans Pro"/>
                <a:sym typeface="Source Sans Pro"/>
              </a:defRPr>
            </a:pPr>
            <a:r>
              <a:t>CUSTOMER CARE</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INBOUND COMMUNICATION"/>
          <p:cNvSpPr txBox="1">
            <a:spLocks noGrp="1"/>
          </p:cNvSpPr>
          <p:nvPr>
            <p:ph type="title" idx="4294967295"/>
          </p:nvPr>
        </p:nvSpPr>
        <p:spPr>
          <a:xfrm>
            <a:off x="-2" y="-863"/>
            <a:ext cx="12192004" cy="847641"/>
          </a:xfrm>
          <a:prstGeom prst="rect">
            <a:avLst/>
          </a:prstGeom>
          <a:solidFill>
            <a:srgbClr val="000000"/>
          </a:solidFill>
          <a:ln w="9525">
            <a:solidFill>
              <a:srgbClr val="BDD7EE"/>
            </a:solidFill>
            <a:miter lim="800000"/>
          </a:ln>
        </p:spPr>
        <p:txBody>
          <a:bodyPr/>
          <a:lstStyle>
            <a:lvl1pPr algn="ctr" defTabSz="758825">
              <a:defRPr sz="2400" b="1">
                <a:solidFill>
                  <a:srgbClr val="FFFFFF"/>
                </a:solidFill>
                <a:latin typeface="Source Sans Pro"/>
                <a:ea typeface="Source Sans Pro"/>
                <a:cs typeface="Source Sans Pro"/>
                <a:sym typeface="Source Sans Pro"/>
              </a:defRPr>
            </a:lvl1pPr>
          </a:lstStyle>
          <a:p>
            <a:r>
              <a:t>INBOUND COMMUNICATION</a:t>
            </a:r>
          </a:p>
        </p:txBody>
      </p:sp>
      <p:sp>
        <p:nvSpPr>
          <p:cNvPr id="654" name="10,000"/>
          <p:cNvSpPr txBox="1"/>
          <p:nvPr/>
        </p:nvSpPr>
        <p:spPr>
          <a:xfrm>
            <a:off x="6710922" y="2306610"/>
            <a:ext cx="1298953" cy="5994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gn="ctr" defTabSz="1828164">
              <a:defRPr sz="3200" b="1">
                <a:solidFill>
                  <a:srgbClr val="FFFFFF"/>
                </a:solidFill>
                <a:latin typeface="Source Sans Pro"/>
                <a:ea typeface="Source Sans Pro"/>
                <a:cs typeface="Source Sans Pro"/>
                <a:sym typeface="Source Sans Pro"/>
              </a:defRPr>
            </a:lvl1pPr>
          </a:lstStyle>
          <a:p>
            <a:r>
              <a:t>10,000</a:t>
            </a:r>
          </a:p>
        </p:txBody>
      </p:sp>
      <p:sp>
        <p:nvSpPr>
          <p:cNvPr id="655" name="Rectangle"/>
          <p:cNvSpPr/>
          <p:nvPr/>
        </p:nvSpPr>
        <p:spPr>
          <a:xfrm>
            <a:off x="212857" y="2309511"/>
            <a:ext cx="2571751" cy="762003"/>
          </a:xfrm>
          <a:prstGeom prst="rect">
            <a:avLst/>
          </a:prstGeom>
          <a:solidFill>
            <a:srgbClr val="FD4F00"/>
          </a:solidFill>
          <a:ln w="12700">
            <a:miter lim="400000"/>
          </a:ln>
        </p:spPr>
        <p:txBody>
          <a:bodyPr lIns="45719" rIns="45719" anchor="ctr"/>
          <a:lstStyle/>
          <a:p>
            <a:pPr algn="ctr">
              <a:defRPr sz="1600">
                <a:solidFill>
                  <a:srgbClr val="FD4F00"/>
                </a:solidFill>
                <a:latin typeface="Source Sans Pro"/>
                <a:ea typeface="Source Sans Pro"/>
                <a:cs typeface="Source Sans Pro"/>
                <a:sym typeface="Source Sans Pro"/>
              </a:defRPr>
            </a:pPr>
            <a:endParaRPr/>
          </a:p>
        </p:txBody>
      </p:sp>
      <p:sp>
        <p:nvSpPr>
          <p:cNvPr id="656" name="Rectangle"/>
          <p:cNvSpPr/>
          <p:nvPr/>
        </p:nvSpPr>
        <p:spPr>
          <a:xfrm>
            <a:off x="2927480" y="2309511"/>
            <a:ext cx="2571754" cy="762003"/>
          </a:xfrm>
          <a:prstGeom prst="rect">
            <a:avLst/>
          </a:prstGeom>
          <a:solidFill>
            <a:srgbClr val="4B5054"/>
          </a:solidFill>
          <a:ln w="12700">
            <a:miter lim="400000"/>
          </a:ln>
        </p:spPr>
        <p:txBody>
          <a:bodyPr lIns="45719" rIns="45719" anchor="ctr"/>
          <a:lstStyle/>
          <a:p>
            <a:pPr algn="ctr">
              <a:defRPr sz="1600">
                <a:solidFill>
                  <a:srgbClr val="FFFFFF"/>
                </a:solidFill>
                <a:latin typeface="Source Sans Pro"/>
                <a:ea typeface="Source Sans Pro"/>
                <a:cs typeface="Source Sans Pro"/>
                <a:sym typeface="Source Sans Pro"/>
              </a:defRPr>
            </a:pPr>
            <a:endParaRPr/>
          </a:p>
        </p:txBody>
      </p:sp>
      <p:sp>
        <p:nvSpPr>
          <p:cNvPr id="657" name="Rectangle"/>
          <p:cNvSpPr/>
          <p:nvPr/>
        </p:nvSpPr>
        <p:spPr>
          <a:xfrm>
            <a:off x="5620048" y="2309511"/>
            <a:ext cx="2571753" cy="762003"/>
          </a:xfrm>
          <a:prstGeom prst="rect">
            <a:avLst/>
          </a:prstGeom>
          <a:solidFill>
            <a:srgbClr val="262324"/>
          </a:solidFill>
          <a:ln w="12700">
            <a:miter lim="400000"/>
          </a:ln>
        </p:spPr>
        <p:txBody>
          <a:bodyPr lIns="45719" rIns="45719" anchor="ctr"/>
          <a:lstStyle/>
          <a:p>
            <a:pPr algn="ctr">
              <a:defRPr sz="1600">
                <a:solidFill>
                  <a:srgbClr val="FFFFFF"/>
                </a:solidFill>
                <a:latin typeface="Source Sans Pro"/>
                <a:ea typeface="Source Sans Pro"/>
                <a:cs typeface="Source Sans Pro"/>
                <a:sym typeface="Source Sans Pro"/>
              </a:defRPr>
            </a:pPr>
            <a:endParaRPr/>
          </a:p>
        </p:txBody>
      </p:sp>
      <p:sp>
        <p:nvSpPr>
          <p:cNvPr id="658" name="1550"/>
          <p:cNvSpPr txBox="1"/>
          <p:nvPr/>
        </p:nvSpPr>
        <p:spPr>
          <a:xfrm>
            <a:off x="1046391" y="2533671"/>
            <a:ext cx="904694"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2800" b="1">
                <a:solidFill>
                  <a:srgbClr val="FFFFFF"/>
                </a:solidFill>
                <a:latin typeface="Source Sans Pro"/>
                <a:ea typeface="Source Sans Pro"/>
                <a:cs typeface="Source Sans Pro"/>
                <a:sym typeface="Source Sans Pro"/>
              </a:defRPr>
            </a:lvl1pPr>
          </a:lstStyle>
          <a:p>
            <a:r>
              <a:t>1,551</a:t>
            </a:r>
          </a:p>
        </p:txBody>
      </p:sp>
      <p:sp>
        <p:nvSpPr>
          <p:cNvPr id="659" name="40"/>
          <p:cNvSpPr txBox="1"/>
          <p:nvPr/>
        </p:nvSpPr>
        <p:spPr>
          <a:xfrm>
            <a:off x="3888701" y="2544728"/>
            <a:ext cx="610257"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defRPr sz="2800" b="1">
                <a:solidFill>
                  <a:srgbClr val="FFFFFF"/>
                </a:solidFill>
                <a:latin typeface="Source Sans Pro"/>
                <a:ea typeface="Source Sans Pro"/>
                <a:cs typeface="Source Sans Pro"/>
                <a:sym typeface="Source Sans Pro"/>
              </a:defRPr>
            </a:lvl1pPr>
          </a:lstStyle>
          <a:p>
            <a:r>
              <a:t>229</a:t>
            </a:r>
          </a:p>
        </p:txBody>
      </p:sp>
      <p:sp>
        <p:nvSpPr>
          <p:cNvPr id="660" name="Activation"/>
          <p:cNvSpPr txBox="1"/>
          <p:nvPr/>
        </p:nvSpPr>
        <p:spPr>
          <a:xfrm>
            <a:off x="955221" y="2283219"/>
            <a:ext cx="1093518"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1400">
                <a:solidFill>
                  <a:srgbClr val="F2F2F2"/>
                </a:solidFill>
                <a:latin typeface="Source Sans Pro"/>
                <a:ea typeface="Source Sans Pro"/>
                <a:cs typeface="Source Sans Pro"/>
                <a:sym typeface="Source Sans Pro"/>
              </a:defRPr>
            </a:lvl1pPr>
          </a:lstStyle>
          <a:p>
            <a:r>
              <a:t>TOTAL EMAILS</a:t>
            </a:r>
          </a:p>
        </p:txBody>
      </p:sp>
      <p:sp>
        <p:nvSpPr>
          <p:cNvPr id="661" name="Provisioned"/>
          <p:cNvSpPr txBox="1"/>
          <p:nvPr/>
        </p:nvSpPr>
        <p:spPr>
          <a:xfrm>
            <a:off x="3555117" y="2283219"/>
            <a:ext cx="1304566"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defRPr sz="1400">
                <a:solidFill>
                  <a:srgbClr val="F2F2F2"/>
                </a:solidFill>
                <a:latin typeface="Source Sans Pro"/>
                <a:ea typeface="Source Sans Pro"/>
                <a:cs typeface="Source Sans Pro"/>
                <a:sym typeface="Source Sans Pro"/>
              </a:defRPr>
            </a:lvl1pPr>
          </a:lstStyle>
          <a:p>
            <a:r>
              <a:t>TOTAL LIVE CHAT</a:t>
            </a:r>
          </a:p>
        </p:txBody>
      </p:sp>
      <p:sp>
        <p:nvSpPr>
          <p:cNvPr id="662" name="New Customer"/>
          <p:cNvSpPr txBox="1"/>
          <p:nvPr/>
        </p:nvSpPr>
        <p:spPr>
          <a:xfrm>
            <a:off x="6331791" y="2283219"/>
            <a:ext cx="1012619"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defRPr sz="1400">
                <a:solidFill>
                  <a:srgbClr val="F2F2F2"/>
                </a:solidFill>
                <a:latin typeface="Source Sans Pro"/>
                <a:ea typeface="Source Sans Pro"/>
                <a:cs typeface="Source Sans Pro"/>
                <a:sym typeface="Source Sans Pro"/>
              </a:defRPr>
            </a:lvl1pPr>
          </a:lstStyle>
          <a:p>
            <a:r>
              <a:t>TOTAL CALLS</a:t>
            </a:r>
          </a:p>
        </p:txBody>
      </p:sp>
      <p:sp>
        <p:nvSpPr>
          <p:cNvPr id="663" name="TextBox 1"/>
          <p:cNvSpPr txBox="1"/>
          <p:nvPr/>
        </p:nvSpPr>
        <p:spPr>
          <a:xfrm>
            <a:off x="6372907" y="2516727"/>
            <a:ext cx="1194261"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43" tIns="17143" rIns="17143" bIns="17143">
            <a:spAutoFit/>
          </a:bodyPr>
          <a:lstStyle>
            <a:lvl1pPr>
              <a:defRPr sz="2800" b="1">
                <a:solidFill>
                  <a:srgbClr val="FFFFFF"/>
                </a:solidFill>
                <a:latin typeface="Source Sans Pro"/>
                <a:ea typeface="Source Sans Pro"/>
                <a:cs typeface="Source Sans Pro"/>
                <a:sym typeface="Source Sans Pro"/>
              </a:defRPr>
            </a:lvl1pPr>
          </a:lstStyle>
          <a:p>
            <a:r>
              <a:t>3,602</a:t>
            </a:r>
          </a:p>
        </p:txBody>
      </p:sp>
      <p:sp>
        <p:nvSpPr>
          <p:cNvPr id="664" name="Rectangle"/>
          <p:cNvSpPr/>
          <p:nvPr/>
        </p:nvSpPr>
        <p:spPr>
          <a:xfrm>
            <a:off x="8373722" y="2306389"/>
            <a:ext cx="1907266" cy="762003"/>
          </a:xfrm>
          <a:prstGeom prst="rect">
            <a:avLst/>
          </a:prstGeom>
          <a:solidFill>
            <a:srgbClr val="FD4F00"/>
          </a:solidFill>
          <a:ln w="12700">
            <a:miter lim="400000"/>
          </a:ln>
        </p:spPr>
        <p:txBody>
          <a:bodyPr lIns="45719" rIns="45719" anchor="ctr"/>
          <a:lstStyle/>
          <a:p>
            <a:pPr algn="ctr">
              <a:defRPr sz="1600">
                <a:solidFill>
                  <a:srgbClr val="FD4F00"/>
                </a:solidFill>
                <a:latin typeface="Source Sans Pro"/>
                <a:ea typeface="Source Sans Pro"/>
                <a:cs typeface="Source Sans Pro"/>
                <a:sym typeface="Source Sans Pro"/>
              </a:defRPr>
            </a:pPr>
            <a:endParaRPr/>
          </a:p>
        </p:txBody>
      </p:sp>
      <p:sp>
        <p:nvSpPr>
          <p:cNvPr id="665" name="1550"/>
          <p:cNvSpPr txBox="1"/>
          <p:nvPr/>
        </p:nvSpPr>
        <p:spPr>
          <a:xfrm>
            <a:off x="9011408" y="2544728"/>
            <a:ext cx="610257"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2800" b="1">
                <a:solidFill>
                  <a:srgbClr val="FFFFFF"/>
                </a:solidFill>
                <a:latin typeface="Source Sans Pro"/>
                <a:ea typeface="Source Sans Pro"/>
                <a:cs typeface="Source Sans Pro"/>
                <a:sym typeface="Source Sans Pro"/>
              </a:defRPr>
            </a:lvl1pPr>
          </a:lstStyle>
          <a:p>
            <a:r>
              <a:t>480</a:t>
            </a:r>
          </a:p>
        </p:txBody>
      </p:sp>
      <p:sp>
        <p:nvSpPr>
          <p:cNvPr id="666" name="Activation"/>
          <p:cNvSpPr txBox="1"/>
          <p:nvPr/>
        </p:nvSpPr>
        <p:spPr>
          <a:xfrm>
            <a:off x="8609865" y="2302268"/>
            <a:ext cx="1443886" cy="224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1200">
                <a:solidFill>
                  <a:srgbClr val="F2F2F2"/>
                </a:solidFill>
                <a:latin typeface="Source Sans Pro"/>
                <a:ea typeface="Source Sans Pro"/>
                <a:cs typeface="Source Sans Pro"/>
                <a:sym typeface="Source Sans Pro"/>
              </a:defRPr>
            </a:lvl1pPr>
          </a:lstStyle>
          <a:p>
            <a:r>
              <a:t>TOTAL LOUNGE VISITS</a:t>
            </a:r>
          </a:p>
        </p:txBody>
      </p:sp>
      <p:grpSp>
        <p:nvGrpSpPr>
          <p:cNvPr id="671" name="Group 2"/>
          <p:cNvGrpSpPr/>
          <p:nvPr/>
        </p:nvGrpSpPr>
        <p:grpSpPr>
          <a:xfrm>
            <a:off x="157448" y="1159032"/>
            <a:ext cx="2571753" cy="788298"/>
            <a:chOff x="0" y="1"/>
            <a:chExt cx="2571752" cy="788296"/>
          </a:xfrm>
        </p:grpSpPr>
        <p:grpSp>
          <p:nvGrpSpPr>
            <p:cNvPr id="669" name="Rectangle"/>
            <p:cNvGrpSpPr/>
            <p:nvPr/>
          </p:nvGrpSpPr>
          <p:grpSpPr>
            <a:xfrm>
              <a:off x="0" y="26294"/>
              <a:ext cx="2571753" cy="762005"/>
              <a:chOff x="0" y="0"/>
              <a:chExt cx="2571752" cy="762004"/>
            </a:xfrm>
          </p:grpSpPr>
          <p:sp>
            <p:nvSpPr>
              <p:cNvPr id="667" name="Rectangle"/>
              <p:cNvSpPr/>
              <p:nvPr/>
            </p:nvSpPr>
            <p:spPr>
              <a:xfrm>
                <a:off x="0" y="-1"/>
                <a:ext cx="2571753" cy="762006"/>
              </a:xfrm>
              <a:prstGeom prst="rect">
                <a:avLst/>
              </a:prstGeom>
              <a:solidFill>
                <a:srgbClr val="FD4F00"/>
              </a:solidFill>
              <a:ln w="12700" cap="flat">
                <a:noFill/>
                <a:miter lim="400000"/>
              </a:ln>
              <a:effectLst/>
            </p:spPr>
            <p:txBody>
              <a:bodyPr wrap="square" lIns="45719" tIns="45719" rIns="45719" bIns="45719" numCol="1" anchor="ctr">
                <a:noAutofit/>
              </a:bodyPr>
              <a:lstStyle/>
              <a:p>
                <a:pPr algn="ctr">
                  <a:defRPr sz="1600">
                    <a:solidFill>
                      <a:srgbClr val="FD4F00"/>
                    </a:solidFill>
                    <a:latin typeface="Source Sans Pro"/>
                    <a:ea typeface="Source Sans Pro"/>
                    <a:cs typeface="Source Sans Pro"/>
                    <a:sym typeface="Source Sans Pro"/>
                  </a:defRPr>
                </a:pPr>
                <a:endParaRPr/>
              </a:p>
            </p:txBody>
          </p:sp>
          <p:sp>
            <p:nvSpPr>
              <p:cNvPr id="668" name="6"/>
              <p:cNvSpPr txBox="1"/>
              <p:nvPr/>
            </p:nvSpPr>
            <p:spPr>
              <a:xfrm>
                <a:off x="0" y="208284"/>
                <a:ext cx="2571753" cy="345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a:solidFill>
                      <a:srgbClr val="FD4F00"/>
                    </a:solidFill>
                    <a:latin typeface="Source Sans Pro"/>
                    <a:ea typeface="Source Sans Pro"/>
                    <a:cs typeface="Source Sans Pro"/>
                    <a:sym typeface="Source Sans Pro"/>
                  </a:defRPr>
                </a:lvl1pPr>
              </a:lstStyle>
              <a:p>
                <a:r>
                  <a:t>6</a:t>
                </a:r>
              </a:p>
            </p:txBody>
          </p:sp>
        </p:grpSp>
        <p:sp>
          <p:nvSpPr>
            <p:cNvPr id="670" name="Activation"/>
            <p:cNvSpPr txBox="1"/>
            <p:nvPr/>
          </p:nvSpPr>
          <p:spPr>
            <a:xfrm>
              <a:off x="652753" y="1"/>
              <a:ext cx="1272740" cy="2628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numCol="1" anchor="ctr">
              <a:spAutoFit/>
            </a:bodyPr>
            <a:lstStyle>
              <a:lvl1pPr algn="ctr">
                <a:defRPr sz="1400">
                  <a:solidFill>
                    <a:srgbClr val="F2F2F2"/>
                  </a:solidFill>
                  <a:latin typeface="Source Sans Pro"/>
                  <a:ea typeface="Source Sans Pro"/>
                  <a:cs typeface="Source Sans Pro"/>
                  <a:sym typeface="Source Sans Pro"/>
                </a:defRPr>
              </a:lvl1pPr>
            </a:lstStyle>
            <a:p>
              <a:r>
                <a:t>TOTAL INBOUND</a:t>
              </a:r>
            </a:p>
          </p:txBody>
        </p:sp>
      </p:grpSp>
      <p:sp>
        <p:nvSpPr>
          <p:cNvPr id="672" name="10,000"/>
          <p:cNvSpPr txBox="1"/>
          <p:nvPr/>
        </p:nvSpPr>
        <p:spPr>
          <a:xfrm>
            <a:off x="6710922" y="3312979"/>
            <a:ext cx="1298953" cy="5994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gn="ctr" defTabSz="1828164">
              <a:defRPr sz="3200" b="1">
                <a:solidFill>
                  <a:srgbClr val="FFFFFF"/>
                </a:solidFill>
                <a:latin typeface="Source Sans Pro"/>
                <a:ea typeface="Source Sans Pro"/>
                <a:cs typeface="Source Sans Pro"/>
                <a:sym typeface="Source Sans Pro"/>
              </a:defRPr>
            </a:lvl1pPr>
          </a:lstStyle>
          <a:p>
            <a:r>
              <a:t>10,000</a:t>
            </a:r>
          </a:p>
        </p:txBody>
      </p:sp>
      <p:sp>
        <p:nvSpPr>
          <p:cNvPr id="673" name="Rectangle"/>
          <p:cNvSpPr/>
          <p:nvPr/>
        </p:nvSpPr>
        <p:spPr>
          <a:xfrm>
            <a:off x="212857" y="3315880"/>
            <a:ext cx="2571751" cy="762003"/>
          </a:xfrm>
          <a:prstGeom prst="rect">
            <a:avLst/>
          </a:prstGeom>
          <a:solidFill>
            <a:srgbClr val="FD4F00"/>
          </a:solidFill>
          <a:ln w="12700">
            <a:miter lim="400000"/>
          </a:ln>
        </p:spPr>
        <p:txBody>
          <a:bodyPr lIns="45719" rIns="45719" anchor="ctr"/>
          <a:lstStyle/>
          <a:p>
            <a:pPr algn="ctr">
              <a:defRPr sz="1600">
                <a:solidFill>
                  <a:srgbClr val="FD4F00"/>
                </a:solidFill>
                <a:latin typeface="Source Sans Pro"/>
                <a:ea typeface="Source Sans Pro"/>
                <a:cs typeface="Source Sans Pro"/>
                <a:sym typeface="Source Sans Pro"/>
              </a:defRPr>
            </a:pPr>
            <a:endParaRPr/>
          </a:p>
        </p:txBody>
      </p:sp>
      <p:sp>
        <p:nvSpPr>
          <p:cNvPr id="674" name="Rectangle"/>
          <p:cNvSpPr/>
          <p:nvPr/>
        </p:nvSpPr>
        <p:spPr>
          <a:xfrm>
            <a:off x="2927480" y="3315880"/>
            <a:ext cx="2571754" cy="762003"/>
          </a:xfrm>
          <a:prstGeom prst="rect">
            <a:avLst/>
          </a:prstGeom>
          <a:solidFill>
            <a:srgbClr val="4B5054"/>
          </a:solidFill>
          <a:ln w="12700">
            <a:miter lim="400000"/>
          </a:ln>
        </p:spPr>
        <p:txBody>
          <a:bodyPr lIns="45719" rIns="45719" anchor="ctr"/>
          <a:lstStyle/>
          <a:p>
            <a:pPr algn="ctr">
              <a:defRPr sz="1600">
                <a:solidFill>
                  <a:srgbClr val="FFFFFF"/>
                </a:solidFill>
                <a:latin typeface="Source Sans Pro"/>
                <a:ea typeface="Source Sans Pro"/>
                <a:cs typeface="Source Sans Pro"/>
                <a:sym typeface="Source Sans Pro"/>
              </a:defRPr>
            </a:pPr>
            <a:endParaRPr/>
          </a:p>
        </p:txBody>
      </p:sp>
      <p:sp>
        <p:nvSpPr>
          <p:cNvPr id="675" name="Rectangle"/>
          <p:cNvSpPr/>
          <p:nvPr/>
        </p:nvSpPr>
        <p:spPr>
          <a:xfrm>
            <a:off x="5642107" y="3315880"/>
            <a:ext cx="2571753" cy="762003"/>
          </a:xfrm>
          <a:prstGeom prst="rect">
            <a:avLst/>
          </a:prstGeom>
          <a:solidFill>
            <a:srgbClr val="262324"/>
          </a:solidFill>
          <a:ln w="12700">
            <a:miter lim="400000"/>
          </a:ln>
        </p:spPr>
        <p:txBody>
          <a:bodyPr lIns="45719" rIns="45719" anchor="ctr"/>
          <a:lstStyle/>
          <a:p>
            <a:pPr algn="ctr">
              <a:defRPr sz="1600">
                <a:solidFill>
                  <a:srgbClr val="FFFFFF"/>
                </a:solidFill>
                <a:latin typeface="Source Sans Pro"/>
                <a:ea typeface="Source Sans Pro"/>
                <a:cs typeface="Source Sans Pro"/>
                <a:sym typeface="Source Sans Pro"/>
              </a:defRPr>
            </a:pPr>
            <a:endParaRPr/>
          </a:p>
        </p:txBody>
      </p:sp>
      <p:sp>
        <p:nvSpPr>
          <p:cNvPr id="676" name="1550"/>
          <p:cNvSpPr txBox="1"/>
          <p:nvPr/>
        </p:nvSpPr>
        <p:spPr>
          <a:xfrm>
            <a:off x="1046390" y="3540039"/>
            <a:ext cx="904694"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2800" b="1">
                <a:solidFill>
                  <a:srgbClr val="FFFFFF"/>
                </a:solidFill>
                <a:latin typeface="Source Sans Pro"/>
                <a:ea typeface="Source Sans Pro"/>
                <a:cs typeface="Source Sans Pro"/>
                <a:sym typeface="Source Sans Pro"/>
              </a:defRPr>
            </a:lvl1pPr>
          </a:lstStyle>
          <a:p>
            <a:r>
              <a:t>1,271</a:t>
            </a:r>
          </a:p>
        </p:txBody>
      </p:sp>
      <p:sp>
        <p:nvSpPr>
          <p:cNvPr id="677" name="40"/>
          <p:cNvSpPr txBox="1"/>
          <p:nvPr/>
        </p:nvSpPr>
        <p:spPr>
          <a:xfrm>
            <a:off x="3840196" y="3551910"/>
            <a:ext cx="610258"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defRPr sz="2800" b="1">
                <a:solidFill>
                  <a:srgbClr val="FFFFFF"/>
                </a:solidFill>
                <a:latin typeface="Source Sans Pro"/>
                <a:ea typeface="Source Sans Pro"/>
                <a:cs typeface="Source Sans Pro"/>
                <a:sym typeface="Source Sans Pro"/>
              </a:defRPr>
            </a:lvl1pPr>
          </a:lstStyle>
          <a:p>
            <a:r>
              <a:t>179</a:t>
            </a:r>
          </a:p>
        </p:txBody>
      </p:sp>
      <p:sp>
        <p:nvSpPr>
          <p:cNvPr id="678" name="Activation"/>
          <p:cNvSpPr txBox="1"/>
          <p:nvPr/>
        </p:nvSpPr>
        <p:spPr>
          <a:xfrm>
            <a:off x="1212052" y="3289585"/>
            <a:ext cx="579854"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1400">
                <a:solidFill>
                  <a:srgbClr val="F2F2F2"/>
                </a:solidFill>
                <a:latin typeface="Source Sans Pro"/>
                <a:ea typeface="Source Sans Pro"/>
                <a:cs typeface="Source Sans Pro"/>
                <a:sym typeface="Source Sans Pro"/>
              </a:defRPr>
            </a:lvl1pPr>
          </a:lstStyle>
          <a:p>
            <a:r>
              <a:t>FAULTS</a:t>
            </a:r>
          </a:p>
        </p:txBody>
      </p:sp>
      <p:sp>
        <p:nvSpPr>
          <p:cNvPr id="679" name="Provisioned"/>
          <p:cNvSpPr txBox="1"/>
          <p:nvPr/>
        </p:nvSpPr>
        <p:spPr>
          <a:xfrm>
            <a:off x="3828586" y="3308423"/>
            <a:ext cx="769542"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43" tIns="17143" rIns="17143" bIns="17143" anchor="ctr">
            <a:spAutoFit/>
          </a:bodyPr>
          <a:lstStyle/>
          <a:p>
            <a:pPr>
              <a:defRPr sz="1400">
                <a:solidFill>
                  <a:srgbClr val="F2F2F2"/>
                </a:solidFill>
                <a:latin typeface="Source Sans Pro"/>
                <a:ea typeface="Source Sans Pro"/>
                <a:cs typeface="Source Sans Pro"/>
                <a:sym typeface="Source Sans Pro"/>
              </a:defRPr>
            </a:pPr>
            <a:r>
              <a:t>FAULTS</a:t>
            </a:r>
          </a:p>
        </p:txBody>
      </p:sp>
      <p:sp>
        <p:nvSpPr>
          <p:cNvPr id="680" name="New Customer"/>
          <p:cNvSpPr txBox="1"/>
          <p:nvPr/>
        </p:nvSpPr>
        <p:spPr>
          <a:xfrm>
            <a:off x="6632051" y="3289585"/>
            <a:ext cx="492731"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defRPr sz="1400">
                <a:solidFill>
                  <a:srgbClr val="F2F2F2"/>
                </a:solidFill>
                <a:latin typeface="Source Sans Pro"/>
                <a:ea typeface="Source Sans Pro"/>
                <a:cs typeface="Source Sans Pro"/>
                <a:sym typeface="Source Sans Pro"/>
              </a:defRPr>
            </a:lvl1pPr>
          </a:lstStyle>
          <a:p>
            <a:r>
              <a:t>FAULT</a:t>
            </a:r>
          </a:p>
        </p:txBody>
      </p:sp>
      <p:sp>
        <p:nvSpPr>
          <p:cNvPr id="681" name="TextBox 1"/>
          <p:cNvSpPr txBox="1"/>
          <p:nvPr/>
        </p:nvSpPr>
        <p:spPr>
          <a:xfrm>
            <a:off x="6313985" y="3582423"/>
            <a:ext cx="1194261"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43" tIns="17143" rIns="17143" bIns="17143">
            <a:spAutoFit/>
          </a:bodyPr>
          <a:lstStyle>
            <a:lvl1pPr>
              <a:defRPr sz="2800" b="1">
                <a:solidFill>
                  <a:srgbClr val="FFFFFF"/>
                </a:solidFill>
                <a:latin typeface="Source Sans Pro"/>
                <a:ea typeface="Source Sans Pro"/>
                <a:cs typeface="Source Sans Pro"/>
                <a:sym typeface="Source Sans Pro"/>
              </a:defRPr>
            </a:lvl1pPr>
          </a:lstStyle>
          <a:p>
            <a:r>
              <a:t> 3,245</a:t>
            </a:r>
          </a:p>
        </p:txBody>
      </p:sp>
      <p:sp>
        <p:nvSpPr>
          <p:cNvPr id="682" name="Rectangle"/>
          <p:cNvSpPr/>
          <p:nvPr/>
        </p:nvSpPr>
        <p:spPr>
          <a:xfrm>
            <a:off x="8373722" y="3312757"/>
            <a:ext cx="1907266" cy="762003"/>
          </a:xfrm>
          <a:prstGeom prst="rect">
            <a:avLst/>
          </a:prstGeom>
          <a:solidFill>
            <a:srgbClr val="FD4F00"/>
          </a:solidFill>
          <a:ln w="12700">
            <a:miter lim="400000"/>
          </a:ln>
        </p:spPr>
        <p:txBody>
          <a:bodyPr lIns="45719" rIns="45719" anchor="ctr"/>
          <a:lstStyle/>
          <a:p>
            <a:pPr algn="ctr">
              <a:defRPr sz="1600">
                <a:solidFill>
                  <a:srgbClr val="FD4F00"/>
                </a:solidFill>
                <a:latin typeface="Source Sans Pro"/>
                <a:ea typeface="Source Sans Pro"/>
                <a:cs typeface="Source Sans Pro"/>
                <a:sym typeface="Source Sans Pro"/>
              </a:defRPr>
            </a:pPr>
            <a:endParaRPr/>
          </a:p>
        </p:txBody>
      </p:sp>
      <p:sp>
        <p:nvSpPr>
          <p:cNvPr id="683" name="1550"/>
          <p:cNvSpPr txBox="1"/>
          <p:nvPr/>
        </p:nvSpPr>
        <p:spPr>
          <a:xfrm>
            <a:off x="9036596" y="3603280"/>
            <a:ext cx="610257"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2800" b="1">
                <a:solidFill>
                  <a:srgbClr val="FFFFFF"/>
                </a:solidFill>
                <a:latin typeface="Source Sans Pro"/>
                <a:ea typeface="Source Sans Pro"/>
                <a:cs typeface="Source Sans Pro"/>
                <a:sym typeface="Source Sans Pro"/>
              </a:defRPr>
            </a:lvl1pPr>
          </a:lstStyle>
          <a:p>
            <a:r>
              <a:t>230</a:t>
            </a:r>
          </a:p>
        </p:txBody>
      </p:sp>
      <p:sp>
        <p:nvSpPr>
          <p:cNvPr id="684" name="Activation"/>
          <p:cNvSpPr txBox="1"/>
          <p:nvPr/>
        </p:nvSpPr>
        <p:spPr>
          <a:xfrm>
            <a:off x="9051795" y="3352827"/>
            <a:ext cx="579854"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1400">
                <a:solidFill>
                  <a:srgbClr val="F2F2F2"/>
                </a:solidFill>
                <a:latin typeface="Source Sans Pro"/>
                <a:ea typeface="Source Sans Pro"/>
                <a:cs typeface="Source Sans Pro"/>
                <a:sym typeface="Source Sans Pro"/>
              </a:defRPr>
            </a:lvl1pPr>
          </a:lstStyle>
          <a:p>
            <a:r>
              <a:t>FAULTS</a:t>
            </a:r>
          </a:p>
        </p:txBody>
      </p:sp>
      <p:sp>
        <p:nvSpPr>
          <p:cNvPr id="685" name="10,000"/>
          <p:cNvSpPr txBox="1"/>
          <p:nvPr/>
        </p:nvSpPr>
        <p:spPr>
          <a:xfrm>
            <a:off x="6710922" y="4303195"/>
            <a:ext cx="1298953" cy="5994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gn="ctr" defTabSz="1828164">
              <a:defRPr sz="3200" b="1">
                <a:solidFill>
                  <a:srgbClr val="FFFFFF"/>
                </a:solidFill>
                <a:latin typeface="Source Sans Pro"/>
                <a:ea typeface="Source Sans Pro"/>
                <a:cs typeface="Source Sans Pro"/>
                <a:sym typeface="Source Sans Pro"/>
              </a:defRPr>
            </a:lvl1pPr>
          </a:lstStyle>
          <a:p>
            <a:r>
              <a:t>10,000</a:t>
            </a:r>
          </a:p>
        </p:txBody>
      </p:sp>
      <p:sp>
        <p:nvSpPr>
          <p:cNvPr id="686" name="Rectangle"/>
          <p:cNvSpPr/>
          <p:nvPr/>
        </p:nvSpPr>
        <p:spPr>
          <a:xfrm>
            <a:off x="212857" y="4280696"/>
            <a:ext cx="2571751" cy="762003"/>
          </a:xfrm>
          <a:prstGeom prst="rect">
            <a:avLst/>
          </a:prstGeom>
          <a:solidFill>
            <a:srgbClr val="FD4F00"/>
          </a:solidFill>
          <a:ln w="12700">
            <a:miter lim="400000"/>
          </a:ln>
        </p:spPr>
        <p:txBody>
          <a:bodyPr lIns="45719" rIns="45719" anchor="ctr"/>
          <a:lstStyle/>
          <a:p>
            <a:pPr algn="ctr">
              <a:defRPr sz="1600">
                <a:solidFill>
                  <a:srgbClr val="FD4F00"/>
                </a:solidFill>
                <a:latin typeface="Source Sans Pro"/>
                <a:ea typeface="Source Sans Pro"/>
                <a:cs typeface="Source Sans Pro"/>
                <a:sym typeface="Source Sans Pro"/>
              </a:defRPr>
            </a:pPr>
            <a:endParaRPr/>
          </a:p>
        </p:txBody>
      </p:sp>
      <p:sp>
        <p:nvSpPr>
          <p:cNvPr id="687" name="Rectangle"/>
          <p:cNvSpPr/>
          <p:nvPr/>
        </p:nvSpPr>
        <p:spPr>
          <a:xfrm>
            <a:off x="2927480" y="4306096"/>
            <a:ext cx="2571754" cy="762003"/>
          </a:xfrm>
          <a:prstGeom prst="rect">
            <a:avLst/>
          </a:prstGeom>
          <a:solidFill>
            <a:srgbClr val="4B5054"/>
          </a:solidFill>
          <a:ln w="12700">
            <a:miter lim="400000"/>
          </a:ln>
        </p:spPr>
        <p:txBody>
          <a:bodyPr lIns="45719" rIns="45719" anchor="ctr"/>
          <a:lstStyle/>
          <a:p>
            <a:pPr algn="ctr">
              <a:defRPr sz="1600">
                <a:solidFill>
                  <a:srgbClr val="FFFFFF"/>
                </a:solidFill>
                <a:latin typeface="Source Sans Pro"/>
                <a:ea typeface="Source Sans Pro"/>
                <a:cs typeface="Source Sans Pro"/>
                <a:sym typeface="Source Sans Pro"/>
              </a:defRPr>
            </a:pPr>
            <a:endParaRPr/>
          </a:p>
        </p:txBody>
      </p:sp>
      <p:sp>
        <p:nvSpPr>
          <p:cNvPr id="688" name="Rectangle"/>
          <p:cNvSpPr/>
          <p:nvPr/>
        </p:nvSpPr>
        <p:spPr>
          <a:xfrm>
            <a:off x="5602196" y="4361303"/>
            <a:ext cx="2571753" cy="762003"/>
          </a:xfrm>
          <a:prstGeom prst="rect">
            <a:avLst/>
          </a:prstGeom>
          <a:solidFill>
            <a:srgbClr val="262324"/>
          </a:solidFill>
          <a:ln w="12700">
            <a:miter lim="400000"/>
          </a:ln>
        </p:spPr>
        <p:txBody>
          <a:bodyPr lIns="45719" rIns="45719" anchor="ctr"/>
          <a:lstStyle/>
          <a:p>
            <a:pPr algn="ctr">
              <a:defRPr sz="1600">
                <a:solidFill>
                  <a:srgbClr val="FFFFFF"/>
                </a:solidFill>
                <a:latin typeface="Source Sans Pro"/>
                <a:ea typeface="Source Sans Pro"/>
                <a:cs typeface="Source Sans Pro"/>
                <a:sym typeface="Source Sans Pro"/>
              </a:defRPr>
            </a:pPr>
            <a:endParaRPr/>
          </a:p>
        </p:txBody>
      </p:sp>
      <p:sp>
        <p:nvSpPr>
          <p:cNvPr id="689" name="1550"/>
          <p:cNvSpPr txBox="1"/>
          <p:nvPr/>
        </p:nvSpPr>
        <p:spPr>
          <a:xfrm>
            <a:off x="1193609" y="4530255"/>
            <a:ext cx="610257"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2800" b="1">
                <a:solidFill>
                  <a:srgbClr val="FFFFFF"/>
                </a:solidFill>
                <a:latin typeface="Source Sans Pro"/>
                <a:ea typeface="Source Sans Pro"/>
                <a:cs typeface="Source Sans Pro"/>
                <a:sym typeface="Source Sans Pro"/>
              </a:defRPr>
            </a:lvl1pPr>
          </a:lstStyle>
          <a:p>
            <a:r>
              <a:t>128</a:t>
            </a:r>
          </a:p>
        </p:txBody>
      </p:sp>
      <p:sp>
        <p:nvSpPr>
          <p:cNvPr id="690" name="40"/>
          <p:cNvSpPr txBox="1"/>
          <p:nvPr/>
        </p:nvSpPr>
        <p:spPr>
          <a:xfrm>
            <a:off x="3895109" y="4530255"/>
            <a:ext cx="422500"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defRPr sz="2800" b="1">
                <a:solidFill>
                  <a:srgbClr val="FFFFFF"/>
                </a:solidFill>
                <a:latin typeface="Source Sans Pro"/>
                <a:ea typeface="Source Sans Pro"/>
                <a:cs typeface="Source Sans Pro"/>
                <a:sym typeface="Source Sans Pro"/>
              </a:defRPr>
            </a:lvl1pPr>
          </a:lstStyle>
          <a:p>
            <a:r>
              <a:t>30</a:t>
            </a:r>
          </a:p>
        </p:txBody>
      </p:sp>
      <p:sp>
        <p:nvSpPr>
          <p:cNvPr id="691" name="Activation"/>
          <p:cNvSpPr txBox="1"/>
          <p:nvPr/>
        </p:nvSpPr>
        <p:spPr>
          <a:xfrm>
            <a:off x="1069012" y="4279803"/>
            <a:ext cx="865934"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1400">
                <a:solidFill>
                  <a:srgbClr val="F2F2F2"/>
                </a:solidFill>
                <a:latin typeface="Source Sans Pro"/>
                <a:ea typeface="Source Sans Pro"/>
                <a:cs typeface="Source Sans Pro"/>
                <a:sym typeface="Source Sans Pro"/>
              </a:defRPr>
            </a:lvl1pPr>
          </a:lstStyle>
          <a:p>
            <a:r>
              <a:t>ENQUIRIES</a:t>
            </a:r>
          </a:p>
        </p:txBody>
      </p:sp>
      <p:sp>
        <p:nvSpPr>
          <p:cNvPr id="692" name="Provisioned"/>
          <p:cNvSpPr txBox="1"/>
          <p:nvPr/>
        </p:nvSpPr>
        <p:spPr>
          <a:xfrm>
            <a:off x="3750140" y="4352453"/>
            <a:ext cx="1619519"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43" tIns="17143" rIns="17143" bIns="17143" anchor="ctr">
            <a:spAutoFit/>
          </a:bodyPr>
          <a:lstStyle/>
          <a:p>
            <a:pPr>
              <a:defRPr sz="1400">
                <a:solidFill>
                  <a:srgbClr val="F2F2F2"/>
                </a:solidFill>
                <a:latin typeface="Source Sans Pro"/>
                <a:ea typeface="Source Sans Pro"/>
                <a:cs typeface="Source Sans Pro"/>
                <a:sym typeface="Source Sans Pro"/>
              </a:defRPr>
            </a:pPr>
            <a:r>
              <a:t>ENQUIRIES</a:t>
            </a:r>
          </a:p>
        </p:txBody>
      </p:sp>
      <p:sp>
        <p:nvSpPr>
          <p:cNvPr id="693" name="New Customer"/>
          <p:cNvSpPr txBox="1"/>
          <p:nvPr/>
        </p:nvSpPr>
        <p:spPr>
          <a:xfrm>
            <a:off x="6429137" y="4404203"/>
            <a:ext cx="820061"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defRPr sz="1400">
                <a:solidFill>
                  <a:srgbClr val="F2F2F2"/>
                </a:solidFill>
                <a:latin typeface="Source Sans Pro"/>
                <a:ea typeface="Source Sans Pro"/>
                <a:cs typeface="Source Sans Pro"/>
                <a:sym typeface="Source Sans Pro"/>
              </a:defRPr>
            </a:lvl1pPr>
          </a:lstStyle>
          <a:p>
            <a:r>
              <a:t>ENQURIES</a:t>
            </a:r>
          </a:p>
        </p:txBody>
      </p:sp>
      <p:sp>
        <p:nvSpPr>
          <p:cNvPr id="694" name="TextBox 1"/>
          <p:cNvSpPr txBox="1"/>
          <p:nvPr/>
        </p:nvSpPr>
        <p:spPr>
          <a:xfrm>
            <a:off x="6514328" y="4661696"/>
            <a:ext cx="1194261"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43" tIns="17143" rIns="17143" bIns="17143">
            <a:spAutoFit/>
          </a:bodyPr>
          <a:lstStyle>
            <a:lvl1pPr>
              <a:defRPr sz="2800" b="1">
                <a:solidFill>
                  <a:srgbClr val="FFFFFF"/>
                </a:solidFill>
                <a:latin typeface="Source Sans Pro"/>
                <a:ea typeface="Source Sans Pro"/>
                <a:cs typeface="Source Sans Pro"/>
                <a:sym typeface="Source Sans Pro"/>
              </a:defRPr>
            </a:lvl1pPr>
          </a:lstStyle>
          <a:p>
            <a:r>
              <a:t>960</a:t>
            </a:r>
          </a:p>
        </p:txBody>
      </p:sp>
      <p:sp>
        <p:nvSpPr>
          <p:cNvPr id="695" name="Rectangle"/>
          <p:cNvSpPr/>
          <p:nvPr/>
        </p:nvSpPr>
        <p:spPr>
          <a:xfrm>
            <a:off x="8373722" y="4302973"/>
            <a:ext cx="1893623" cy="762003"/>
          </a:xfrm>
          <a:prstGeom prst="rect">
            <a:avLst/>
          </a:prstGeom>
          <a:solidFill>
            <a:srgbClr val="FD4F00"/>
          </a:solidFill>
          <a:ln w="12700">
            <a:miter lim="400000"/>
          </a:ln>
        </p:spPr>
        <p:txBody>
          <a:bodyPr lIns="45719" rIns="45719" anchor="ctr"/>
          <a:lstStyle/>
          <a:p>
            <a:pPr algn="ctr">
              <a:defRPr sz="1600">
                <a:solidFill>
                  <a:srgbClr val="FD4F00"/>
                </a:solidFill>
                <a:latin typeface="Source Sans Pro"/>
                <a:ea typeface="Source Sans Pro"/>
                <a:cs typeface="Source Sans Pro"/>
                <a:sym typeface="Source Sans Pro"/>
              </a:defRPr>
            </a:pPr>
            <a:endParaRPr/>
          </a:p>
        </p:txBody>
      </p:sp>
      <p:sp>
        <p:nvSpPr>
          <p:cNvPr id="696" name="1550"/>
          <p:cNvSpPr txBox="1"/>
          <p:nvPr/>
        </p:nvSpPr>
        <p:spPr>
          <a:xfrm>
            <a:off x="9061787" y="4530255"/>
            <a:ext cx="610258"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2800" b="1">
                <a:solidFill>
                  <a:srgbClr val="FFFFFF"/>
                </a:solidFill>
                <a:latin typeface="Source Sans Pro"/>
                <a:ea typeface="Source Sans Pro"/>
                <a:cs typeface="Source Sans Pro"/>
                <a:sym typeface="Source Sans Pro"/>
              </a:defRPr>
            </a:lvl1pPr>
          </a:lstStyle>
          <a:p>
            <a:r>
              <a:t>100</a:t>
            </a:r>
          </a:p>
        </p:txBody>
      </p:sp>
      <p:sp>
        <p:nvSpPr>
          <p:cNvPr id="697" name="Activation"/>
          <p:cNvSpPr txBox="1"/>
          <p:nvPr/>
        </p:nvSpPr>
        <p:spPr>
          <a:xfrm>
            <a:off x="8933944" y="4279803"/>
            <a:ext cx="865934"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1400">
                <a:solidFill>
                  <a:srgbClr val="F2F2F2"/>
                </a:solidFill>
                <a:latin typeface="Source Sans Pro"/>
                <a:ea typeface="Source Sans Pro"/>
                <a:cs typeface="Source Sans Pro"/>
                <a:sym typeface="Source Sans Pro"/>
              </a:defRPr>
            </a:lvl1pPr>
          </a:lstStyle>
          <a:p>
            <a:r>
              <a:t>ENQUIRIES</a:t>
            </a:r>
          </a:p>
        </p:txBody>
      </p:sp>
      <p:sp>
        <p:nvSpPr>
          <p:cNvPr id="698" name="10,000"/>
          <p:cNvSpPr txBox="1"/>
          <p:nvPr/>
        </p:nvSpPr>
        <p:spPr>
          <a:xfrm>
            <a:off x="6710922" y="5309563"/>
            <a:ext cx="1298953" cy="5994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gn="ctr" defTabSz="1828164">
              <a:defRPr sz="3200" b="1">
                <a:solidFill>
                  <a:srgbClr val="FFFFFF"/>
                </a:solidFill>
                <a:latin typeface="Source Sans Pro"/>
                <a:ea typeface="Source Sans Pro"/>
                <a:cs typeface="Source Sans Pro"/>
                <a:sym typeface="Source Sans Pro"/>
              </a:defRPr>
            </a:lvl1pPr>
          </a:lstStyle>
          <a:p>
            <a:r>
              <a:t>10,000</a:t>
            </a:r>
          </a:p>
        </p:txBody>
      </p:sp>
      <p:grpSp>
        <p:nvGrpSpPr>
          <p:cNvPr id="701" name="Rectangle"/>
          <p:cNvGrpSpPr/>
          <p:nvPr/>
        </p:nvGrpSpPr>
        <p:grpSpPr>
          <a:xfrm>
            <a:off x="223916" y="5239244"/>
            <a:ext cx="2571751" cy="762003"/>
            <a:chOff x="0" y="0"/>
            <a:chExt cx="2571750" cy="762002"/>
          </a:xfrm>
        </p:grpSpPr>
        <p:sp>
          <p:nvSpPr>
            <p:cNvPr id="699" name="Rectangle"/>
            <p:cNvSpPr/>
            <p:nvPr/>
          </p:nvSpPr>
          <p:spPr>
            <a:xfrm>
              <a:off x="0" y="-1"/>
              <a:ext cx="2571751" cy="762004"/>
            </a:xfrm>
            <a:prstGeom prst="rect">
              <a:avLst/>
            </a:prstGeom>
            <a:solidFill>
              <a:srgbClr val="FD4F00"/>
            </a:solidFill>
            <a:ln w="12700" cap="flat">
              <a:noFill/>
              <a:miter lim="400000"/>
            </a:ln>
            <a:effectLst/>
          </p:spPr>
          <p:txBody>
            <a:bodyPr wrap="square" lIns="45719" tIns="45719" rIns="45719" bIns="45719" numCol="1" anchor="ctr">
              <a:noAutofit/>
            </a:bodyPr>
            <a:lstStyle/>
            <a:p>
              <a:pPr algn="ctr">
                <a:defRPr sz="1600">
                  <a:solidFill>
                    <a:srgbClr val="FD4F00"/>
                  </a:solidFill>
                  <a:latin typeface="Source Sans Pro"/>
                  <a:ea typeface="Source Sans Pro"/>
                  <a:cs typeface="Source Sans Pro"/>
                  <a:sym typeface="Source Sans Pro"/>
                </a:defRPr>
              </a:pPr>
              <a:endParaRPr/>
            </a:p>
          </p:txBody>
        </p:sp>
        <p:sp>
          <p:nvSpPr>
            <p:cNvPr id="700" name="2"/>
            <p:cNvSpPr txBox="1"/>
            <p:nvPr/>
          </p:nvSpPr>
          <p:spPr>
            <a:xfrm>
              <a:off x="0" y="208282"/>
              <a:ext cx="2571751" cy="345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a:solidFill>
                    <a:srgbClr val="FD4F00"/>
                  </a:solidFill>
                  <a:latin typeface="Source Sans Pro"/>
                  <a:ea typeface="Source Sans Pro"/>
                  <a:cs typeface="Source Sans Pro"/>
                  <a:sym typeface="Source Sans Pro"/>
                </a:defRPr>
              </a:lvl1pPr>
            </a:lstStyle>
            <a:p>
              <a:r>
                <a:t>2</a:t>
              </a:r>
            </a:p>
          </p:txBody>
        </p:sp>
      </p:grpSp>
      <p:sp>
        <p:nvSpPr>
          <p:cNvPr id="702" name="Rectangle"/>
          <p:cNvSpPr/>
          <p:nvPr/>
        </p:nvSpPr>
        <p:spPr>
          <a:xfrm>
            <a:off x="2941590" y="5286466"/>
            <a:ext cx="2571754" cy="762003"/>
          </a:xfrm>
          <a:prstGeom prst="rect">
            <a:avLst/>
          </a:prstGeom>
          <a:solidFill>
            <a:srgbClr val="4B5054"/>
          </a:solidFill>
          <a:ln w="12700">
            <a:miter lim="400000"/>
          </a:ln>
        </p:spPr>
        <p:txBody>
          <a:bodyPr lIns="45719" rIns="45719" anchor="ctr"/>
          <a:lstStyle/>
          <a:p>
            <a:pPr algn="ctr">
              <a:defRPr sz="1600">
                <a:solidFill>
                  <a:srgbClr val="FFFFFF"/>
                </a:solidFill>
                <a:latin typeface="Source Sans Pro"/>
                <a:ea typeface="Source Sans Pro"/>
                <a:cs typeface="Source Sans Pro"/>
                <a:sym typeface="Source Sans Pro"/>
              </a:defRPr>
            </a:pPr>
            <a:endParaRPr/>
          </a:p>
        </p:txBody>
      </p:sp>
      <p:grpSp>
        <p:nvGrpSpPr>
          <p:cNvPr id="705" name="Rectangle"/>
          <p:cNvGrpSpPr/>
          <p:nvPr/>
        </p:nvGrpSpPr>
        <p:grpSpPr>
          <a:xfrm>
            <a:off x="5594853" y="5316361"/>
            <a:ext cx="2571753" cy="762003"/>
            <a:chOff x="0" y="0"/>
            <a:chExt cx="2571752" cy="762002"/>
          </a:xfrm>
        </p:grpSpPr>
        <p:sp>
          <p:nvSpPr>
            <p:cNvPr id="703" name="Rectangle"/>
            <p:cNvSpPr/>
            <p:nvPr/>
          </p:nvSpPr>
          <p:spPr>
            <a:xfrm>
              <a:off x="-1" y="-1"/>
              <a:ext cx="2571754" cy="762004"/>
            </a:xfrm>
            <a:prstGeom prst="rect">
              <a:avLst/>
            </a:prstGeom>
            <a:solidFill>
              <a:srgbClr val="262324"/>
            </a:solidFill>
            <a:ln w="12700" cap="flat">
              <a:noFill/>
              <a:miter lim="400000"/>
            </a:ln>
            <a:effectLst/>
          </p:spPr>
          <p:txBody>
            <a:bodyPr wrap="square" lIns="45719" tIns="45719" rIns="45719" bIns="45719" numCol="1" anchor="ctr">
              <a:noAutofit/>
            </a:bodyPr>
            <a:lstStyle/>
            <a:p>
              <a:pPr algn="ctr">
                <a:defRPr sz="1600">
                  <a:solidFill>
                    <a:srgbClr val="FFFFFF"/>
                  </a:solidFill>
                  <a:latin typeface="Source Sans Pro"/>
                  <a:ea typeface="Source Sans Pro"/>
                  <a:cs typeface="Source Sans Pro"/>
                  <a:sym typeface="Source Sans Pro"/>
                </a:defRPr>
              </a:pPr>
              <a:endParaRPr/>
            </a:p>
          </p:txBody>
        </p:sp>
        <p:sp>
          <p:nvSpPr>
            <p:cNvPr id="704" name="261"/>
            <p:cNvSpPr txBox="1"/>
            <p:nvPr/>
          </p:nvSpPr>
          <p:spPr>
            <a:xfrm>
              <a:off x="-1" y="208282"/>
              <a:ext cx="2571754" cy="345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a:solidFill>
                    <a:srgbClr val="FFFFFF"/>
                  </a:solidFill>
                  <a:latin typeface="Source Sans Pro"/>
                  <a:ea typeface="Source Sans Pro"/>
                  <a:cs typeface="Source Sans Pro"/>
                  <a:sym typeface="Source Sans Pro"/>
                </a:defRPr>
              </a:lvl1pPr>
            </a:lstStyle>
            <a:p>
              <a:r>
                <a:t>261</a:t>
              </a:r>
            </a:p>
          </p:txBody>
        </p:sp>
      </p:grpSp>
      <p:sp>
        <p:nvSpPr>
          <p:cNvPr id="706" name="40"/>
          <p:cNvSpPr txBox="1"/>
          <p:nvPr/>
        </p:nvSpPr>
        <p:spPr>
          <a:xfrm>
            <a:off x="3988889" y="5536621"/>
            <a:ext cx="422500"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defRPr sz="2800" b="1">
                <a:solidFill>
                  <a:srgbClr val="FFFFFF"/>
                </a:solidFill>
                <a:latin typeface="Source Sans Pro"/>
                <a:ea typeface="Source Sans Pro"/>
                <a:cs typeface="Source Sans Pro"/>
                <a:sym typeface="Source Sans Pro"/>
              </a:defRPr>
            </a:lvl1pPr>
          </a:lstStyle>
          <a:p>
            <a:r>
              <a:t>20</a:t>
            </a:r>
          </a:p>
        </p:txBody>
      </p:sp>
      <p:sp>
        <p:nvSpPr>
          <p:cNvPr id="707" name="Activation"/>
          <p:cNvSpPr txBox="1"/>
          <p:nvPr/>
        </p:nvSpPr>
        <p:spPr>
          <a:xfrm>
            <a:off x="898858" y="5286170"/>
            <a:ext cx="1206243"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1400">
                <a:solidFill>
                  <a:srgbClr val="F2F2F2"/>
                </a:solidFill>
                <a:latin typeface="Source Sans Pro"/>
                <a:ea typeface="Source Sans Pro"/>
                <a:cs typeface="Source Sans Pro"/>
                <a:sym typeface="Source Sans Pro"/>
              </a:defRPr>
            </a:lvl1pPr>
          </a:lstStyle>
          <a:p>
            <a:r>
              <a:t>INSTALLATIONS</a:t>
            </a:r>
          </a:p>
        </p:txBody>
      </p:sp>
      <p:sp>
        <p:nvSpPr>
          <p:cNvPr id="708" name="Provisioned"/>
          <p:cNvSpPr txBox="1"/>
          <p:nvPr/>
        </p:nvSpPr>
        <p:spPr>
          <a:xfrm>
            <a:off x="3653440" y="5279183"/>
            <a:ext cx="1206243"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defRPr sz="1400">
                <a:solidFill>
                  <a:srgbClr val="F2F2F2"/>
                </a:solidFill>
                <a:latin typeface="Source Sans Pro"/>
                <a:ea typeface="Source Sans Pro"/>
                <a:cs typeface="Source Sans Pro"/>
                <a:sym typeface="Source Sans Pro"/>
              </a:defRPr>
            </a:lvl1pPr>
          </a:lstStyle>
          <a:p>
            <a:r>
              <a:t>INSTALLATIONS</a:t>
            </a:r>
          </a:p>
        </p:txBody>
      </p:sp>
      <p:sp>
        <p:nvSpPr>
          <p:cNvPr id="709" name="New Customer"/>
          <p:cNvSpPr txBox="1"/>
          <p:nvPr/>
        </p:nvSpPr>
        <p:spPr>
          <a:xfrm>
            <a:off x="6315654" y="5279183"/>
            <a:ext cx="1206243"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defRPr sz="1400">
                <a:solidFill>
                  <a:srgbClr val="F2F2F2"/>
                </a:solidFill>
                <a:latin typeface="Source Sans Pro"/>
                <a:ea typeface="Source Sans Pro"/>
                <a:cs typeface="Source Sans Pro"/>
                <a:sym typeface="Source Sans Pro"/>
              </a:defRPr>
            </a:lvl1pPr>
          </a:lstStyle>
          <a:p>
            <a:r>
              <a:t>INSTALLATIONS</a:t>
            </a:r>
          </a:p>
        </p:txBody>
      </p:sp>
      <p:sp>
        <p:nvSpPr>
          <p:cNvPr id="710" name="Rectangle"/>
          <p:cNvSpPr/>
          <p:nvPr/>
        </p:nvSpPr>
        <p:spPr>
          <a:xfrm>
            <a:off x="8373722" y="5309341"/>
            <a:ext cx="1907266" cy="762003"/>
          </a:xfrm>
          <a:prstGeom prst="rect">
            <a:avLst/>
          </a:prstGeom>
          <a:solidFill>
            <a:srgbClr val="FD4F00"/>
          </a:solidFill>
          <a:ln w="12700">
            <a:miter lim="400000"/>
          </a:ln>
        </p:spPr>
        <p:txBody>
          <a:bodyPr lIns="45719" rIns="45719" anchor="ctr"/>
          <a:lstStyle/>
          <a:p>
            <a:pPr algn="ctr">
              <a:defRPr sz="1600">
                <a:solidFill>
                  <a:srgbClr val="FD4F00"/>
                </a:solidFill>
                <a:latin typeface="Source Sans Pro"/>
                <a:ea typeface="Source Sans Pro"/>
                <a:cs typeface="Source Sans Pro"/>
                <a:sym typeface="Source Sans Pro"/>
              </a:defRPr>
            </a:pPr>
            <a:endParaRPr/>
          </a:p>
        </p:txBody>
      </p:sp>
      <p:sp>
        <p:nvSpPr>
          <p:cNvPr id="711" name="1550"/>
          <p:cNvSpPr txBox="1"/>
          <p:nvPr/>
        </p:nvSpPr>
        <p:spPr>
          <a:xfrm>
            <a:off x="9027204" y="5566813"/>
            <a:ext cx="610257"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p>
            <a:pPr algn="ctr">
              <a:defRPr sz="2800" b="1">
                <a:solidFill>
                  <a:srgbClr val="FFFFFF"/>
                </a:solidFill>
                <a:latin typeface="Source Sans Pro"/>
                <a:ea typeface="Source Sans Pro"/>
                <a:cs typeface="Source Sans Pro"/>
                <a:sym typeface="Source Sans Pro"/>
              </a:defRPr>
            </a:pPr>
            <a:r>
              <a:t>150</a:t>
            </a:r>
          </a:p>
        </p:txBody>
      </p:sp>
      <p:sp>
        <p:nvSpPr>
          <p:cNvPr id="712" name="Activation"/>
          <p:cNvSpPr txBox="1"/>
          <p:nvPr/>
        </p:nvSpPr>
        <p:spPr>
          <a:xfrm>
            <a:off x="8729212" y="5316362"/>
            <a:ext cx="1206243"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lgn="ctr">
              <a:defRPr sz="1400">
                <a:solidFill>
                  <a:srgbClr val="F2F2F2"/>
                </a:solidFill>
                <a:latin typeface="Source Sans Pro"/>
                <a:ea typeface="Source Sans Pro"/>
                <a:cs typeface="Source Sans Pro"/>
                <a:sym typeface="Source Sans Pro"/>
              </a:defRPr>
            </a:lvl1pPr>
          </a:lstStyle>
          <a:p>
            <a:r>
              <a:t>INSTALLATIONS</a:t>
            </a:r>
          </a:p>
        </p:txBody>
      </p:sp>
      <p:grpSp>
        <p:nvGrpSpPr>
          <p:cNvPr id="716" name="Group 3"/>
          <p:cNvGrpSpPr/>
          <p:nvPr/>
        </p:nvGrpSpPr>
        <p:grpSpPr>
          <a:xfrm>
            <a:off x="2981242" y="1170850"/>
            <a:ext cx="2571752" cy="788297"/>
            <a:chOff x="0" y="1"/>
            <a:chExt cx="2571750" cy="788296"/>
          </a:xfrm>
        </p:grpSpPr>
        <p:sp>
          <p:nvSpPr>
            <p:cNvPr id="713" name="Rectangle"/>
            <p:cNvSpPr/>
            <p:nvPr/>
          </p:nvSpPr>
          <p:spPr>
            <a:xfrm>
              <a:off x="0" y="26295"/>
              <a:ext cx="2571751" cy="762004"/>
            </a:xfrm>
            <a:prstGeom prst="rect">
              <a:avLst/>
            </a:prstGeom>
            <a:solidFill>
              <a:srgbClr val="262324"/>
            </a:solidFill>
            <a:ln w="12700" cap="flat">
              <a:noFill/>
              <a:miter lim="400000"/>
            </a:ln>
            <a:effectLst/>
          </p:spPr>
          <p:txBody>
            <a:bodyPr wrap="square" lIns="45719" tIns="45719" rIns="45719" bIns="45719" numCol="1" anchor="ctr">
              <a:noAutofit/>
            </a:bodyPr>
            <a:lstStyle/>
            <a:p>
              <a:pPr algn="ctr">
                <a:defRPr sz="1600">
                  <a:solidFill>
                    <a:srgbClr val="FFFFFF"/>
                  </a:solidFill>
                  <a:latin typeface="Source Sans Pro"/>
                  <a:ea typeface="Source Sans Pro"/>
                  <a:cs typeface="Source Sans Pro"/>
                  <a:sym typeface="Source Sans Pro"/>
                </a:defRPr>
              </a:pPr>
              <a:endParaRPr/>
            </a:p>
          </p:txBody>
        </p:sp>
        <p:sp>
          <p:nvSpPr>
            <p:cNvPr id="714" name="New Customer"/>
            <p:cNvSpPr txBox="1"/>
            <p:nvPr/>
          </p:nvSpPr>
          <p:spPr>
            <a:xfrm>
              <a:off x="450811" y="1"/>
              <a:ext cx="1487700" cy="2628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numCol="1" anchor="ctr">
              <a:spAutoFit/>
            </a:bodyPr>
            <a:lstStyle>
              <a:lvl1pPr>
                <a:defRPr sz="1400">
                  <a:solidFill>
                    <a:srgbClr val="F2F2F2"/>
                  </a:solidFill>
                  <a:latin typeface="Source Sans Pro"/>
                  <a:ea typeface="Source Sans Pro"/>
                  <a:cs typeface="Source Sans Pro"/>
                  <a:sym typeface="Source Sans Pro"/>
                </a:defRPr>
              </a:lvl1pPr>
            </a:lstStyle>
            <a:p>
              <a:r>
                <a:t>TOTAL RESPONDED</a:t>
              </a:r>
            </a:p>
          </p:txBody>
        </p:sp>
        <p:sp>
          <p:nvSpPr>
            <p:cNvPr id="715" name="TextBox 1"/>
            <p:cNvSpPr txBox="1"/>
            <p:nvPr/>
          </p:nvSpPr>
          <p:spPr>
            <a:xfrm>
              <a:off x="859238" y="224789"/>
              <a:ext cx="1202102" cy="4914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7143" tIns="17143" rIns="17143" bIns="17143" numCol="1" anchor="t">
              <a:spAutoFit/>
            </a:bodyPr>
            <a:lstStyle>
              <a:lvl1pPr>
                <a:defRPr sz="2800" b="1">
                  <a:solidFill>
                    <a:srgbClr val="FFFFFF"/>
                  </a:solidFill>
                  <a:latin typeface="Source Sans Pro"/>
                  <a:ea typeface="Source Sans Pro"/>
                  <a:cs typeface="Source Sans Pro"/>
                  <a:sym typeface="Source Sans Pro"/>
                </a:defRPr>
              </a:lvl1pPr>
            </a:lstStyle>
            <a:p>
              <a:r>
                <a:t>5,841</a:t>
              </a:r>
            </a:p>
          </p:txBody>
        </p:sp>
      </p:grpSp>
      <p:grpSp>
        <p:nvGrpSpPr>
          <p:cNvPr id="721" name="Group 5"/>
          <p:cNvGrpSpPr/>
          <p:nvPr/>
        </p:nvGrpSpPr>
        <p:grpSpPr>
          <a:xfrm>
            <a:off x="7825591" y="1225573"/>
            <a:ext cx="2119458" cy="774819"/>
            <a:chOff x="0" y="1"/>
            <a:chExt cx="2119457" cy="774817"/>
          </a:xfrm>
        </p:grpSpPr>
        <p:grpSp>
          <p:nvGrpSpPr>
            <p:cNvPr id="719" name="Group 4"/>
            <p:cNvGrpSpPr/>
            <p:nvPr/>
          </p:nvGrpSpPr>
          <p:grpSpPr>
            <a:xfrm>
              <a:off x="-1" y="12814"/>
              <a:ext cx="2119459" cy="762006"/>
              <a:chOff x="0" y="0"/>
              <a:chExt cx="2119457" cy="762004"/>
            </a:xfrm>
          </p:grpSpPr>
          <p:sp>
            <p:nvSpPr>
              <p:cNvPr id="717" name="Rectangle"/>
              <p:cNvSpPr/>
              <p:nvPr/>
            </p:nvSpPr>
            <p:spPr>
              <a:xfrm>
                <a:off x="-1" y="0"/>
                <a:ext cx="2119459" cy="762005"/>
              </a:xfrm>
              <a:prstGeom prst="rect">
                <a:avLst/>
              </a:prstGeom>
              <a:solidFill>
                <a:srgbClr val="4B5054"/>
              </a:solidFill>
              <a:ln w="12700" cap="flat">
                <a:noFill/>
                <a:miter lim="400000"/>
              </a:ln>
              <a:effectLst/>
            </p:spPr>
            <p:txBody>
              <a:bodyPr wrap="square" lIns="45719" tIns="45719" rIns="45719" bIns="45719" numCol="1" anchor="ctr">
                <a:noAutofit/>
              </a:bodyPr>
              <a:lstStyle/>
              <a:p>
                <a:pPr algn="ctr">
                  <a:defRPr sz="1600">
                    <a:solidFill>
                      <a:srgbClr val="FFFFFF"/>
                    </a:solidFill>
                    <a:latin typeface="Source Sans Pro"/>
                    <a:ea typeface="Source Sans Pro"/>
                    <a:cs typeface="Source Sans Pro"/>
                    <a:sym typeface="Source Sans Pro"/>
                  </a:defRPr>
                </a:pPr>
                <a:endParaRPr/>
              </a:p>
            </p:txBody>
          </p:sp>
          <p:sp>
            <p:nvSpPr>
              <p:cNvPr id="718" name="40"/>
              <p:cNvSpPr txBox="1"/>
              <p:nvPr/>
            </p:nvSpPr>
            <p:spPr>
              <a:xfrm>
                <a:off x="630749" y="230446"/>
                <a:ext cx="1284024" cy="4914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7143" tIns="17143" rIns="17143" bIns="17143" numCol="1" anchor="ctr">
                <a:spAutoFit/>
              </a:bodyPr>
              <a:lstStyle>
                <a:lvl1pPr>
                  <a:defRPr sz="2800" b="1">
                    <a:solidFill>
                      <a:srgbClr val="FFFFFF"/>
                    </a:solidFill>
                    <a:latin typeface="Source Sans Pro"/>
                    <a:ea typeface="Source Sans Pro"/>
                    <a:cs typeface="Source Sans Pro"/>
                    <a:sym typeface="Source Sans Pro"/>
                  </a:defRPr>
                </a:lvl1pPr>
              </a:lstStyle>
              <a:p>
                <a:r>
                  <a:t>3,902</a:t>
                </a:r>
              </a:p>
            </p:txBody>
          </p:sp>
        </p:grpSp>
        <p:sp>
          <p:nvSpPr>
            <p:cNvPr id="720" name="Provisioned"/>
            <p:cNvSpPr txBox="1"/>
            <p:nvPr/>
          </p:nvSpPr>
          <p:spPr>
            <a:xfrm>
              <a:off x="243459" y="1"/>
              <a:ext cx="1325902" cy="2628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numCol="1" anchor="ctr">
              <a:spAutoFit/>
            </a:bodyPr>
            <a:lstStyle>
              <a:lvl1pPr>
                <a:defRPr sz="1400">
                  <a:solidFill>
                    <a:srgbClr val="F2F2F2"/>
                  </a:solidFill>
                  <a:latin typeface="Source Sans Pro"/>
                  <a:ea typeface="Source Sans Pro"/>
                  <a:cs typeface="Source Sans Pro"/>
                  <a:sym typeface="Source Sans Pro"/>
                </a:defRPr>
              </a:lvl1pPr>
            </a:lstStyle>
            <a:p>
              <a:r>
                <a:t>TOTAL RESOLVED</a:t>
              </a:r>
            </a:p>
          </p:txBody>
        </p:sp>
      </p:grpSp>
      <p:grpSp>
        <p:nvGrpSpPr>
          <p:cNvPr id="725" name="Group 67"/>
          <p:cNvGrpSpPr/>
          <p:nvPr/>
        </p:nvGrpSpPr>
        <p:grpSpPr>
          <a:xfrm>
            <a:off x="5982951" y="1221803"/>
            <a:ext cx="1423485" cy="733159"/>
            <a:chOff x="0" y="0"/>
            <a:chExt cx="1423484" cy="733158"/>
          </a:xfrm>
        </p:grpSpPr>
        <p:sp>
          <p:nvSpPr>
            <p:cNvPr id="722" name="Rectangle"/>
            <p:cNvSpPr/>
            <p:nvPr/>
          </p:nvSpPr>
          <p:spPr>
            <a:xfrm>
              <a:off x="-1" y="-1"/>
              <a:ext cx="1423486" cy="733160"/>
            </a:xfrm>
            <a:prstGeom prst="rect">
              <a:avLst/>
            </a:prstGeom>
            <a:solidFill>
              <a:srgbClr val="262324"/>
            </a:solidFill>
            <a:ln w="12700" cap="flat">
              <a:noFill/>
              <a:miter lim="400000"/>
            </a:ln>
            <a:effectLst/>
          </p:spPr>
          <p:txBody>
            <a:bodyPr wrap="square" lIns="45719" tIns="45719" rIns="45719" bIns="45719" numCol="1" anchor="ctr">
              <a:noAutofit/>
            </a:bodyPr>
            <a:lstStyle/>
            <a:p>
              <a:pPr algn="ctr">
                <a:defRPr sz="1600">
                  <a:solidFill>
                    <a:srgbClr val="FFFFFF"/>
                  </a:solidFill>
                  <a:latin typeface="Source Sans Pro"/>
                  <a:ea typeface="Source Sans Pro"/>
                  <a:cs typeface="Source Sans Pro"/>
                  <a:sym typeface="Source Sans Pro"/>
                </a:defRPr>
              </a:pPr>
              <a:endParaRPr/>
            </a:p>
          </p:txBody>
        </p:sp>
        <p:sp>
          <p:nvSpPr>
            <p:cNvPr id="723" name="New Customer"/>
            <p:cNvSpPr txBox="1"/>
            <p:nvPr/>
          </p:nvSpPr>
          <p:spPr>
            <a:xfrm>
              <a:off x="10191" y="14296"/>
              <a:ext cx="1161970" cy="2628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numCol="1" anchor="ctr">
              <a:spAutoFit/>
            </a:bodyPr>
            <a:lstStyle>
              <a:lvl1pPr>
                <a:defRPr sz="1400">
                  <a:solidFill>
                    <a:srgbClr val="F2F2F2"/>
                  </a:solidFill>
                  <a:latin typeface="Source Sans Pro"/>
                  <a:ea typeface="Source Sans Pro"/>
                  <a:cs typeface="Source Sans Pro"/>
                  <a:sym typeface="Source Sans Pro"/>
                </a:defRPr>
              </a:lvl1pPr>
            </a:lstStyle>
            <a:p>
              <a:r>
                <a:t>% RESPONDED</a:t>
              </a:r>
            </a:p>
          </p:txBody>
        </p:sp>
        <p:sp>
          <p:nvSpPr>
            <p:cNvPr id="724" name="TextBox 1"/>
            <p:cNvSpPr txBox="1"/>
            <p:nvPr/>
          </p:nvSpPr>
          <p:spPr>
            <a:xfrm>
              <a:off x="440175" y="216220"/>
              <a:ext cx="787679" cy="4279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7143" tIns="17143" rIns="17143" bIns="17143" numCol="1" anchor="t">
              <a:spAutoFit/>
            </a:bodyPr>
            <a:lstStyle>
              <a:lvl1pPr>
                <a:defRPr sz="2400" b="1">
                  <a:solidFill>
                    <a:srgbClr val="FFFFFF"/>
                  </a:solidFill>
                  <a:latin typeface="Source Sans Pro"/>
                  <a:ea typeface="Source Sans Pro"/>
                  <a:cs typeface="Source Sans Pro"/>
                  <a:sym typeface="Source Sans Pro"/>
                </a:defRPr>
              </a:lvl1pPr>
            </a:lstStyle>
            <a:p>
              <a:r>
                <a:t>97%</a:t>
              </a:r>
            </a:p>
          </p:txBody>
        </p:sp>
      </p:grpSp>
      <p:sp>
        <p:nvSpPr>
          <p:cNvPr id="726" name="Rectangle"/>
          <p:cNvSpPr/>
          <p:nvPr/>
        </p:nvSpPr>
        <p:spPr>
          <a:xfrm>
            <a:off x="10280987" y="1236899"/>
            <a:ext cx="1423483" cy="752165"/>
          </a:xfrm>
          <a:prstGeom prst="rect">
            <a:avLst/>
          </a:prstGeom>
          <a:solidFill>
            <a:srgbClr val="262324"/>
          </a:solidFill>
          <a:ln w="12700">
            <a:miter lim="400000"/>
          </a:ln>
        </p:spPr>
        <p:txBody>
          <a:bodyPr lIns="45719" rIns="45719" anchor="ctr"/>
          <a:lstStyle/>
          <a:p>
            <a:pPr algn="ctr">
              <a:defRPr sz="1600">
                <a:solidFill>
                  <a:srgbClr val="FFFFFF"/>
                </a:solidFill>
                <a:latin typeface="Source Sans Pro"/>
                <a:ea typeface="Source Sans Pro"/>
                <a:cs typeface="Source Sans Pro"/>
                <a:sym typeface="Source Sans Pro"/>
              </a:defRPr>
            </a:pPr>
            <a:endParaRPr/>
          </a:p>
        </p:txBody>
      </p:sp>
      <p:sp>
        <p:nvSpPr>
          <p:cNvPr id="727" name="New Customer"/>
          <p:cNvSpPr txBox="1"/>
          <p:nvPr/>
        </p:nvSpPr>
        <p:spPr>
          <a:xfrm>
            <a:off x="10291177" y="1254973"/>
            <a:ext cx="817750" cy="262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anchor="ctr">
            <a:spAutoFit/>
          </a:bodyPr>
          <a:lstStyle>
            <a:lvl1pPr>
              <a:defRPr sz="1400">
                <a:solidFill>
                  <a:srgbClr val="F2F2F2"/>
                </a:solidFill>
                <a:latin typeface="Source Sans Pro"/>
                <a:ea typeface="Source Sans Pro"/>
                <a:cs typeface="Source Sans Pro"/>
                <a:sym typeface="Source Sans Pro"/>
              </a:defRPr>
            </a:lvl1pPr>
          </a:lstStyle>
          <a:p>
            <a:r>
              <a:t>RESOLVED</a:t>
            </a:r>
          </a:p>
        </p:txBody>
      </p:sp>
      <p:sp>
        <p:nvSpPr>
          <p:cNvPr id="728" name="TextBox 1"/>
          <p:cNvSpPr txBox="1"/>
          <p:nvPr/>
        </p:nvSpPr>
        <p:spPr>
          <a:xfrm>
            <a:off x="10790508" y="1512741"/>
            <a:ext cx="692138" cy="427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43" tIns="17143" rIns="17143" bIns="17143">
            <a:spAutoFit/>
          </a:bodyPr>
          <a:lstStyle>
            <a:lvl1pPr>
              <a:defRPr sz="2400" b="1">
                <a:solidFill>
                  <a:srgbClr val="FFFFFF"/>
                </a:solidFill>
                <a:latin typeface="Source Sans Pro"/>
                <a:ea typeface="Source Sans Pro"/>
                <a:cs typeface="Source Sans Pro"/>
                <a:sym typeface="Source Sans Pro"/>
              </a:defRPr>
            </a:lvl1pPr>
          </a:lstStyle>
          <a:p>
            <a:r>
              <a:t>67%</a:t>
            </a:r>
          </a:p>
        </p:txBody>
      </p:sp>
      <p:grpSp>
        <p:nvGrpSpPr>
          <p:cNvPr id="733" name="Group 89"/>
          <p:cNvGrpSpPr/>
          <p:nvPr/>
        </p:nvGrpSpPr>
        <p:grpSpPr>
          <a:xfrm>
            <a:off x="10399013" y="3779371"/>
            <a:ext cx="1696421" cy="788301"/>
            <a:chOff x="0" y="1"/>
            <a:chExt cx="1696420" cy="788299"/>
          </a:xfrm>
        </p:grpSpPr>
        <p:grpSp>
          <p:nvGrpSpPr>
            <p:cNvPr id="731" name="Group 90"/>
            <p:cNvGrpSpPr/>
            <p:nvPr/>
          </p:nvGrpSpPr>
          <p:grpSpPr>
            <a:xfrm>
              <a:off x="-1" y="26294"/>
              <a:ext cx="1696422" cy="762007"/>
              <a:chOff x="0" y="0"/>
              <a:chExt cx="1696420" cy="762006"/>
            </a:xfrm>
          </p:grpSpPr>
          <p:sp>
            <p:nvSpPr>
              <p:cNvPr id="729" name="Rectangle"/>
              <p:cNvSpPr/>
              <p:nvPr/>
            </p:nvSpPr>
            <p:spPr>
              <a:xfrm>
                <a:off x="-1" y="-1"/>
                <a:ext cx="1696422" cy="762007"/>
              </a:xfrm>
              <a:prstGeom prst="rect">
                <a:avLst/>
              </a:prstGeom>
              <a:solidFill>
                <a:srgbClr val="FD4F00"/>
              </a:solidFill>
              <a:ln w="12700" cap="flat">
                <a:noFill/>
                <a:miter lim="400000"/>
              </a:ln>
              <a:effectLst/>
            </p:spPr>
            <p:txBody>
              <a:bodyPr wrap="square" lIns="45719" tIns="45719" rIns="45719" bIns="45719" numCol="1" anchor="ctr">
                <a:noAutofit/>
              </a:bodyPr>
              <a:lstStyle/>
              <a:p>
                <a:pPr algn="ctr">
                  <a:defRPr sz="1600">
                    <a:solidFill>
                      <a:srgbClr val="FD4F00"/>
                    </a:solidFill>
                    <a:latin typeface="Source Sans Pro"/>
                    <a:ea typeface="Source Sans Pro"/>
                    <a:cs typeface="Source Sans Pro"/>
                    <a:sym typeface="Source Sans Pro"/>
                  </a:defRPr>
                </a:pPr>
                <a:endParaRPr/>
              </a:p>
            </p:txBody>
          </p:sp>
          <p:sp>
            <p:nvSpPr>
              <p:cNvPr id="730" name="1550"/>
              <p:cNvSpPr txBox="1"/>
              <p:nvPr/>
            </p:nvSpPr>
            <p:spPr>
              <a:xfrm>
                <a:off x="636967" y="224160"/>
                <a:ext cx="422501" cy="4914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numCol="1" anchor="ctr">
                <a:spAutoFit/>
              </a:bodyPr>
              <a:lstStyle>
                <a:lvl1pPr algn="ctr">
                  <a:defRPr sz="2800" b="1">
                    <a:solidFill>
                      <a:srgbClr val="FFFFFF"/>
                    </a:solidFill>
                    <a:latin typeface="Source Sans Pro"/>
                    <a:ea typeface="Source Sans Pro"/>
                    <a:cs typeface="Source Sans Pro"/>
                    <a:sym typeface="Source Sans Pro"/>
                  </a:defRPr>
                </a:lvl1pPr>
              </a:lstStyle>
              <a:p>
                <a:r>
                  <a:t>25</a:t>
                </a:r>
              </a:p>
            </p:txBody>
          </p:sp>
        </p:grpSp>
        <p:sp>
          <p:nvSpPr>
            <p:cNvPr id="732" name="Activation"/>
            <p:cNvSpPr txBox="1"/>
            <p:nvPr/>
          </p:nvSpPr>
          <p:spPr>
            <a:xfrm>
              <a:off x="362180" y="1"/>
              <a:ext cx="976348" cy="2628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7143" tIns="17143" rIns="17143" bIns="17143" numCol="1" anchor="ctr">
              <a:spAutoFit/>
            </a:bodyPr>
            <a:lstStyle>
              <a:lvl1pPr algn="ctr">
                <a:defRPr sz="1400">
                  <a:solidFill>
                    <a:srgbClr val="F2F2F2"/>
                  </a:solidFill>
                  <a:latin typeface="Source Sans Pro"/>
                  <a:ea typeface="Source Sans Pro"/>
                  <a:cs typeface="Source Sans Pro"/>
                  <a:sym typeface="Source Sans Pro"/>
                </a:defRPr>
              </a:lvl1pPr>
            </a:lstStyle>
            <a:p>
              <a:r>
                <a:t>ESCALATION</a:t>
              </a:r>
            </a:p>
          </p:txBody>
        </p:sp>
      </p:grpSp>
      <p:sp>
        <p:nvSpPr>
          <p:cNvPr id="734" name="Rectangle 1"/>
          <p:cNvSpPr/>
          <p:nvPr/>
        </p:nvSpPr>
        <p:spPr>
          <a:xfrm>
            <a:off x="1025849" y="5553837"/>
            <a:ext cx="1027959" cy="383537"/>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a:latin typeface="+mn-lt"/>
                <a:ea typeface="+mn-ea"/>
                <a:cs typeface="+mn-cs"/>
                <a:sym typeface="Helvetica"/>
              </a:defRPr>
            </a:lvl1pPr>
          </a:lstStyle>
          <a:p>
            <a:r>
              <a:t>  152 </a:t>
            </a:r>
          </a:p>
        </p:txBody>
      </p:sp>
      <p:sp>
        <p:nvSpPr>
          <p:cNvPr id="735" name="TextBox 1"/>
          <p:cNvSpPr txBox="1"/>
          <p:nvPr/>
        </p:nvSpPr>
        <p:spPr>
          <a:xfrm>
            <a:off x="981505" y="1365521"/>
            <a:ext cx="1202103" cy="491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43" tIns="17143" rIns="17143" bIns="17143">
            <a:spAutoFit/>
          </a:bodyPr>
          <a:lstStyle>
            <a:lvl1pPr>
              <a:defRPr sz="2800" b="1">
                <a:solidFill>
                  <a:srgbClr val="FFFFFF"/>
                </a:solidFill>
                <a:latin typeface="Source Sans Pro"/>
                <a:ea typeface="Source Sans Pro"/>
                <a:cs typeface="Source Sans Pro"/>
                <a:sym typeface="Source Sans Pro"/>
              </a:defRPr>
            </a:lvl1pPr>
          </a:lstStyle>
          <a:p>
            <a:r>
              <a:t>5,862</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5" name="Breach: Monetary loss accrued to Legend"/>
          <p:cNvGrpSpPr/>
          <p:nvPr/>
        </p:nvGrpSpPr>
        <p:grpSpPr>
          <a:xfrm>
            <a:off x="-8477" y="-11847"/>
            <a:ext cx="12192006" cy="847643"/>
            <a:chOff x="0" y="0"/>
            <a:chExt cx="12192005" cy="847642"/>
          </a:xfrm>
        </p:grpSpPr>
        <p:sp>
          <p:nvSpPr>
            <p:cNvPr id="963" name="Rectangle"/>
            <p:cNvSpPr/>
            <p:nvPr/>
          </p:nvSpPr>
          <p:spPr>
            <a:xfrm>
              <a:off x="-1" y="-1"/>
              <a:ext cx="12192006" cy="847643"/>
            </a:xfrm>
            <a:prstGeom prst="rect">
              <a:avLst/>
            </a:prstGeom>
            <a:solidFill>
              <a:srgbClr val="FD4F00"/>
            </a:solidFill>
            <a:ln w="12700" cap="flat">
              <a:solidFill>
                <a:srgbClr val="BDD7EE"/>
              </a:solidFill>
              <a:prstDash val="solid"/>
              <a:miter lim="800000"/>
            </a:ln>
            <a:effectLst/>
          </p:spPr>
          <p:txBody>
            <a:bodyPr wrap="square" lIns="0" tIns="0" rIns="0" bIns="0" numCol="1" anchor="ctr">
              <a:noAutofit/>
            </a:bodyPr>
            <a:lstStyle/>
            <a:p>
              <a:pPr marL="0" marR="0" lvl="0" indent="0" algn="ctr" defTabSz="758825" rtl="0" eaLnBrk="1" fontAlgn="auto" latinLnBrk="0" hangingPunct="0">
                <a:lnSpc>
                  <a:spcPct val="90000"/>
                </a:lnSpc>
                <a:spcBef>
                  <a:spcPts val="0"/>
                </a:spcBef>
                <a:spcAft>
                  <a:spcPts val="0"/>
                </a:spcAft>
                <a:buClrTx/>
                <a:buSzTx/>
                <a:buFontTx/>
                <a:buNone/>
                <a:tabLst/>
                <a:defRPr sz="2400">
                  <a:solidFill>
                    <a:srgbClr val="FFFFFF"/>
                  </a:solidFill>
                  <a:latin typeface="Source Sans Pro Bold"/>
                  <a:ea typeface="Source Sans Pro Bold"/>
                  <a:cs typeface="Source Sans Pro Bold"/>
                  <a:sym typeface="Source Sans Pro Bold"/>
                </a:defRPr>
              </a:pPr>
              <a:endParaRPr kumimoji="0" sz="2400" b="0" i="0" u="none" strike="noStrike" kern="0" cap="none" spc="0" normalizeH="0" baseline="0" noProof="0">
                <a:ln>
                  <a:noFill/>
                </a:ln>
                <a:solidFill>
                  <a:srgbClr val="FFFFFF"/>
                </a:solidFill>
                <a:effectLst/>
                <a:uLnTx/>
                <a:uFillTx/>
                <a:latin typeface="Source Sans Pro Bold"/>
                <a:sym typeface="Source Sans Pro Bold"/>
              </a:endParaRPr>
            </a:p>
          </p:txBody>
        </p:sp>
        <p:sp>
          <p:nvSpPr>
            <p:cNvPr id="964" name="New Sales"/>
            <p:cNvSpPr txBox="1"/>
            <p:nvPr/>
          </p:nvSpPr>
          <p:spPr>
            <a:xfrm>
              <a:off x="6349" y="6349"/>
              <a:ext cx="12179306" cy="8349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defTabSz="758825">
                <a:lnSpc>
                  <a:spcPct val="90000"/>
                </a:lnSpc>
                <a:defRPr sz="2400">
                  <a:solidFill>
                    <a:srgbClr val="FFFFFF"/>
                  </a:solidFill>
                  <a:latin typeface="Source Sans Pro Bold"/>
                  <a:ea typeface="Source Sans Pro Bold"/>
                  <a:cs typeface="Source Sans Pro Bold"/>
                  <a:sym typeface="Source Sans Pro Bold"/>
                </a:defRPr>
              </a:lvl1pPr>
            </a:lstStyle>
            <a:p>
              <a:pPr marL="0" marR="0" lvl="0" indent="0" algn="ctr" defTabSz="758825" rtl="0" eaLnBrk="1" fontAlgn="auto" latinLnBrk="0" hangingPunct="0">
                <a:lnSpc>
                  <a:spcPct val="9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Source Sans Pro Bold"/>
                  <a:sym typeface="Source Sans Pro Bold"/>
                </a:rPr>
                <a:t>New Sales</a:t>
              </a:r>
            </a:p>
          </p:txBody>
        </p:sp>
      </p:grpSp>
      <p:graphicFrame>
        <p:nvGraphicFramePr>
          <p:cNvPr id="966" name="Chart 6"/>
          <p:cNvGraphicFramePr/>
          <p:nvPr/>
        </p:nvGraphicFramePr>
        <p:xfrm>
          <a:off x="6726617" y="1145937"/>
          <a:ext cx="5176567" cy="48298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67" name="Chart 7"/>
          <p:cNvGraphicFramePr/>
          <p:nvPr/>
        </p:nvGraphicFramePr>
        <p:xfrm>
          <a:off x="524546" y="1144865"/>
          <a:ext cx="5440503" cy="483090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COMMUNICATION"/>
          <p:cNvSpPr txBox="1">
            <a:spLocks noGrp="1"/>
          </p:cNvSpPr>
          <p:nvPr>
            <p:ph type="title" idx="4294967295"/>
          </p:nvPr>
        </p:nvSpPr>
        <p:spPr>
          <a:xfrm>
            <a:off x="-2" y="-863"/>
            <a:ext cx="12192004" cy="847641"/>
          </a:xfrm>
          <a:prstGeom prst="rect">
            <a:avLst/>
          </a:prstGeom>
          <a:solidFill>
            <a:srgbClr val="000000"/>
          </a:solidFill>
          <a:ln w="9525">
            <a:solidFill>
              <a:srgbClr val="BDD7EE"/>
            </a:solidFill>
            <a:miter lim="800000"/>
          </a:ln>
        </p:spPr>
        <p:txBody>
          <a:bodyPr/>
          <a:lstStyle>
            <a:lvl1pPr algn="ctr" defTabSz="758825">
              <a:defRPr sz="2400" b="1">
                <a:solidFill>
                  <a:srgbClr val="FFFFFF"/>
                </a:solidFill>
                <a:latin typeface="Source Sans Pro"/>
                <a:ea typeface="Source Sans Pro"/>
                <a:cs typeface="Source Sans Pro"/>
                <a:sym typeface="Source Sans Pro"/>
              </a:defRPr>
            </a:lvl1pPr>
          </a:lstStyle>
          <a:p>
            <a:r>
              <a:t>COMMUNICATION</a:t>
            </a:r>
          </a:p>
        </p:txBody>
      </p:sp>
      <p:grpSp>
        <p:nvGrpSpPr>
          <p:cNvPr id="740" name="FAULT"/>
          <p:cNvGrpSpPr/>
          <p:nvPr/>
        </p:nvGrpSpPr>
        <p:grpSpPr>
          <a:xfrm>
            <a:off x="2461" y="1822275"/>
            <a:ext cx="3963289" cy="3924201"/>
            <a:chOff x="0" y="0"/>
            <a:chExt cx="3963287" cy="3924200"/>
          </a:xfrm>
        </p:grpSpPr>
        <p:sp>
          <p:nvSpPr>
            <p:cNvPr id="738" name="Oval"/>
            <p:cNvSpPr/>
            <p:nvPr/>
          </p:nvSpPr>
          <p:spPr>
            <a:xfrm>
              <a:off x="-1" y="-1"/>
              <a:ext cx="3963289" cy="3924201"/>
            </a:xfrm>
            <a:prstGeom prst="ellipse">
              <a:avLst/>
            </a:prstGeom>
            <a:solidFill>
              <a:srgbClr val="4B5054"/>
            </a:solidFill>
            <a:ln w="12700" cap="flat">
              <a:noFill/>
              <a:miter lim="400000"/>
            </a:ln>
            <a:effectLst/>
          </p:spPr>
          <p:txBody>
            <a:bodyPr wrap="square" lIns="45719" tIns="45719" rIns="45719" bIns="45719" numCol="1" anchor="ctr">
              <a:noAutofit/>
            </a:bodyPr>
            <a:lstStyle/>
            <a:p>
              <a:pPr defTabSz="1828164">
                <a:defRPr sz="3000" b="1">
                  <a:solidFill>
                    <a:srgbClr val="FFFFFF"/>
                  </a:solidFill>
                  <a:latin typeface="Source Sans Pro"/>
                  <a:ea typeface="Source Sans Pro"/>
                  <a:cs typeface="Source Sans Pro"/>
                  <a:sym typeface="Source Sans Pro"/>
                </a:defRPr>
              </a:pPr>
              <a:endParaRPr/>
            </a:p>
          </p:txBody>
        </p:sp>
        <p:sp>
          <p:nvSpPr>
            <p:cNvPr id="739" name="FAULT"/>
            <p:cNvSpPr txBox="1"/>
            <p:nvPr/>
          </p:nvSpPr>
          <p:spPr>
            <a:xfrm>
              <a:off x="580410" y="1675080"/>
              <a:ext cx="2802467" cy="5740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defTabSz="1828164">
                <a:defRPr sz="3000" b="1">
                  <a:solidFill>
                    <a:srgbClr val="FFFFFF"/>
                  </a:solidFill>
                  <a:latin typeface="Source Sans Pro"/>
                  <a:ea typeface="Source Sans Pro"/>
                  <a:cs typeface="Source Sans Pro"/>
                  <a:sym typeface="Source Sans Pro"/>
                </a:defRPr>
              </a:lvl1pPr>
            </a:lstStyle>
            <a:p>
              <a:r>
                <a:t>FAULT</a:t>
              </a:r>
            </a:p>
          </p:txBody>
        </p:sp>
      </p:grpSp>
      <p:grpSp>
        <p:nvGrpSpPr>
          <p:cNvPr id="743" name="Rectangle"/>
          <p:cNvGrpSpPr/>
          <p:nvPr/>
        </p:nvGrpSpPr>
        <p:grpSpPr>
          <a:xfrm>
            <a:off x="1851885" y="1203601"/>
            <a:ext cx="3104431" cy="1562841"/>
            <a:chOff x="0" y="0"/>
            <a:chExt cx="3104429" cy="1562839"/>
          </a:xfrm>
        </p:grpSpPr>
        <p:sp>
          <p:nvSpPr>
            <p:cNvPr id="741" name="Rectangle"/>
            <p:cNvSpPr/>
            <p:nvPr/>
          </p:nvSpPr>
          <p:spPr>
            <a:xfrm>
              <a:off x="-1" y="0"/>
              <a:ext cx="3104431" cy="1562840"/>
            </a:xfrm>
            <a:prstGeom prst="rect">
              <a:avLst/>
            </a:prstGeom>
            <a:solidFill>
              <a:srgbClr val="FD4F00"/>
            </a:solidFill>
            <a:ln w="12700" cap="flat">
              <a:noFill/>
              <a:miter lim="400000"/>
            </a:ln>
            <a:effectLst/>
          </p:spPr>
          <p:txBody>
            <a:bodyPr wrap="square" lIns="45719" tIns="45719" rIns="45719" bIns="45719" numCol="1" anchor="t">
              <a:noAutofit/>
            </a:bodyPr>
            <a:lstStyle/>
            <a:p>
              <a:pPr>
                <a:defRPr sz="1100" b="1">
                  <a:solidFill>
                    <a:srgbClr val="FFFFFF"/>
                  </a:solidFill>
                  <a:latin typeface="Source Sans Pro"/>
                  <a:ea typeface="Source Sans Pro"/>
                  <a:cs typeface="Source Sans Pro"/>
                  <a:sym typeface="Source Sans Pro"/>
                </a:defRPr>
              </a:pPr>
              <a:endParaRPr/>
            </a:p>
          </p:txBody>
        </p:sp>
        <p:sp>
          <p:nvSpPr>
            <p:cNvPr id="742" name="Critical Faults: 93…"/>
            <p:cNvSpPr txBox="1"/>
            <p:nvPr/>
          </p:nvSpPr>
          <p:spPr>
            <a:xfrm>
              <a:off x="-1" y="-1"/>
              <a:ext cx="3104431" cy="14909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6" tIns="34286" rIns="34286" bIns="34286" numCol="1" anchor="t">
              <a:spAutoFit/>
            </a:bodyPr>
            <a:lstStyle/>
            <a:p>
              <a:pPr>
                <a:defRPr sz="1100" b="1">
                  <a:solidFill>
                    <a:srgbClr val="FFFFFF"/>
                  </a:solidFill>
                  <a:latin typeface="Source Sans Pro"/>
                  <a:ea typeface="Source Sans Pro"/>
                  <a:cs typeface="Source Sans Pro"/>
                  <a:sym typeface="Source Sans Pro"/>
                </a:defRPr>
              </a:pPr>
              <a:r>
                <a:t>Critical Faults 105</a:t>
              </a:r>
            </a:p>
            <a:p>
              <a:pPr>
                <a:defRPr sz="1100" b="1">
                  <a:solidFill>
                    <a:srgbClr val="FFFFFF"/>
                  </a:solidFill>
                  <a:latin typeface="Source Sans Pro"/>
                  <a:ea typeface="Source Sans Pro"/>
                  <a:cs typeface="Source Sans Pro"/>
                  <a:sym typeface="Source Sans Pro"/>
                </a:defRPr>
              </a:pPr>
              <a:endParaRPr/>
            </a:p>
            <a:p>
              <a:pPr>
                <a:defRPr sz="1100" b="1">
                  <a:solidFill>
                    <a:srgbClr val="FFFFFF"/>
                  </a:solidFill>
                  <a:latin typeface="Source Sans Pro"/>
                  <a:ea typeface="Source Sans Pro"/>
                  <a:cs typeface="Source Sans Pro"/>
                  <a:sym typeface="Source Sans Pro"/>
                </a:defRPr>
              </a:pPr>
              <a:r>
                <a:t>Communication: 380 </a:t>
              </a:r>
            </a:p>
            <a:p>
              <a:pPr>
                <a:defRPr sz="1100" b="1">
                  <a:solidFill>
                    <a:srgbClr val="FFFFFF"/>
                  </a:solidFill>
                  <a:latin typeface="Source Sans Pro"/>
                  <a:ea typeface="Source Sans Pro"/>
                  <a:cs typeface="Source Sans Pro"/>
                  <a:sym typeface="Source Sans Pro"/>
                </a:defRPr>
              </a:pPr>
              <a:r>
                <a:t>-   1</a:t>
              </a:r>
              <a:r>
                <a:rPr baseline="30000"/>
                <a:t>st</a:t>
              </a:r>
              <a:r>
                <a:t> String : 105</a:t>
              </a:r>
            </a:p>
            <a:p>
              <a:pPr marL="171450" indent="-171450">
                <a:buSzPct val="100000"/>
                <a:buChar char="-"/>
                <a:defRPr sz="1100" b="1">
                  <a:solidFill>
                    <a:srgbClr val="FFFFFF"/>
                  </a:solidFill>
                  <a:latin typeface="Source Sans Pro"/>
                  <a:ea typeface="Source Sans Pro"/>
                  <a:cs typeface="Source Sans Pro"/>
                  <a:sym typeface="Source Sans Pro"/>
                </a:defRPr>
              </a:pPr>
              <a:r>
                <a:t>2</a:t>
              </a:r>
              <a:r>
                <a:rPr baseline="30000"/>
                <a:t>nd</a:t>
              </a:r>
              <a:r>
                <a:t> String : 210</a:t>
              </a:r>
            </a:p>
            <a:p>
              <a:pPr marL="171450" indent="-171450">
                <a:buSzPct val="100000"/>
                <a:buChar char="-"/>
                <a:defRPr sz="1100" b="1">
                  <a:solidFill>
                    <a:srgbClr val="FFFFFF"/>
                  </a:solidFill>
                  <a:latin typeface="Source Sans Pro"/>
                  <a:ea typeface="Source Sans Pro"/>
                  <a:cs typeface="Source Sans Pro"/>
                  <a:sym typeface="Source Sans Pro"/>
                </a:defRPr>
              </a:pPr>
              <a:r>
                <a:t>3</a:t>
              </a:r>
              <a:r>
                <a:rPr baseline="30000"/>
                <a:t>rd</a:t>
              </a:r>
              <a:r>
                <a:t> String : 114</a:t>
              </a:r>
            </a:p>
            <a:p>
              <a:pPr marL="171450" indent="-171450">
                <a:buSzPct val="100000"/>
                <a:buChar char="-"/>
                <a:defRPr sz="1100" b="1">
                  <a:solidFill>
                    <a:srgbClr val="FFFFFF"/>
                  </a:solidFill>
                  <a:latin typeface="Source Sans Pro"/>
                  <a:ea typeface="Source Sans Pro"/>
                  <a:cs typeface="Source Sans Pro"/>
                  <a:sym typeface="Source Sans Pro"/>
                </a:defRPr>
              </a:pPr>
              <a:r>
                <a:t>4</a:t>
              </a:r>
              <a:r>
                <a:rPr baseline="30000"/>
                <a:t>th</a:t>
              </a:r>
              <a:r>
                <a:t> String : 74</a:t>
              </a:r>
            </a:p>
            <a:p>
              <a:pPr marL="171450" indent="-171450">
                <a:buSzPct val="100000"/>
                <a:buChar char="-"/>
                <a:defRPr sz="1100" b="1">
                  <a:solidFill>
                    <a:srgbClr val="FFFFFF"/>
                  </a:solidFill>
                  <a:latin typeface="Source Sans Pro"/>
                  <a:ea typeface="Source Sans Pro"/>
                  <a:cs typeface="Source Sans Pro"/>
                  <a:sym typeface="Source Sans Pro"/>
                </a:defRPr>
              </a:pPr>
              <a:r>
                <a:t>Resolution :86 </a:t>
              </a:r>
            </a:p>
          </p:txBody>
        </p:sp>
      </p:grpSp>
      <p:grpSp>
        <p:nvGrpSpPr>
          <p:cNvPr id="746" name="Rectangle"/>
          <p:cNvGrpSpPr/>
          <p:nvPr/>
        </p:nvGrpSpPr>
        <p:grpSpPr>
          <a:xfrm>
            <a:off x="1851886" y="2906441"/>
            <a:ext cx="3253133" cy="1740301"/>
            <a:chOff x="0" y="0"/>
            <a:chExt cx="3253132" cy="1740300"/>
          </a:xfrm>
        </p:grpSpPr>
        <p:sp>
          <p:nvSpPr>
            <p:cNvPr id="744" name="Rectangle"/>
            <p:cNvSpPr/>
            <p:nvPr/>
          </p:nvSpPr>
          <p:spPr>
            <a:xfrm>
              <a:off x="-1" y="0"/>
              <a:ext cx="3104431" cy="1740301"/>
            </a:xfrm>
            <a:prstGeom prst="rect">
              <a:avLst/>
            </a:prstGeom>
            <a:solidFill>
              <a:srgbClr val="FD4F00"/>
            </a:solidFill>
            <a:ln w="12700" cap="flat">
              <a:noFill/>
              <a:miter lim="400000"/>
            </a:ln>
            <a:effectLst/>
          </p:spPr>
          <p:txBody>
            <a:bodyPr wrap="square" lIns="45719" tIns="45719" rIns="45719" bIns="45719" numCol="1" anchor="ctr">
              <a:noAutofit/>
            </a:bodyPr>
            <a:lstStyle/>
            <a:p>
              <a:pPr>
                <a:defRPr sz="1100" b="1">
                  <a:solidFill>
                    <a:srgbClr val="FFFFFF"/>
                  </a:solidFill>
                  <a:latin typeface="Source Sans Pro"/>
                  <a:ea typeface="Source Sans Pro"/>
                  <a:cs typeface="Source Sans Pro"/>
                  <a:sym typeface="Source Sans Pro"/>
                </a:defRPr>
              </a:pPr>
              <a:endParaRPr/>
            </a:p>
          </p:txBody>
        </p:sp>
        <p:sp>
          <p:nvSpPr>
            <p:cNvPr id="745" name="Major Faults: 568…"/>
            <p:cNvSpPr txBox="1"/>
            <p:nvPr/>
          </p:nvSpPr>
          <p:spPr>
            <a:xfrm>
              <a:off x="148703" y="124663"/>
              <a:ext cx="3104430" cy="14909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6" tIns="34286" rIns="34286" bIns="34286" numCol="1" anchor="ctr">
              <a:spAutoFit/>
            </a:bodyPr>
            <a:lstStyle/>
            <a:p>
              <a:pPr>
                <a:defRPr sz="1100" b="1">
                  <a:solidFill>
                    <a:srgbClr val="FFFFFF"/>
                  </a:solidFill>
                  <a:latin typeface="Source Sans Pro"/>
                  <a:ea typeface="Source Sans Pro"/>
                  <a:cs typeface="Source Sans Pro"/>
                  <a:sym typeface="Source Sans Pro"/>
                </a:defRPr>
              </a:pPr>
              <a:r>
                <a:t>Major Faults: 303</a:t>
              </a:r>
            </a:p>
            <a:p>
              <a:pPr>
                <a:defRPr sz="1100" b="1">
                  <a:solidFill>
                    <a:srgbClr val="FFFFFF"/>
                  </a:solidFill>
                  <a:latin typeface="Source Sans Pro"/>
                  <a:ea typeface="Source Sans Pro"/>
                  <a:cs typeface="Source Sans Pro"/>
                  <a:sym typeface="Source Sans Pro"/>
                </a:defRPr>
              </a:pPr>
              <a:endParaRPr/>
            </a:p>
            <a:p>
              <a:pPr>
                <a:defRPr sz="1100" b="1">
                  <a:solidFill>
                    <a:srgbClr val="FFFFFF"/>
                  </a:solidFill>
                  <a:latin typeface="Source Sans Pro"/>
                  <a:ea typeface="Source Sans Pro"/>
                  <a:cs typeface="Source Sans Pro"/>
                  <a:sym typeface="Source Sans Pro"/>
                </a:defRPr>
              </a:pPr>
              <a:r>
                <a:t>Communication: 1,160</a:t>
              </a:r>
            </a:p>
            <a:p>
              <a:pPr>
                <a:defRPr sz="1100" b="1">
                  <a:solidFill>
                    <a:srgbClr val="FFFFFF"/>
                  </a:solidFill>
                  <a:latin typeface="Source Sans Pro"/>
                  <a:ea typeface="Source Sans Pro"/>
                  <a:cs typeface="Source Sans Pro"/>
                  <a:sym typeface="Source Sans Pro"/>
                </a:defRPr>
              </a:pPr>
              <a:r>
                <a:t>-   1</a:t>
              </a:r>
              <a:r>
                <a:rPr baseline="30000"/>
                <a:t>st</a:t>
              </a:r>
              <a:r>
                <a:t> String : 206</a:t>
              </a:r>
            </a:p>
            <a:p>
              <a:pPr marL="171450" indent="-171450">
                <a:buSzPct val="100000"/>
                <a:buChar char="-"/>
                <a:defRPr sz="1100" b="1">
                  <a:solidFill>
                    <a:srgbClr val="FFFFFF"/>
                  </a:solidFill>
                  <a:latin typeface="Source Sans Pro"/>
                  <a:ea typeface="Source Sans Pro"/>
                  <a:cs typeface="Source Sans Pro"/>
                  <a:sym typeface="Source Sans Pro"/>
                </a:defRPr>
              </a:pPr>
              <a:r>
                <a:t>2</a:t>
              </a:r>
              <a:r>
                <a:rPr baseline="30000"/>
                <a:t>nd</a:t>
              </a:r>
              <a:r>
                <a:t> String : 412</a:t>
              </a:r>
            </a:p>
            <a:p>
              <a:pPr marL="171450" indent="-171450">
                <a:buSzPct val="100000"/>
                <a:buChar char="-"/>
                <a:defRPr sz="1100" b="1">
                  <a:solidFill>
                    <a:srgbClr val="FFFFFF"/>
                  </a:solidFill>
                  <a:latin typeface="Source Sans Pro"/>
                  <a:ea typeface="Source Sans Pro"/>
                  <a:cs typeface="Source Sans Pro"/>
                  <a:sym typeface="Source Sans Pro"/>
                </a:defRPr>
              </a:pPr>
              <a:r>
                <a:t>3</a:t>
              </a:r>
              <a:r>
                <a:rPr baseline="30000"/>
                <a:t>rd</a:t>
              </a:r>
              <a:r>
                <a:t> String : 318</a:t>
              </a:r>
            </a:p>
            <a:p>
              <a:pPr marL="171450" indent="-171450">
                <a:buSzPct val="100000"/>
                <a:buChar char="-"/>
                <a:defRPr sz="1100" b="1">
                  <a:solidFill>
                    <a:srgbClr val="FFFFFF"/>
                  </a:solidFill>
                  <a:latin typeface="Source Sans Pro"/>
                  <a:ea typeface="Source Sans Pro"/>
                  <a:cs typeface="Source Sans Pro"/>
                  <a:sym typeface="Source Sans Pro"/>
                </a:defRPr>
              </a:pPr>
              <a:r>
                <a:t>4</a:t>
              </a:r>
              <a:r>
                <a:rPr baseline="30000"/>
                <a:t>th</a:t>
              </a:r>
              <a:r>
                <a:t> String : 224</a:t>
              </a:r>
            </a:p>
            <a:p>
              <a:pPr marL="171450" indent="-171450">
                <a:buSzPct val="100000"/>
                <a:buChar char="-"/>
                <a:defRPr sz="1100" b="1">
                  <a:solidFill>
                    <a:srgbClr val="FFFFFF"/>
                  </a:solidFill>
                  <a:latin typeface="Source Sans Pro"/>
                  <a:ea typeface="Source Sans Pro"/>
                  <a:cs typeface="Source Sans Pro"/>
                  <a:sym typeface="Source Sans Pro"/>
                </a:defRPr>
              </a:pPr>
              <a:r>
                <a:t>Resolution :150</a:t>
              </a:r>
            </a:p>
          </p:txBody>
        </p:sp>
      </p:grpSp>
      <p:grpSp>
        <p:nvGrpSpPr>
          <p:cNvPr id="749" name="Rectangle"/>
          <p:cNvGrpSpPr/>
          <p:nvPr/>
        </p:nvGrpSpPr>
        <p:grpSpPr>
          <a:xfrm>
            <a:off x="1851885" y="4801070"/>
            <a:ext cx="3104431" cy="1692496"/>
            <a:chOff x="0" y="0"/>
            <a:chExt cx="3104429" cy="1692494"/>
          </a:xfrm>
        </p:grpSpPr>
        <p:sp>
          <p:nvSpPr>
            <p:cNvPr id="747" name="Rectangle"/>
            <p:cNvSpPr/>
            <p:nvPr/>
          </p:nvSpPr>
          <p:spPr>
            <a:xfrm>
              <a:off x="-1" y="0"/>
              <a:ext cx="3104431" cy="1692495"/>
            </a:xfrm>
            <a:prstGeom prst="rect">
              <a:avLst/>
            </a:prstGeom>
            <a:solidFill>
              <a:srgbClr val="FD4F00"/>
            </a:solidFill>
            <a:ln w="12700" cap="flat">
              <a:noFill/>
              <a:miter lim="400000"/>
            </a:ln>
            <a:effectLst/>
          </p:spPr>
          <p:txBody>
            <a:bodyPr wrap="square" lIns="45719" tIns="45719" rIns="45719" bIns="45719" numCol="1" anchor="ctr">
              <a:noAutofit/>
            </a:bodyPr>
            <a:lstStyle/>
            <a:p>
              <a:pPr>
                <a:defRPr sz="1100" b="1">
                  <a:solidFill>
                    <a:srgbClr val="FFFFFF"/>
                  </a:solidFill>
                  <a:latin typeface="Source Sans Pro"/>
                  <a:ea typeface="Source Sans Pro"/>
                  <a:cs typeface="Source Sans Pro"/>
                  <a:sym typeface="Source Sans Pro"/>
                </a:defRPr>
              </a:pPr>
              <a:endParaRPr/>
            </a:p>
          </p:txBody>
        </p:sp>
        <p:sp>
          <p:nvSpPr>
            <p:cNvPr id="748" name="Minor Faults:  66…"/>
            <p:cNvSpPr txBox="1"/>
            <p:nvPr/>
          </p:nvSpPr>
          <p:spPr>
            <a:xfrm>
              <a:off x="-1" y="100760"/>
              <a:ext cx="3104431" cy="14909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6" tIns="34286" rIns="34286" bIns="34286" numCol="1" anchor="ctr">
              <a:spAutoFit/>
            </a:bodyPr>
            <a:lstStyle/>
            <a:p>
              <a:pPr>
                <a:defRPr sz="1100" b="1">
                  <a:solidFill>
                    <a:srgbClr val="FFFFFF"/>
                  </a:solidFill>
                  <a:latin typeface="Source Sans Pro"/>
                  <a:ea typeface="Source Sans Pro"/>
                  <a:cs typeface="Source Sans Pro"/>
                  <a:sym typeface="Source Sans Pro"/>
                </a:defRPr>
              </a:pPr>
              <a:r>
                <a:t>Minor Faults: 138 </a:t>
              </a:r>
            </a:p>
            <a:p>
              <a:pPr>
                <a:defRPr sz="1100" b="1">
                  <a:solidFill>
                    <a:srgbClr val="FFFFFF"/>
                  </a:solidFill>
                  <a:latin typeface="Source Sans Pro"/>
                  <a:ea typeface="Source Sans Pro"/>
                  <a:cs typeface="Source Sans Pro"/>
                  <a:sym typeface="Source Sans Pro"/>
                </a:defRPr>
              </a:pPr>
              <a:endParaRPr/>
            </a:p>
            <a:p>
              <a:pPr>
                <a:defRPr sz="1100" b="1">
                  <a:solidFill>
                    <a:srgbClr val="FFFFFF"/>
                  </a:solidFill>
                  <a:latin typeface="Source Sans Pro"/>
                  <a:ea typeface="Source Sans Pro"/>
                  <a:cs typeface="Source Sans Pro"/>
                  <a:sym typeface="Source Sans Pro"/>
                </a:defRPr>
              </a:pPr>
              <a:r>
                <a:t>Communication: 1,215 </a:t>
              </a:r>
            </a:p>
            <a:p>
              <a:pPr>
                <a:defRPr sz="1100" b="1">
                  <a:solidFill>
                    <a:srgbClr val="FFFFFF"/>
                  </a:solidFill>
                  <a:latin typeface="Source Sans Pro"/>
                  <a:ea typeface="Source Sans Pro"/>
                  <a:cs typeface="Source Sans Pro"/>
                  <a:sym typeface="Source Sans Pro"/>
                </a:defRPr>
              </a:pPr>
              <a:r>
                <a:t>-   1</a:t>
              </a:r>
              <a:r>
                <a:rPr baseline="30000"/>
                <a:t>st</a:t>
              </a:r>
              <a:r>
                <a:t> String : 210</a:t>
              </a:r>
            </a:p>
            <a:p>
              <a:pPr marL="171450" indent="-171450">
                <a:buSzPct val="100000"/>
                <a:buChar char="-"/>
                <a:defRPr sz="1100" b="1">
                  <a:solidFill>
                    <a:srgbClr val="FFFFFF"/>
                  </a:solidFill>
                  <a:latin typeface="Source Sans Pro"/>
                  <a:ea typeface="Source Sans Pro"/>
                  <a:cs typeface="Source Sans Pro"/>
                  <a:sym typeface="Source Sans Pro"/>
                </a:defRPr>
              </a:pPr>
              <a:r>
                <a:t>2</a:t>
              </a:r>
              <a:r>
                <a:rPr baseline="30000"/>
                <a:t>nd</a:t>
              </a:r>
              <a:r>
                <a:t> String : 420</a:t>
              </a:r>
            </a:p>
            <a:p>
              <a:pPr marL="171450" indent="-171450">
                <a:buSzPct val="100000"/>
                <a:buChar char="-"/>
                <a:defRPr sz="1100" b="1">
                  <a:solidFill>
                    <a:srgbClr val="FFFFFF"/>
                  </a:solidFill>
                  <a:latin typeface="Source Sans Pro"/>
                  <a:ea typeface="Source Sans Pro"/>
                  <a:cs typeface="Source Sans Pro"/>
                  <a:sym typeface="Source Sans Pro"/>
                </a:defRPr>
              </a:pPr>
              <a:r>
                <a:t>3</a:t>
              </a:r>
              <a:r>
                <a:rPr baseline="30000"/>
                <a:t>rd</a:t>
              </a:r>
              <a:r>
                <a:t> String : 285</a:t>
              </a:r>
            </a:p>
            <a:p>
              <a:pPr marL="171450" indent="-171450">
                <a:buSzPct val="100000"/>
                <a:buChar char="-"/>
                <a:defRPr sz="1100" b="1">
                  <a:solidFill>
                    <a:srgbClr val="FFFFFF"/>
                  </a:solidFill>
                  <a:latin typeface="Source Sans Pro"/>
                  <a:ea typeface="Source Sans Pro"/>
                  <a:cs typeface="Source Sans Pro"/>
                  <a:sym typeface="Source Sans Pro"/>
                </a:defRPr>
              </a:pPr>
              <a:r>
                <a:t>4</a:t>
              </a:r>
              <a:r>
                <a:rPr baseline="30000"/>
                <a:t>th</a:t>
              </a:r>
              <a:r>
                <a:t> String : 300</a:t>
              </a:r>
            </a:p>
            <a:p>
              <a:pPr marL="171450" indent="-171450">
                <a:buSzPct val="100000"/>
                <a:buChar char="-"/>
                <a:defRPr sz="1100" b="1">
                  <a:solidFill>
                    <a:srgbClr val="FFFFFF"/>
                  </a:solidFill>
                  <a:latin typeface="Source Sans Pro"/>
                  <a:ea typeface="Source Sans Pro"/>
                  <a:cs typeface="Source Sans Pro"/>
                  <a:sym typeface="Source Sans Pro"/>
                </a:defRPr>
              </a:pPr>
              <a:r>
                <a:t>Resolution : 135</a:t>
              </a:r>
            </a:p>
          </p:txBody>
        </p:sp>
      </p:grpSp>
      <p:grpSp>
        <p:nvGrpSpPr>
          <p:cNvPr id="752" name="INSTALLATION"/>
          <p:cNvGrpSpPr/>
          <p:nvPr/>
        </p:nvGrpSpPr>
        <p:grpSpPr>
          <a:xfrm>
            <a:off x="8197856" y="1814490"/>
            <a:ext cx="3963289" cy="3924202"/>
            <a:chOff x="0" y="0"/>
            <a:chExt cx="3963287" cy="3924201"/>
          </a:xfrm>
        </p:grpSpPr>
        <p:sp>
          <p:nvSpPr>
            <p:cNvPr id="750" name="Oval"/>
            <p:cNvSpPr/>
            <p:nvPr/>
          </p:nvSpPr>
          <p:spPr>
            <a:xfrm>
              <a:off x="0" y="0"/>
              <a:ext cx="3963288" cy="3924202"/>
            </a:xfrm>
            <a:prstGeom prst="ellipse">
              <a:avLst/>
            </a:prstGeom>
            <a:solidFill>
              <a:srgbClr val="4B5054"/>
            </a:solidFill>
            <a:ln w="12700" cap="flat">
              <a:noFill/>
              <a:miter lim="400000"/>
            </a:ln>
            <a:effectLst/>
          </p:spPr>
          <p:txBody>
            <a:bodyPr wrap="square" lIns="45719" tIns="45719" rIns="45719" bIns="45719" numCol="1" anchor="ctr">
              <a:noAutofit/>
            </a:bodyPr>
            <a:lstStyle/>
            <a:p>
              <a:pPr algn="r" defTabSz="1828164">
                <a:defRPr sz="3000" b="1">
                  <a:solidFill>
                    <a:srgbClr val="FFFFFF"/>
                  </a:solidFill>
                  <a:latin typeface="Source Sans Pro"/>
                  <a:ea typeface="Source Sans Pro"/>
                  <a:cs typeface="Source Sans Pro"/>
                  <a:sym typeface="Source Sans Pro"/>
                </a:defRPr>
              </a:pPr>
              <a:endParaRPr/>
            </a:p>
          </p:txBody>
        </p:sp>
        <p:sp>
          <p:nvSpPr>
            <p:cNvPr id="751" name="INSTALLATION"/>
            <p:cNvSpPr txBox="1"/>
            <p:nvPr/>
          </p:nvSpPr>
          <p:spPr>
            <a:xfrm>
              <a:off x="580409" y="1675081"/>
              <a:ext cx="2912991" cy="5740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r" defTabSz="1828164">
                <a:defRPr sz="3000" b="1">
                  <a:solidFill>
                    <a:srgbClr val="FFFFFF"/>
                  </a:solidFill>
                  <a:latin typeface="Source Sans Pro"/>
                  <a:ea typeface="Source Sans Pro"/>
                  <a:cs typeface="Source Sans Pro"/>
                  <a:sym typeface="Source Sans Pro"/>
                </a:defRPr>
              </a:lvl1pPr>
            </a:lstStyle>
            <a:p>
              <a:r>
                <a:t>INSTALLATION</a:t>
              </a:r>
            </a:p>
          </p:txBody>
        </p:sp>
      </p:grpSp>
      <p:grpSp>
        <p:nvGrpSpPr>
          <p:cNvPr id="755" name="Rectangle"/>
          <p:cNvGrpSpPr/>
          <p:nvPr/>
        </p:nvGrpSpPr>
        <p:grpSpPr>
          <a:xfrm>
            <a:off x="5686064" y="3560483"/>
            <a:ext cx="3104834" cy="968828"/>
            <a:chOff x="0" y="0"/>
            <a:chExt cx="3104833" cy="968827"/>
          </a:xfrm>
        </p:grpSpPr>
        <p:sp>
          <p:nvSpPr>
            <p:cNvPr id="753" name="Rectangle"/>
            <p:cNvSpPr/>
            <p:nvPr/>
          </p:nvSpPr>
          <p:spPr>
            <a:xfrm>
              <a:off x="0" y="-1"/>
              <a:ext cx="3104834" cy="968829"/>
            </a:xfrm>
            <a:prstGeom prst="rect">
              <a:avLst/>
            </a:prstGeom>
            <a:solidFill>
              <a:srgbClr val="FD4F00"/>
            </a:solidFill>
            <a:ln w="12700" cap="flat">
              <a:noFill/>
              <a:miter lim="400000"/>
            </a:ln>
            <a:effectLst/>
          </p:spPr>
          <p:txBody>
            <a:bodyPr wrap="square" lIns="45719" tIns="45719" rIns="45719" bIns="45719" numCol="1" anchor="ctr">
              <a:noAutofit/>
            </a:bodyPr>
            <a:lstStyle/>
            <a:p>
              <a:pPr>
                <a:defRPr sz="1100" b="1">
                  <a:solidFill>
                    <a:srgbClr val="FFFFFF"/>
                  </a:solidFill>
                  <a:latin typeface="Source Sans Pro"/>
                  <a:ea typeface="Source Sans Pro"/>
                  <a:cs typeface="Source Sans Pro"/>
                  <a:sym typeface="Source Sans Pro"/>
                </a:defRPr>
              </a:pPr>
              <a:endParaRPr/>
            </a:p>
          </p:txBody>
        </p:sp>
        <p:sp>
          <p:nvSpPr>
            <p:cNvPr id="754" name="Overdue Installation: 369…"/>
            <p:cNvSpPr txBox="1"/>
            <p:nvPr/>
          </p:nvSpPr>
          <p:spPr>
            <a:xfrm>
              <a:off x="0" y="183425"/>
              <a:ext cx="3104834" cy="6019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6" tIns="34286" rIns="34286" bIns="34286" numCol="1" anchor="ctr">
              <a:spAutoFit/>
            </a:bodyPr>
            <a:lstStyle/>
            <a:p>
              <a:pPr>
                <a:defRPr sz="1100" b="1">
                  <a:solidFill>
                    <a:srgbClr val="FFFFFF"/>
                  </a:solidFill>
                  <a:latin typeface="Source Sans Pro"/>
                  <a:ea typeface="Source Sans Pro"/>
                  <a:cs typeface="Source Sans Pro"/>
                  <a:sym typeface="Source Sans Pro"/>
                </a:defRPr>
              </a:pPr>
              <a:r>
                <a:t>Overdue Installation: 68</a:t>
              </a:r>
            </a:p>
            <a:p>
              <a:pPr>
                <a:defRPr sz="1100" b="1">
                  <a:solidFill>
                    <a:srgbClr val="FFFFFF"/>
                  </a:solidFill>
                  <a:latin typeface="Source Sans Pro"/>
                  <a:ea typeface="Source Sans Pro"/>
                  <a:cs typeface="Source Sans Pro"/>
                  <a:sym typeface="Source Sans Pro"/>
                </a:defRPr>
              </a:pPr>
              <a:endParaRPr/>
            </a:p>
            <a:p>
              <a:pPr>
                <a:defRPr sz="1100" b="1">
                  <a:solidFill>
                    <a:srgbClr val="FFFFFF"/>
                  </a:solidFill>
                  <a:latin typeface="Source Sans Pro"/>
                  <a:ea typeface="Source Sans Pro"/>
                  <a:cs typeface="Source Sans Pro"/>
                  <a:sym typeface="Source Sans Pro"/>
                </a:defRPr>
              </a:pPr>
              <a:r>
                <a:t>Communication: 136</a:t>
              </a:r>
            </a:p>
          </p:txBody>
        </p:sp>
      </p:grpSp>
      <p:sp>
        <p:nvSpPr>
          <p:cNvPr id="756" name="Rectangle"/>
          <p:cNvSpPr/>
          <p:nvPr/>
        </p:nvSpPr>
        <p:spPr>
          <a:xfrm>
            <a:off x="5686064" y="4715504"/>
            <a:ext cx="3104834" cy="874713"/>
          </a:xfrm>
          <a:prstGeom prst="rect">
            <a:avLst/>
          </a:prstGeom>
          <a:solidFill>
            <a:srgbClr val="FD4F00"/>
          </a:solidFill>
          <a:ln w="12700">
            <a:miter lim="400000"/>
          </a:ln>
        </p:spPr>
        <p:txBody>
          <a:bodyPr lIns="45719" rIns="45719" anchor="ctr"/>
          <a:lstStyle/>
          <a:p>
            <a:pPr>
              <a:defRPr sz="1100" b="1">
                <a:solidFill>
                  <a:srgbClr val="FFFFFF"/>
                </a:solidFill>
                <a:latin typeface="Source Sans Pro"/>
                <a:ea typeface="Source Sans Pro"/>
                <a:cs typeface="Source Sans Pro"/>
                <a:sym typeface="Source Sans Pro"/>
              </a:defRPr>
            </a:pPr>
            <a:endParaRPr/>
          </a:p>
        </p:txBody>
      </p:sp>
      <p:sp>
        <p:nvSpPr>
          <p:cNvPr id="757" name="Post Installation: 197…"/>
          <p:cNvSpPr txBox="1"/>
          <p:nvPr/>
        </p:nvSpPr>
        <p:spPr>
          <a:xfrm>
            <a:off x="5686064" y="4851872"/>
            <a:ext cx="3104834" cy="6019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6" tIns="34286" rIns="34286" bIns="34286" anchor="ctr">
            <a:spAutoFit/>
          </a:bodyPr>
          <a:lstStyle/>
          <a:p>
            <a:pPr>
              <a:defRPr sz="1100" b="1">
                <a:solidFill>
                  <a:srgbClr val="FFFFFF"/>
                </a:solidFill>
                <a:latin typeface="Source Sans Pro"/>
                <a:ea typeface="Source Sans Pro"/>
                <a:cs typeface="Source Sans Pro"/>
                <a:sym typeface="Source Sans Pro"/>
              </a:defRPr>
            </a:pPr>
            <a:r>
              <a:t>Post Installation: 65</a:t>
            </a:r>
          </a:p>
          <a:p>
            <a:pPr>
              <a:defRPr sz="1100" b="1">
                <a:solidFill>
                  <a:srgbClr val="FFFFFF"/>
                </a:solidFill>
                <a:latin typeface="Source Sans Pro"/>
                <a:ea typeface="Source Sans Pro"/>
                <a:cs typeface="Source Sans Pro"/>
                <a:sym typeface="Source Sans Pro"/>
              </a:defRPr>
            </a:pPr>
            <a:endParaRPr/>
          </a:p>
          <a:p>
            <a:pPr>
              <a:defRPr sz="1100" b="1">
                <a:solidFill>
                  <a:srgbClr val="FFFFFF"/>
                </a:solidFill>
                <a:latin typeface="Source Sans Pro"/>
                <a:ea typeface="Source Sans Pro"/>
                <a:cs typeface="Source Sans Pro"/>
                <a:sym typeface="Source Sans Pro"/>
              </a:defRPr>
            </a:pPr>
            <a:r>
              <a:t>Communication: 130</a:t>
            </a:r>
          </a:p>
        </p:txBody>
      </p:sp>
      <p:sp>
        <p:nvSpPr>
          <p:cNvPr id="758" name="73.5%"/>
          <p:cNvSpPr txBox="1"/>
          <p:nvPr/>
        </p:nvSpPr>
        <p:spPr>
          <a:xfrm>
            <a:off x="3929388" y="1829380"/>
            <a:ext cx="541449" cy="383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defRPr b="1">
                <a:solidFill>
                  <a:srgbClr val="FFFFFF"/>
                </a:solidFill>
                <a:latin typeface="Source Sans Pro Bold"/>
                <a:ea typeface="Source Sans Pro Bold"/>
                <a:cs typeface="Source Sans Pro Bold"/>
                <a:sym typeface="Source Sans Pro Bold"/>
              </a:defRPr>
            </a:pPr>
            <a:r>
              <a:t>43</a:t>
            </a:r>
            <a:r>
              <a:rPr>
                <a:latin typeface="Source Sans Pro"/>
                <a:ea typeface="Source Sans Pro"/>
                <a:cs typeface="Source Sans Pro"/>
                <a:sym typeface="Source Sans Pro"/>
              </a:rPr>
              <a:t>%</a:t>
            </a:r>
          </a:p>
        </p:txBody>
      </p:sp>
      <p:sp>
        <p:nvSpPr>
          <p:cNvPr id="759" name="69.86%"/>
          <p:cNvSpPr txBox="1"/>
          <p:nvPr/>
        </p:nvSpPr>
        <p:spPr>
          <a:xfrm>
            <a:off x="3911655" y="3415048"/>
            <a:ext cx="541449" cy="383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b="1">
                <a:solidFill>
                  <a:srgbClr val="FFFFFF"/>
                </a:solidFill>
                <a:latin typeface="Source Sans Pro Bold"/>
                <a:ea typeface="Source Sans Pro Bold"/>
                <a:cs typeface="Source Sans Pro Bold"/>
                <a:sym typeface="Source Sans Pro Bold"/>
              </a:defRPr>
            </a:lvl1pPr>
          </a:lstStyle>
          <a:p>
            <a:r>
              <a:t>31%</a:t>
            </a:r>
          </a:p>
        </p:txBody>
      </p:sp>
      <p:sp>
        <p:nvSpPr>
          <p:cNvPr id="760" name="75.0%"/>
          <p:cNvSpPr txBox="1"/>
          <p:nvPr/>
        </p:nvSpPr>
        <p:spPr>
          <a:xfrm>
            <a:off x="3907359" y="5398446"/>
            <a:ext cx="541448" cy="383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b="1">
                <a:solidFill>
                  <a:srgbClr val="FFFFFF"/>
                </a:solidFill>
                <a:latin typeface="Source Sans Pro Bold"/>
                <a:ea typeface="Source Sans Pro Bold"/>
                <a:cs typeface="Source Sans Pro Bold"/>
                <a:sym typeface="Source Sans Pro Bold"/>
              </a:defRPr>
            </a:lvl1pPr>
          </a:lstStyle>
          <a:p>
            <a:r>
              <a:t>49%</a:t>
            </a:r>
          </a:p>
        </p:txBody>
      </p:sp>
      <p:grpSp>
        <p:nvGrpSpPr>
          <p:cNvPr id="765" name="Group 1"/>
          <p:cNvGrpSpPr/>
          <p:nvPr/>
        </p:nvGrpSpPr>
        <p:grpSpPr>
          <a:xfrm>
            <a:off x="5665651" y="2402147"/>
            <a:ext cx="3253336" cy="914710"/>
            <a:chOff x="0" y="0"/>
            <a:chExt cx="3253335" cy="914708"/>
          </a:xfrm>
        </p:grpSpPr>
        <p:grpSp>
          <p:nvGrpSpPr>
            <p:cNvPr id="763" name="Rectangle"/>
            <p:cNvGrpSpPr/>
            <p:nvPr/>
          </p:nvGrpSpPr>
          <p:grpSpPr>
            <a:xfrm>
              <a:off x="0" y="0"/>
              <a:ext cx="3253336" cy="914709"/>
              <a:chOff x="0" y="0"/>
              <a:chExt cx="3253335" cy="914708"/>
            </a:xfrm>
          </p:grpSpPr>
          <p:sp>
            <p:nvSpPr>
              <p:cNvPr id="761" name="Rectangle"/>
              <p:cNvSpPr/>
              <p:nvPr/>
            </p:nvSpPr>
            <p:spPr>
              <a:xfrm>
                <a:off x="0" y="0"/>
                <a:ext cx="3104836" cy="914709"/>
              </a:xfrm>
              <a:prstGeom prst="rect">
                <a:avLst/>
              </a:prstGeom>
              <a:solidFill>
                <a:srgbClr val="FD4F00"/>
              </a:solidFill>
              <a:ln w="12700" cap="flat">
                <a:noFill/>
                <a:miter lim="400000"/>
              </a:ln>
              <a:effectLst/>
            </p:spPr>
            <p:txBody>
              <a:bodyPr wrap="square" lIns="45719" tIns="45719" rIns="45719" bIns="45719" numCol="1" anchor="t">
                <a:noAutofit/>
              </a:bodyPr>
              <a:lstStyle/>
              <a:p>
                <a:pPr>
                  <a:defRPr sz="1100" b="1">
                    <a:solidFill>
                      <a:srgbClr val="FFFFFF"/>
                    </a:solidFill>
                    <a:latin typeface="Source Sans Pro"/>
                    <a:ea typeface="Source Sans Pro"/>
                    <a:cs typeface="Source Sans Pro"/>
                    <a:sym typeface="Source Sans Pro"/>
                  </a:defRPr>
                </a:pPr>
                <a:endParaRPr/>
              </a:p>
            </p:txBody>
          </p:sp>
          <p:sp>
            <p:nvSpPr>
              <p:cNvPr id="762" name="Booking &amp; Scheduling:  297…"/>
              <p:cNvSpPr txBox="1"/>
              <p:nvPr/>
            </p:nvSpPr>
            <p:spPr>
              <a:xfrm>
                <a:off x="148500" y="93480"/>
                <a:ext cx="3104836" cy="6019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6" tIns="34286" rIns="34286" bIns="34286" numCol="1" anchor="t">
                <a:spAutoFit/>
              </a:bodyPr>
              <a:lstStyle/>
              <a:p>
                <a:pPr>
                  <a:defRPr sz="1100" b="1">
                    <a:solidFill>
                      <a:srgbClr val="FFFFFF"/>
                    </a:solidFill>
                    <a:latin typeface="Source Sans Pro"/>
                    <a:ea typeface="Source Sans Pro"/>
                    <a:cs typeface="Source Sans Pro"/>
                    <a:sym typeface="Source Sans Pro"/>
                  </a:defRPr>
                </a:pPr>
                <a:r>
                  <a:t>Booking &amp; Scheduling: 467 </a:t>
                </a:r>
              </a:p>
              <a:p>
                <a:pPr>
                  <a:defRPr sz="1100" b="1">
                    <a:solidFill>
                      <a:srgbClr val="FFFFFF"/>
                    </a:solidFill>
                    <a:latin typeface="Source Sans Pro"/>
                    <a:ea typeface="Source Sans Pro"/>
                    <a:cs typeface="Source Sans Pro"/>
                    <a:sym typeface="Source Sans Pro"/>
                  </a:defRPr>
                </a:pPr>
                <a:endParaRPr/>
              </a:p>
              <a:p>
                <a:pPr>
                  <a:defRPr sz="1100" b="1">
                    <a:solidFill>
                      <a:srgbClr val="FFFFFF"/>
                    </a:solidFill>
                    <a:latin typeface="Source Sans Pro"/>
                    <a:ea typeface="Source Sans Pro"/>
                    <a:cs typeface="Source Sans Pro"/>
                    <a:sym typeface="Source Sans Pro"/>
                  </a:defRPr>
                </a:pPr>
                <a:r>
                  <a:t>Communication: 934</a:t>
                </a:r>
              </a:p>
            </p:txBody>
          </p:sp>
        </p:grpSp>
        <p:sp>
          <p:nvSpPr>
            <p:cNvPr id="764" name="100%"/>
            <p:cNvSpPr txBox="1"/>
            <p:nvPr/>
          </p:nvSpPr>
          <p:spPr>
            <a:xfrm>
              <a:off x="2068834" y="186017"/>
              <a:ext cx="662149" cy="3835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numCol="1" anchor="t">
              <a:spAutoFit/>
            </a:bodyPr>
            <a:lstStyle>
              <a:lvl1pPr>
                <a:defRPr b="1">
                  <a:solidFill>
                    <a:srgbClr val="FFFFFF"/>
                  </a:solidFill>
                  <a:latin typeface="Source Sans Pro Bold"/>
                  <a:ea typeface="Source Sans Pro Bold"/>
                  <a:cs typeface="Source Sans Pro Bold"/>
                  <a:sym typeface="Source Sans Pro Bold"/>
                </a:defRPr>
              </a:lvl1pPr>
            </a:lstStyle>
            <a:p>
              <a:r>
                <a:t>100%</a:t>
              </a:r>
            </a:p>
          </p:txBody>
        </p:sp>
      </p:grpSp>
      <p:sp>
        <p:nvSpPr>
          <p:cNvPr id="766" name="67.7%"/>
          <p:cNvSpPr txBox="1"/>
          <p:nvPr/>
        </p:nvSpPr>
        <p:spPr>
          <a:xfrm>
            <a:off x="7717717" y="3852540"/>
            <a:ext cx="541449" cy="383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b="1">
                <a:solidFill>
                  <a:srgbClr val="FFFFFF"/>
                </a:solidFill>
                <a:latin typeface="Source Sans Pro Bold"/>
                <a:ea typeface="Source Sans Pro Bold"/>
                <a:cs typeface="Source Sans Pro Bold"/>
                <a:sym typeface="Source Sans Pro Bold"/>
              </a:defRPr>
            </a:lvl1pPr>
          </a:lstStyle>
          <a:p>
            <a:r>
              <a:t>54%</a:t>
            </a:r>
          </a:p>
        </p:txBody>
      </p:sp>
      <p:sp>
        <p:nvSpPr>
          <p:cNvPr id="767" name="76.3%"/>
          <p:cNvSpPr txBox="1"/>
          <p:nvPr/>
        </p:nvSpPr>
        <p:spPr>
          <a:xfrm>
            <a:off x="7754897" y="4851020"/>
            <a:ext cx="662149" cy="383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b="1">
                <a:solidFill>
                  <a:srgbClr val="FFFFFF"/>
                </a:solidFill>
                <a:latin typeface="Source Sans Pro Bold"/>
                <a:ea typeface="Source Sans Pro Bold"/>
                <a:cs typeface="Source Sans Pro Bold"/>
                <a:sym typeface="Source Sans Pro Bold"/>
              </a:defRPr>
            </a:lvl1pPr>
          </a:lstStyle>
          <a:p>
            <a:r>
              <a:t>100%</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Slide Number"/>
          <p:cNvSpPr txBox="1">
            <a:spLocks noGrp="1"/>
          </p:cNvSpPr>
          <p:nvPr>
            <p:ph type="sldNum" sz="quarter" idx="4294967295"/>
          </p:nvPr>
        </p:nvSpPr>
        <p:spPr>
          <a:xfrm>
            <a:off x="11168091" y="463141"/>
            <a:ext cx="141437" cy="13707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ctr">
              <a:defRPr sz="1000">
                <a:solidFill>
                  <a:srgbClr val="FFFFFF"/>
                </a:solidFill>
              </a:defRPr>
            </a:lvl1pPr>
          </a:lstStyle>
          <a:p>
            <a:fld id="{86CB4B4D-7CA3-9044-876B-883B54F8677D}" type="slidenum">
              <a:t>81</a:t>
            </a:fld>
            <a:endParaRPr/>
          </a:p>
        </p:txBody>
      </p:sp>
      <p:sp>
        <p:nvSpPr>
          <p:cNvPr id="770" name="December"/>
          <p:cNvSpPr txBox="1"/>
          <p:nvPr/>
        </p:nvSpPr>
        <p:spPr>
          <a:xfrm>
            <a:off x="2230899" y="4176457"/>
            <a:ext cx="860121" cy="2615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47" tIns="22847" rIns="22847" bIns="22847" anchor="ctr">
            <a:spAutoFit/>
          </a:bodyPr>
          <a:lstStyle>
            <a:lvl1pPr algn="ctr">
              <a:defRPr sz="1300" b="1">
                <a:solidFill>
                  <a:srgbClr val="FFFFFF"/>
                </a:solidFill>
                <a:latin typeface="Source Sans Pro"/>
                <a:ea typeface="Source Sans Pro"/>
                <a:cs typeface="Source Sans Pro"/>
                <a:sym typeface="Source Sans Pro"/>
              </a:defRPr>
            </a:lvl1pPr>
          </a:lstStyle>
          <a:p>
            <a:r>
              <a:t>% Variance</a:t>
            </a:r>
          </a:p>
        </p:txBody>
      </p:sp>
      <p:graphicFrame>
        <p:nvGraphicFramePr>
          <p:cNvPr id="771" name="Table 3"/>
          <p:cNvGraphicFramePr/>
          <p:nvPr/>
        </p:nvGraphicFramePr>
        <p:xfrm>
          <a:off x="795565" y="1712385"/>
          <a:ext cx="4855932" cy="3563661"/>
        </p:xfrm>
        <a:graphic>
          <a:graphicData uri="http://schemas.openxmlformats.org/drawingml/2006/table">
            <a:tbl>
              <a:tblPr>
                <a:tableStyleId>{4C3C2611-4C71-4FC5-86AE-919BDF0F9419}</a:tableStyleId>
              </a:tblPr>
              <a:tblGrid>
                <a:gridCol w="1254756">
                  <a:extLst>
                    <a:ext uri="{9D8B030D-6E8A-4147-A177-3AD203B41FA5}">
                      <a16:colId xmlns:a16="http://schemas.microsoft.com/office/drawing/2014/main" val="20000"/>
                    </a:ext>
                  </a:extLst>
                </a:gridCol>
                <a:gridCol w="2500811">
                  <a:extLst>
                    <a:ext uri="{9D8B030D-6E8A-4147-A177-3AD203B41FA5}">
                      <a16:colId xmlns:a16="http://schemas.microsoft.com/office/drawing/2014/main" val="20001"/>
                    </a:ext>
                  </a:extLst>
                </a:gridCol>
                <a:gridCol w="1100365">
                  <a:extLst>
                    <a:ext uri="{9D8B030D-6E8A-4147-A177-3AD203B41FA5}">
                      <a16:colId xmlns:a16="http://schemas.microsoft.com/office/drawing/2014/main" val="20002"/>
                    </a:ext>
                  </a:extLst>
                </a:gridCol>
              </a:tblGrid>
              <a:tr h="324704">
                <a:tc rowSpan="11">
                  <a:txBody>
                    <a:bodyPr/>
                    <a:lstStyle/>
                    <a:p>
                      <a:pPr algn="ctr">
                        <a:defRPr sz="1800"/>
                      </a:pPr>
                      <a:r>
                        <a:rPr sz="1200">
                          <a:latin typeface="Source Sans Pro"/>
                          <a:ea typeface="Source Sans Pro"/>
                          <a:cs typeface="Source Sans Pro"/>
                          <a:sym typeface="Source Sans Pro"/>
                        </a:rPr>
                        <a:t>INSTALLATIONS</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Comm to registered customers / Registered customers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100/100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0"/>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Registered customers raised on CMP/Total reg. customers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100/100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1"/>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Comm on issue events/total issue events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68/68</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2"/>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Delayed instl msg/Total delayed installations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136/68</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3"/>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Activation protocol/Total activations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65/65</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4"/>
                  </a:ext>
                </a:extLst>
              </a:tr>
              <a:tr h="25651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Post instl comm/total for the week</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98/39</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5"/>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No of communication/ No of Missed and late appointments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300/150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6"/>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Customer Registration/Number of communication</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80/80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7"/>
                  </a:ext>
                </a:extLst>
              </a:tr>
              <a:tr h="384810">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No of Bookings/No of communication</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467/934</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8"/>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No of installations/No of communication</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150/300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9"/>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Provisioning schedule/ No of commucations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47/47</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10"/>
                  </a:ext>
                </a:extLst>
              </a:tr>
            </a:tbl>
          </a:graphicData>
        </a:graphic>
      </p:graphicFrame>
      <p:grpSp>
        <p:nvGrpSpPr>
          <p:cNvPr id="774" name="Installation and Fault Communication"/>
          <p:cNvGrpSpPr/>
          <p:nvPr/>
        </p:nvGrpSpPr>
        <p:grpSpPr>
          <a:xfrm>
            <a:off x="12698" y="10742"/>
            <a:ext cx="12192004" cy="741613"/>
            <a:chOff x="0" y="0"/>
            <a:chExt cx="12192003" cy="741611"/>
          </a:xfrm>
        </p:grpSpPr>
        <p:sp>
          <p:nvSpPr>
            <p:cNvPr id="772" name="Rectangle"/>
            <p:cNvSpPr/>
            <p:nvPr/>
          </p:nvSpPr>
          <p:spPr>
            <a:xfrm>
              <a:off x="0" y="-1"/>
              <a:ext cx="12192004" cy="741613"/>
            </a:xfrm>
            <a:prstGeom prst="rect">
              <a:avLst/>
            </a:prstGeom>
            <a:solidFill>
              <a:srgbClr val="000000"/>
            </a:solidFill>
            <a:ln w="12700" cap="flat">
              <a:solidFill>
                <a:srgbClr val="BDD7EE"/>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773" name="Installation and Fault Communication"/>
            <p:cNvSpPr txBox="1"/>
            <p:nvPr/>
          </p:nvSpPr>
          <p:spPr>
            <a:xfrm>
              <a:off x="6350" y="6349"/>
              <a:ext cx="12179304" cy="7289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a:defRPr sz="2400" b="1">
                  <a:solidFill>
                    <a:srgbClr val="FFFFFF"/>
                  </a:solidFill>
                  <a:latin typeface="Source Sans Pro"/>
                  <a:ea typeface="Source Sans Pro"/>
                  <a:cs typeface="Source Sans Pro"/>
                  <a:sym typeface="Source Sans Pro"/>
                </a:defRPr>
              </a:lvl1pPr>
            </a:lstStyle>
            <a:p>
              <a:r>
                <a:t>Installation and Fault Communication</a:t>
              </a:r>
            </a:p>
          </p:txBody>
        </p:sp>
      </p:grpSp>
      <p:graphicFrame>
        <p:nvGraphicFramePr>
          <p:cNvPr id="775" name="Table"/>
          <p:cNvGraphicFramePr/>
          <p:nvPr/>
        </p:nvGraphicFramePr>
        <p:xfrm>
          <a:off x="6624863" y="1712385"/>
          <a:ext cx="4106635" cy="2854147"/>
        </p:xfrm>
        <a:graphic>
          <a:graphicData uri="http://schemas.openxmlformats.org/drawingml/2006/table">
            <a:tbl>
              <a:tblPr>
                <a:tableStyleId>{4C3C2611-4C71-4FC5-86AE-919BDF0F9419}</a:tableStyleId>
              </a:tblPr>
              <a:tblGrid>
                <a:gridCol w="563334">
                  <a:extLst>
                    <a:ext uri="{9D8B030D-6E8A-4147-A177-3AD203B41FA5}">
                      <a16:colId xmlns:a16="http://schemas.microsoft.com/office/drawing/2014/main" val="20000"/>
                    </a:ext>
                  </a:extLst>
                </a:gridCol>
                <a:gridCol w="24511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tblGrid>
              <a:tr h="324704">
                <a:tc rowSpan="9">
                  <a:txBody>
                    <a:bodyPr/>
                    <a:lstStyle/>
                    <a:p>
                      <a:pPr algn="ctr">
                        <a:defRPr sz="1800"/>
                      </a:pPr>
                      <a:r>
                        <a:rPr sz="1200">
                          <a:latin typeface="Source Sans Pro"/>
                          <a:ea typeface="Source Sans Pro"/>
                          <a:cs typeface="Source Sans Pro"/>
                          <a:sym typeface="Source Sans Pro"/>
                        </a:rPr>
                        <a:t>F​AULT</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Number of customers communicated to/number of faults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1092/546</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0"/>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major fault comm/total major faults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1059/353</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1"/>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Critical fault communication/total critical faults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315/105</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2"/>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Diagnosis with ETR communication/Total diagnosed faults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870/584</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3"/>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1st msg on faults/total faults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1092/546</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4"/>
                  </a:ext>
                </a:extLst>
              </a:tr>
              <a:tr h="25651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2nd msg(diag +ETR/ total faults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870/546</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5"/>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3rd msg(delayed diag/total fauls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354/546</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6"/>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4th msg(extended ETR)/total faults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310/546</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7"/>
                  </a:ext>
                </a:extLst>
              </a:tr>
              <a:tr h="324704">
                <a:tc vMerge="1">
                  <a:txBody>
                    <a:bodyPr/>
                    <a:lstStyle/>
                    <a:p>
                      <a:endParaRPr lang="en-US"/>
                    </a:p>
                  </a:txBody>
                  <a:tcPr/>
                </a:tc>
                <a:tc>
                  <a:txBody>
                    <a:bodyPr/>
                    <a:lstStyle/>
                    <a:p>
                      <a:pPr algn="l">
                        <a:defRPr sz="1800"/>
                      </a:pPr>
                      <a:r>
                        <a:rPr sz="1200">
                          <a:latin typeface="Source Sans Pro"/>
                          <a:ea typeface="Source Sans Pro"/>
                          <a:cs typeface="Source Sans Pro"/>
                          <a:sym typeface="Source Sans Pro"/>
                        </a:rPr>
                        <a:t>Resolution msg/total msges</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tc>
                  <a:txBody>
                    <a:bodyPr/>
                    <a:lstStyle/>
                    <a:p>
                      <a:pPr algn="l">
                        <a:defRPr sz="1800"/>
                      </a:pPr>
                      <a:r>
                        <a:rPr sz="1200">
                          <a:latin typeface="Source Sans Pro"/>
                          <a:ea typeface="Source Sans Pro"/>
                          <a:cs typeface="Source Sans Pro"/>
                          <a:sym typeface="Source Sans Pro"/>
                        </a:rPr>
                        <a:t>1500/268</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CACACA"/>
                    </a:solidFill>
                  </a:tcPr>
                </a:tc>
                <a:extLst>
                  <a:ext uri="{0D108BD9-81ED-4DB2-BD59-A6C34878D82A}">
                    <a16:rowId xmlns:a16="http://schemas.microsoft.com/office/drawing/2014/main" val="10008"/>
                  </a:ext>
                </a:extLst>
              </a:tr>
            </a:tbl>
          </a:graphicData>
        </a:graphic>
      </p:graphicFrame>
      <p:grpSp>
        <p:nvGrpSpPr>
          <p:cNvPr id="778" name="Category"/>
          <p:cNvGrpSpPr/>
          <p:nvPr/>
        </p:nvGrpSpPr>
        <p:grpSpPr>
          <a:xfrm>
            <a:off x="812800" y="1244600"/>
            <a:ext cx="3721100" cy="457200"/>
            <a:chOff x="0" y="0"/>
            <a:chExt cx="3721100" cy="457200"/>
          </a:xfrm>
        </p:grpSpPr>
        <p:sp>
          <p:nvSpPr>
            <p:cNvPr id="776" name="Rectangle"/>
            <p:cNvSpPr/>
            <p:nvPr/>
          </p:nvSpPr>
          <p:spPr>
            <a:xfrm>
              <a:off x="0" y="0"/>
              <a:ext cx="3721100" cy="457200"/>
            </a:xfrm>
            <a:prstGeom prst="rect">
              <a:avLst/>
            </a:prstGeom>
            <a:solidFill>
              <a:srgbClr val="000000"/>
            </a:solidFill>
            <a:ln w="25400" cap="flat">
              <a:solidFill>
                <a:srgbClr val="FFFFFF"/>
              </a:solidFill>
              <a:prstDash val="solid"/>
              <a:round/>
            </a:ln>
            <a:effectLst/>
          </p:spPr>
          <p:txBody>
            <a:bodyPr wrap="square" lIns="45719" tIns="45719" rIns="45719" bIns="45719" numCol="1" anchor="ctr">
              <a:noAutofit/>
            </a:bodyPr>
            <a:lstStyle/>
            <a:p>
              <a:pPr algn="ctr">
                <a:defRPr sz="1600" b="1">
                  <a:solidFill>
                    <a:srgbClr val="FFFFFF"/>
                  </a:solidFill>
                  <a:latin typeface="Source Sans Pro"/>
                  <a:ea typeface="Source Sans Pro"/>
                  <a:cs typeface="Source Sans Pro"/>
                  <a:sym typeface="Source Sans Pro"/>
                </a:defRPr>
              </a:pPr>
              <a:endParaRPr/>
            </a:p>
          </p:txBody>
        </p:sp>
        <p:sp>
          <p:nvSpPr>
            <p:cNvPr id="777" name="Category"/>
            <p:cNvSpPr txBox="1"/>
            <p:nvPr/>
          </p:nvSpPr>
          <p:spPr>
            <a:xfrm>
              <a:off x="12700" y="55882"/>
              <a:ext cx="3695700" cy="345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b="1">
                  <a:solidFill>
                    <a:srgbClr val="FFFFFF"/>
                  </a:solidFill>
                  <a:latin typeface="Source Sans Pro"/>
                  <a:ea typeface="Source Sans Pro"/>
                  <a:cs typeface="Source Sans Pro"/>
                  <a:sym typeface="Source Sans Pro"/>
                </a:defRPr>
              </a:lvl1pPr>
            </a:lstStyle>
            <a:p>
              <a:r>
                <a:t>Category</a:t>
              </a:r>
            </a:p>
          </p:txBody>
        </p:sp>
      </p:grpSp>
      <p:grpSp>
        <p:nvGrpSpPr>
          <p:cNvPr id="781" name="Category"/>
          <p:cNvGrpSpPr/>
          <p:nvPr/>
        </p:nvGrpSpPr>
        <p:grpSpPr>
          <a:xfrm>
            <a:off x="6629400" y="1244600"/>
            <a:ext cx="2997200" cy="457200"/>
            <a:chOff x="0" y="0"/>
            <a:chExt cx="2997200" cy="457200"/>
          </a:xfrm>
        </p:grpSpPr>
        <p:sp>
          <p:nvSpPr>
            <p:cNvPr id="779" name="Rectangle"/>
            <p:cNvSpPr/>
            <p:nvPr/>
          </p:nvSpPr>
          <p:spPr>
            <a:xfrm>
              <a:off x="0" y="0"/>
              <a:ext cx="2997200" cy="457200"/>
            </a:xfrm>
            <a:prstGeom prst="rect">
              <a:avLst/>
            </a:prstGeom>
            <a:solidFill>
              <a:srgbClr val="000000"/>
            </a:solidFill>
            <a:ln w="25400" cap="flat">
              <a:solidFill>
                <a:srgbClr val="FFFFFF"/>
              </a:solidFill>
              <a:prstDash val="solid"/>
              <a:round/>
            </a:ln>
            <a:effectLst/>
          </p:spPr>
          <p:txBody>
            <a:bodyPr wrap="square" lIns="45719" tIns="45719" rIns="45719" bIns="45719" numCol="1" anchor="ctr">
              <a:noAutofit/>
            </a:bodyPr>
            <a:lstStyle/>
            <a:p>
              <a:pPr algn="ctr">
                <a:defRPr sz="1600" b="1">
                  <a:solidFill>
                    <a:srgbClr val="FFFFFF"/>
                  </a:solidFill>
                  <a:latin typeface="Source Sans Pro"/>
                  <a:ea typeface="Source Sans Pro"/>
                  <a:cs typeface="Source Sans Pro"/>
                  <a:sym typeface="Source Sans Pro"/>
                </a:defRPr>
              </a:pPr>
              <a:endParaRPr/>
            </a:p>
          </p:txBody>
        </p:sp>
        <p:sp>
          <p:nvSpPr>
            <p:cNvPr id="780" name="Category"/>
            <p:cNvSpPr txBox="1"/>
            <p:nvPr/>
          </p:nvSpPr>
          <p:spPr>
            <a:xfrm>
              <a:off x="12700" y="55882"/>
              <a:ext cx="2971800" cy="345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b="1">
                  <a:solidFill>
                    <a:srgbClr val="FFFFFF"/>
                  </a:solidFill>
                  <a:latin typeface="Source Sans Pro"/>
                  <a:ea typeface="Source Sans Pro"/>
                  <a:cs typeface="Source Sans Pro"/>
                  <a:sym typeface="Source Sans Pro"/>
                </a:defRPr>
              </a:lvl1pPr>
            </a:lstStyle>
            <a:p>
              <a:r>
                <a:t>Category</a:t>
              </a:r>
            </a:p>
          </p:txBody>
        </p:sp>
      </p:grpSp>
      <p:grpSp>
        <p:nvGrpSpPr>
          <p:cNvPr id="784" name="Count"/>
          <p:cNvGrpSpPr/>
          <p:nvPr/>
        </p:nvGrpSpPr>
        <p:grpSpPr>
          <a:xfrm>
            <a:off x="9639300" y="1244600"/>
            <a:ext cx="1079500" cy="457200"/>
            <a:chOff x="0" y="0"/>
            <a:chExt cx="1079500" cy="457200"/>
          </a:xfrm>
        </p:grpSpPr>
        <p:sp>
          <p:nvSpPr>
            <p:cNvPr id="782" name="Rectangle"/>
            <p:cNvSpPr/>
            <p:nvPr/>
          </p:nvSpPr>
          <p:spPr>
            <a:xfrm>
              <a:off x="0" y="0"/>
              <a:ext cx="1079500" cy="457200"/>
            </a:xfrm>
            <a:prstGeom prst="rect">
              <a:avLst/>
            </a:prstGeom>
            <a:solidFill>
              <a:schemeClr val="accent4"/>
            </a:solidFill>
            <a:ln w="25400" cap="flat">
              <a:solidFill>
                <a:srgbClr val="FFFFFF"/>
              </a:solidFill>
              <a:prstDash val="solid"/>
              <a:round/>
            </a:ln>
            <a:effectLst/>
          </p:spPr>
          <p:txBody>
            <a:bodyPr wrap="square" lIns="45719" tIns="45719" rIns="45719" bIns="45719" numCol="1" anchor="ctr">
              <a:noAutofit/>
            </a:bodyPr>
            <a:lstStyle/>
            <a:p>
              <a:pPr algn="ctr">
                <a:defRPr sz="1600" b="1">
                  <a:solidFill>
                    <a:srgbClr val="FFFFFF"/>
                  </a:solidFill>
                  <a:latin typeface="Source Sans Pro"/>
                  <a:ea typeface="Source Sans Pro"/>
                  <a:cs typeface="Source Sans Pro"/>
                  <a:sym typeface="Source Sans Pro"/>
                </a:defRPr>
              </a:pPr>
              <a:endParaRPr/>
            </a:p>
          </p:txBody>
        </p:sp>
        <p:sp>
          <p:nvSpPr>
            <p:cNvPr id="783" name="Count"/>
            <p:cNvSpPr txBox="1"/>
            <p:nvPr/>
          </p:nvSpPr>
          <p:spPr>
            <a:xfrm>
              <a:off x="12700" y="55882"/>
              <a:ext cx="1054100" cy="345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b="1">
                  <a:solidFill>
                    <a:srgbClr val="FFFFFF"/>
                  </a:solidFill>
                  <a:latin typeface="Source Sans Pro"/>
                  <a:ea typeface="Source Sans Pro"/>
                  <a:cs typeface="Source Sans Pro"/>
                  <a:sym typeface="Source Sans Pro"/>
                </a:defRPr>
              </a:lvl1pPr>
            </a:lstStyle>
            <a:p>
              <a:r>
                <a:t>Count</a:t>
              </a:r>
            </a:p>
          </p:txBody>
        </p:sp>
      </p:grpSp>
      <p:grpSp>
        <p:nvGrpSpPr>
          <p:cNvPr id="787" name="Count"/>
          <p:cNvGrpSpPr/>
          <p:nvPr/>
        </p:nvGrpSpPr>
        <p:grpSpPr>
          <a:xfrm>
            <a:off x="4559300" y="1244600"/>
            <a:ext cx="1079500" cy="457200"/>
            <a:chOff x="0" y="0"/>
            <a:chExt cx="1079500" cy="457200"/>
          </a:xfrm>
        </p:grpSpPr>
        <p:sp>
          <p:nvSpPr>
            <p:cNvPr id="785" name="Rectangle"/>
            <p:cNvSpPr/>
            <p:nvPr/>
          </p:nvSpPr>
          <p:spPr>
            <a:xfrm>
              <a:off x="0" y="0"/>
              <a:ext cx="1079500" cy="457200"/>
            </a:xfrm>
            <a:prstGeom prst="rect">
              <a:avLst/>
            </a:prstGeom>
            <a:solidFill>
              <a:schemeClr val="accent4"/>
            </a:solidFill>
            <a:ln w="25400" cap="flat">
              <a:solidFill>
                <a:srgbClr val="FFFFFF"/>
              </a:solidFill>
              <a:prstDash val="solid"/>
              <a:round/>
            </a:ln>
            <a:effectLst/>
          </p:spPr>
          <p:txBody>
            <a:bodyPr wrap="square" lIns="45719" tIns="45719" rIns="45719" bIns="45719" numCol="1" anchor="ctr">
              <a:noAutofit/>
            </a:bodyPr>
            <a:lstStyle/>
            <a:p>
              <a:pPr algn="ctr">
                <a:defRPr sz="1600" b="1">
                  <a:solidFill>
                    <a:srgbClr val="FFFFFF"/>
                  </a:solidFill>
                  <a:latin typeface="Source Sans Pro"/>
                  <a:ea typeface="Source Sans Pro"/>
                  <a:cs typeface="Source Sans Pro"/>
                  <a:sym typeface="Source Sans Pro"/>
                </a:defRPr>
              </a:pPr>
              <a:endParaRPr/>
            </a:p>
          </p:txBody>
        </p:sp>
        <p:sp>
          <p:nvSpPr>
            <p:cNvPr id="786" name="Count"/>
            <p:cNvSpPr txBox="1"/>
            <p:nvPr/>
          </p:nvSpPr>
          <p:spPr>
            <a:xfrm>
              <a:off x="12700" y="55882"/>
              <a:ext cx="1054100" cy="3454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b="1">
                  <a:solidFill>
                    <a:srgbClr val="FFFFFF"/>
                  </a:solidFill>
                  <a:latin typeface="Source Sans Pro"/>
                  <a:ea typeface="Source Sans Pro"/>
                  <a:cs typeface="Source Sans Pro"/>
                  <a:sym typeface="Source Sans Pro"/>
                </a:defRPr>
              </a:lvl1pPr>
            </a:lstStyle>
            <a:p>
              <a:r>
                <a:t>Count</a:t>
              </a:r>
            </a:p>
          </p:txBody>
        </p:sp>
      </p:gr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Slide Number"/>
          <p:cNvSpPr txBox="1">
            <a:spLocks noGrp="1"/>
          </p:cNvSpPr>
          <p:nvPr>
            <p:ph type="sldNum" sz="quarter" idx="4294967295"/>
          </p:nvPr>
        </p:nvSpPr>
        <p:spPr>
          <a:xfrm>
            <a:off x="11161828" y="455476"/>
            <a:ext cx="153963"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82</a:t>
            </a:fld>
            <a:endParaRPr/>
          </a:p>
        </p:txBody>
      </p:sp>
      <p:sp>
        <p:nvSpPr>
          <p:cNvPr id="790" name="December"/>
          <p:cNvSpPr txBox="1"/>
          <p:nvPr/>
        </p:nvSpPr>
        <p:spPr>
          <a:xfrm>
            <a:off x="2230899" y="4176457"/>
            <a:ext cx="860120" cy="2615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47" tIns="22847" rIns="22847" bIns="22847" anchor="ctr">
            <a:spAutoFit/>
          </a:bodyPr>
          <a:lstStyle>
            <a:lvl1pPr algn="ctr">
              <a:defRPr sz="1300" b="1">
                <a:solidFill>
                  <a:srgbClr val="FFFFFF"/>
                </a:solidFill>
                <a:latin typeface="Source Sans Pro"/>
                <a:ea typeface="Source Sans Pro"/>
                <a:cs typeface="Source Sans Pro"/>
                <a:sym typeface="Source Sans Pro"/>
              </a:defRPr>
            </a:lvl1pPr>
          </a:lstStyle>
          <a:p>
            <a:r>
              <a:t>% Variance</a:t>
            </a:r>
          </a:p>
        </p:txBody>
      </p:sp>
      <p:graphicFrame>
        <p:nvGraphicFramePr>
          <p:cNvPr id="791" name="Table 3"/>
          <p:cNvGraphicFramePr/>
          <p:nvPr/>
        </p:nvGraphicFramePr>
        <p:xfrm>
          <a:off x="2675165" y="1115485"/>
          <a:ext cx="7015865" cy="4892978"/>
        </p:xfrm>
        <a:graphic>
          <a:graphicData uri="http://schemas.openxmlformats.org/drawingml/2006/table">
            <a:tbl>
              <a:tblPr>
                <a:tableStyleId>{4C3C2611-4C71-4FC5-86AE-919BDF0F9419}</a:tableStyleId>
              </a:tblPr>
              <a:tblGrid>
                <a:gridCol w="1299934">
                  <a:extLst>
                    <a:ext uri="{9D8B030D-6E8A-4147-A177-3AD203B41FA5}">
                      <a16:colId xmlns:a16="http://schemas.microsoft.com/office/drawing/2014/main" val="20000"/>
                    </a:ext>
                  </a:extLst>
                </a:gridCol>
                <a:gridCol w="3865333">
                  <a:extLst>
                    <a:ext uri="{9D8B030D-6E8A-4147-A177-3AD203B41FA5}">
                      <a16:colId xmlns:a16="http://schemas.microsoft.com/office/drawing/2014/main" val="20001"/>
                    </a:ext>
                  </a:extLst>
                </a:gridCol>
                <a:gridCol w="1850596">
                  <a:extLst>
                    <a:ext uri="{9D8B030D-6E8A-4147-A177-3AD203B41FA5}">
                      <a16:colId xmlns:a16="http://schemas.microsoft.com/office/drawing/2014/main" val="20002"/>
                    </a:ext>
                  </a:extLst>
                </a:gridCol>
              </a:tblGrid>
              <a:tr h="324704">
                <a:tc>
                  <a:txBody>
                    <a:bodyPr/>
                    <a:lstStyle/>
                    <a:p>
                      <a:pPr algn="l">
                        <a:defRPr sz="1800"/>
                      </a:pPr>
                      <a:r>
                        <a:rPr sz="1100" b="1">
                          <a:solidFill>
                            <a:srgbClr val="FFFFFF"/>
                          </a:solidFill>
                          <a:latin typeface="Source Sans Pro"/>
                          <a:ea typeface="Source Sans Pro"/>
                          <a:cs typeface="Source Sans Pro"/>
                          <a:sym typeface="Source Sans Pro"/>
                        </a:rPr>
                        <a:t>Channel</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000000"/>
                    </a:solidFill>
                  </a:tcPr>
                </a:tc>
                <a:tc>
                  <a:txBody>
                    <a:bodyPr/>
                    <a:lstStyle/>
                    <a:p>
                      <a:pPr algn="l">
                        <a:defRPr sz="1800"/>
                      </a:pPr>
                      <a:r>
                        <a:rPr sz="1100" b="1">
                          <a:solidFill>
                            <a:srgbClr val="FFFFFF"/>
                          </a:solidFill>
                          <a:latin typeface="Source Sans Pro"/>
                          <a:ea typeface="Source Sans Pro"/>
                          <a:cs typeface="Source Sans Pro"/>
                          <a:sym typeface="Source Sans Pro"/>
                        </a:rPr>
                        <a:t>Category</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chemeClr val="accent4"/>
                    </a:solidFill>
                  </a:tcPr>
                </a:tc>
                <a:tc>
                  <a:txBody>
                    <a:bodyPr/>
                    <a:lstStyle/>
                    <a:p>
                      <a:pPr algn="l">
                        <a:defRPr sz="1800"/>
                      </a:pPr>
                      <a:r>
                        <a:rPr sz="1100" b="1">
                          <a:solidFill>
                            <a:srgbClr val="FFFFFF"/>
                          </a:solidFill>
                          <a:latin typeface="Source Sans Pro"/>
                          <a:ea typeface="Source Sans Pro"/>
                          <a:cs typeface="Source Sans Pro"/>
                          <a:sym typeface="Source Sans Pro"/>
                        </a:rPr>
                        <a:t>Count</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00BAFB"/>
                    </a:solidFill>
                  </a:tcPr>
                </a:tc>
                <a:extLst>
                  <a:ext uri="{0D108BD9-81ED-4DB2-BD59-A6C34878D82A}">
                    <a16:rowId xmlns:a16="http://schemas.microsoft.com/office/drawing/2014/main" val="10000"/>
                  </a:ext>
                </a:extLst>
              </a:tr>
              <a:tr h="324704">
                <a:tc>
                  <a:txBody>
                    <a:bodyPr/>
                    <a:lstStyle/>
                    <a:p>
                      <a:pPr algn="ctr">
                        <a:defRPr sz="1800"/>
                      </a:pPr>
                      <a:r>
                        <a:rPr sz="1100">
                          <a:latin typeface="Source Sans Pro"/>
                          <a:ea typeface="Source Sans Pro"/>
                          <a:cs typeface="Source Sans Pro"/>
                          <a:sym typeface="Source Sans Pro"/>
                        </a:rPr>
                        <a:t>Lounge Complaints</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No. of Customers attended to/Total  Number of  Customer who visited Lounge for complaints</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480/480</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1"/>
                  </a:ext>
                </a:extLst>
              </a:tr>
              <a:tr h="286604">
                <a:tc rowSpan="4">
                  <a:txBody>
                    <a:bodyPr/>
                    <a:lstStyle/>
                    <a:p>
                      <a:pPr algn="ctr">
                        <a:defRPr sz="1800"/>
                      </a:pPr>
                      <a:r>
                        <a:rPr sz="1100">
                          <a:latin typeface="Source Sans Pro"/>
                          <a:ea typeface="Source Sans Pro"/>
                          <a:cs typeface="Source Sans Pro"/>
                          <a:sym typeface="Source Sans Pro"/>
                        </a:rPr>
                        <a:t>Ticket Performance Hubspot</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Total Tickets</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1551</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2"/>
                  </a:ext>
                </a:extLst>
              </a:tr>
              <a:tr h="324704">
                <a:tc vMerge="1">
                  <a:txBody>
                    <a:bodyPr/>
                    <a:lstStyle/>
                    <a:p>
                      <a:endParaRPr lang="en-US"/>
                    </a:p>
                  </a:txBody>
                  <a:tcPr/>
                </a:tc>
                <a:tc>
                  <a:txBody>
                    <a:bodyPr/>
                    <a:lstStyle/>
                    <a:p>
                      <a:pPr algn="l">
                        <a:defRPr sz="1800"/>
                      </a:pPr>
                      <a:r>
                        <a:rPr sz="1100">
                          <a:latin typeface="Source Sans Pro"/>
                          <a:ea typeface="Source Sans Pro"/>
                          <a:cs typeface="Source Sans Pro"/>
                          <a:sym typeface="Source Sans Pro"/>
                        </a:rPr>
                        <a:t>No of Active tickets   </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 340</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3"/>
                  </a:ext>
                </a:extLst>
              </a:tr>
              <a:tr h="324704">
                <a:tc vMerge="1">
                  <a:txBody>
                    <a:bodyPr/>
                    <a:lstStyle/>
                    <a:p>
                      <a:endParaRPr lang="en-US"/>
                    </a:p>
                  </a:txBody>
                  <a:tcPr/>
                </a:tc>
                <a:tc>
                  <a:txBody>
                    <a:bodyPr/>
                    <a:lstStyle/>
                    <a:p>
                      <a:pPr algn="l">
                        <a:defRPr sz="1800"/>
                      </a:pPr>
                      <a:r>
                        <a:rPr sz="1100">
                          <a:latin typeface="Source Sans Pro"/>
                          <a:ea typeface="Source Sans Pro"/>
                          <a:cs typeface="Source Sans Pro"/>
                          <a:sym typeface="Source Sans Pro"/>
                        </a:rPr>
                        <a:t>No of Resolved tickets</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1211</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4"/>
                  </a:ext>
                </a:extLst>
              </a:tr>
              <a:tr h="235804">
                <a:tc vMerge="1">
                  <a:txBody>
                    <a:bodyPr/>
                    <a:lstStyle/>
                    <a:p>
                      <a:endParaRPr lang="en-US"/>
                    </a:p>
                  </a:txBody>
                  <a:tcPr/>
                </a:tc>
                <a:tc>
                  <a:txBody>
                    <a:bodyPr/>
                    <a:lstStyle/>
                    <a:p>
                      <a:pPr algn="l">
                        <a:defRPr sz="1800"/>
                      </a:pPr>
                      <a:r>
                        <a:rPr sz="1100">
                          <a:latin typeface="Source Sans Pro"/>
                          <a:ea typeface="Source Sans Pro"/>
                          <a:cs typeface="Source Sans Pro"/>
                          <a:sym typeface="Source Sans Pro"/>
                        </a:rPr>
                        <a:t>First response time</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1.7 (hrs)</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5"/>
                  </a:ext>
                </a:extLst>
              </a:tr>
              <a:tr h="248504">
                <a:tc rowSpan="4">
                  <a:txBody>
                    <a:bodyPr/>
                    <a:lstStyle/>
                    <a:p>
                      <a:pPr algn="ctr">
                        <a:defRPr sz="1800"/>
                      </a:pPr>
                      <a:r>
                        <a:rPr sz="1100">
                          <a:latin typeface="Source Sans Pro"/>
                          <a:ea typeface="Source Sans Pro"/>
                          <a:cs typeface="Source Sans Pro"/>
                          <a:sym typeface="Source Sans Pro"/>
                        </a:rPr>
                        <a:t>Live Chat Performance</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Total Live Chats</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229</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6"/>
                  </a:ext>
                </a:extLst>
              </a:tr>
              <a:tr h="324704">
                <a:tc vMerge="1">
                  <a:txBody>
                    <a:bodyPr/>
                    <a:lstStyle/>
                    <a:p>
                      <a:endParaRPr lang="en-US"/>
                    </a:p>
                  </a:txBody>
                  <a:tcPr/>
                </a:tc>
                <a:tc>
                  <a:txBody>
                    <a:bodyPr/>
                    <a:lstStyle/>
                    <a:p>
                      <a:pPr algn="l">
                        <a:defRPr sz="1800"/>
                      </a:pPr>
                      <a:r>
                        <a:rPr sz="1100">
                          <a:latin typeface="Source Sans Pro"/>
                          <a:ea typeface="Source Sans Pro"/>
                          <a:cs typeface="Source Sans Pro"/>
                          <a:sym typeface="Source Sans Pro"/>
                        </a:rPr>
                        <a:t>No of Open Live Chats  </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208</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7"/>
                  </a:ext>
                </a:extLst>
              </a:tr>
              <a:tr h="235804">
                <a:tc vMerge="1">
                  <a:txBody>
                    <a:bodyPr/>
                    <a:lstStyle/>
                    <a:p>
                      <a:endParaRPr lang="en-US"/>
                    </a:p>
                  </a:txBody>
                  <a:tcPr/>
                </a:tc>
                <a:tc>
                  <a:txBody>
                    <a:bodyPr/>
                    <a:lstStyle/>
                    <a:p>
                      <a:pPr algn="l">
                        <a:defRPr sz="1800"/>
                      </a:pPr>
                      <a:r>
                        <a:rPr sz="1100">
                          <a:latin typeface="Source Sans Pro"/>
                          <a:ea typeface="Source Sans Pro"/>
                          <a:cs typeface="Source Sans Pro"/>
                          <a:sym typeface="Source Sans Pro"/>
                        </a:rPr>
                        <a:t>No of Closed Live Chats</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208</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8"/>
                  </a:ext>
                </a:extLst>
              </a:tr>
              <a:tr h="261204">
                <a:tc vMerge="1">
                  <a:txBody>
                    <a:bodyPr/>
                    <a:lstStyle/>
                    <a:p>
                      <a:endParaRPr lang="en-US"/>
                    </a:p>
                  </a:txBody>
                  <a:tcPr/>
                </a:tc>
                <a:tc>
                  <a:txBody>
                    <a:bodyPr/>
                    <a:lstStyle/>
                    <a:p>
                      <a:pPr algn="l">
                        <a:defRPr sz="1800"/>
                      </a:pPr>
                      <a:r>
                        <a:rPr sz="1100">
                          <a:latin typeface="Source Sans Pro"/>
                          <a:ea typeface="Source Sans Pro"/>
                          <a:cs typeface="Source Sans Pro"/>
                          <a:sym typeface="Source Sans Pro"/>
                        </a:rPr>
                        <a:t>First response time</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100">
                          <a:latin typeface="Source Sans Pro"/>
                          <a:ea typeface="Source Sans Pro"/>
                          <a:cs typeface="Source Sans Pro"/>
                          <a:sym typeface="Source Sans Pro"/>
                        </a:defRPr>
                      </a:pPr>
                      <a:r>
                        <a:t>0.003</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9"/>
                  </a:ext>
                </a:extLst>
              </a:tr>
              <a:tr h="324704">
                <a:tc rowSpan="7">
                  <a:txBody>
                    <a:bodyPr/>
                    <a:lstStyle/>
                    <a:p>
                      <a:pPr algn="ctr">
                        <a:defRPr sz="1800"/>
                      </a:pPr>
                      <a:r>
                        <a:rPr sz="1100">
                          <a:latin typeface="Source Sans Pro"/>
                          <a:ea typeface="Source Sans Pro"/>
                          <a:cs typeface="Source Sans Pro"/>
                          <a:sym typeface="Source Sans Pro"/>
                        </a:rPr>
                        <a:t>Calls</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Returned Calls/Dropped Calls (Tech Support)</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100">
                          <a:latin typeface="Source Sans Pro"/>
                          <a:ea typeface="Source Sans Pro"/>
                          <a:cs typeface="Source Sans Pro"/>
                          <a:sym typeface="Source Sans Pro"/>
                        </a:defRPr>
                      </a:pPr>
                      <a:r>
                        <a:t>295/948</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0"/>
                  </a:ext>
                </a:extLst>
              </a:tr>
              <a:tr h="172304">
                <a:tc vMerge="1">
                  <a:txBody>
                    <a:bodyPr/>
                    <a:lstStyle/>
                    <a:p>
                      <a:endParaRPr lang="en-US"/>
                    </a:p>
                  </a:txBody>
                  <a:tcPr/>
                </a:tc>
                <a:tc>
                  <a:txBody>
                    <a:bodyPr/>
                    <a:lstStyle/>
                    <a:p>
                      <a:pPr algn="l">
                        <a:defRPr sz="1800"/>
                      </a:pPr>
                      <a:r>
                        <a:rPr sz="1100">
                          <a:latin typeface="Source Sans Pro"/>
                          <a:ea typeface="Source Sans Pro"/>
                          <a:cs typeface="Source Sans Pro"/>
                          <a:sym typeface="Source Sans Pro"/>
                        </a:rPr>
                        <a:t>Returned Calls/Dropped Calls (Call Center)</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100">
                          <a:latin typeface="Source Sans Pro"/>
                          <a:ea typeface="Source Sans Pro"/>
                          <a:cs typeface="Source Sans Pro"/>
                          <a:sym typeface="Source Sans Pro"/>
                        </a:defRPr>
                      </a:pPr>
                      <a:r>
                        <a:t> 554/948</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1"/>
                  </a:ext>
                </a:extLst>
              </a:tr>
              <a:tr h="256514">
                <a:tc vMerge="1">
                  <a:txBody>
                    <a:bodyPr/>
                    <a:lstStyle/>
                    <a:p>
                      <a:endParaRPr lang="en-US"/>
                    </a:p>
                  </a:txBody>
                  <a:tcPr/>
                </a:tc>
                <a:tc>
                  <a:txBody>
                    <a:bodyPr/>
                    <a:lstStyle/>
                    <a:p>
                      <a:pPr algn="l">
                        <a:defRPr sz="1800"/>
                      </a:pPr>
                      <a:r>
                        <a:rPr sz="1100">
                          <a:latin typeface="Source Sans Pro"/>
                          <a:ea typeface="Source Sans Pro"/>
                          <a:cs typeface="Source Sans Pro"/>
                          <a:sym typeface="Source Sans Pro"/>
                        </a:rPr>
                        <a:t>No of customers who called in once</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 760</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2"/>
                  </a:ext>
                </a:extLst>
              </a:tr>
              <a:tr h="273904">
                <a:tc vMerge="1">
                  <a:txBody>
                    <a:bodyPr/>
                    <a:lstStyle/>
                    <a:p>
                      <a:endParaRPr lang="en-US"/>
                    </a:p>
                  </a:txBody>
                  <a:tcPr/>
                </a:tc>
                <a:tc>
                  <a:txBody>
                    <a:bodyPr/>
                    <a:lstStyle/>
                    <a:p>
                      <a:pPr algn="l">
                        <a:defRPr sz="1800"/>
                      </a:pPr>
                      <a:r>
                        <a:rPr sz="1100">
                          <a:latin typeface="Source Sans Pro"/>
                          <a:ea typeface="Source Sans Pro"/>
                          <a:cs typeface="Source Sans Pro"/>
                          <a:sym typeface="Source Sans Pro"/>
                        </a:rPr>
                        <a:t>No of customers who called in twice</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 282</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3"/>
                  </a:ext>
                </a:extLst>
              </a:tr>
              <a:tr h="324704">
                <a:tc vMerge="1">
                  <a:txBody>
                    <a:bodyPr/>
                    <a:lstStyle/>
                    <a:p>
                      <a:endParaRPr lang="en-US"/>
                    </a:p>
                  </a:txBody>
                  <a:tcPr/>
                </a:tc>
                <a:tc>
                  <a:txBody>
                    <a:bodyPr/>
                    <a:lstStyle/>
                    <a:p>
                      <a:pPr algn="l">
                        <a:defRPr sz="1800"/>
                      </a:pPr>
                      <a:r>
                        <a:rPr sz="1100">
                          <a:latin typeface="Source Sans Pro"/>
                          <a:ea typeface="Source Sans Pro"/>
                          <a:cs typeface="Source Sans Pro"/>
                          <a:sym typeface="Source Sans Pro"/>
                        </a:rPr>
                        <a:t>No of Customers who called thrice</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 161</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4"/>
                  </a:ext>
                </a:extLst>
              </a:tr>
              <a:tr h="324704">
                <a:tc vMerge="1">
                  <a:txBody>
                    <a:bodyPr/>
                    <a:lstStyle/>
                    <a:p>
                      <a:endParaRPr lang="en-US"/>
                    </a:p>
                  </a:txBody>
                  <a:tcPr/>
                </a:tc>
                <a:tc>
                  <a:txBody>
                    <a:bodyPr/>
                    <a:lstStyle/>
                    <a:p>
                      <a:pPr algn="l">
                        <a:defRPr sz="1800"/>
                      </a:pPr>
                      <a:r>
                        <a:rPr sz="1100">
                          <a:latin typeface="Source Sans Pro"/>
                          <a:ea typeface="Source Sans Pro"/>
                          <a:cs typeface="Source Sans Pro"/>
                          <a:sym typeface="Source Sans Pro"/>
                        </a:rPr>
                        <a:t>No of customers who called more than thrice</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 135</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5"/>
                  </a:ext>
                </a:extLst>
              </a:tr>
              <a:tr h="324704">
                <a:tc vMerge="1">
                  <a:txBody>
                    <a:bodyPr/>
                    <a:lstStyle/>
                    <a:p>
                      <a:endParaRPr lang="en-US"/>
                    </a:p>
                  </a:txBody>
                  <a:tcPr/>
                </a:tc>
                <a:tc>
                  <a:txBody>
                    <a:bodyPr/>
                    <a:lstStyle/>
                    <a:p>
                      <a:pPr algn="l">
                        <a:defRPr sz="1800"/>
                      </a:pPr>
                      <a:r>
                        <a:rPr sz="1100">
                          <a:latin typeface="Source Sans Pro"/>
                          <a:ea typeface="Source Sans Pro"/>
                          <a:cs typeface="Source Sans Pro"/>
                          <a:sym typeface="Source Sans Pro"/>
                        </a:rPr>
                        <a:t>No of calls answered satisfactorily/no of calls listened to</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100">
                          <a:latin typeface="Source Sans Pro"/>
                          <a:ea typeface="Source Sans Pro"/>
                          <a:cs typeface="Source Sans Pro"/>
                          <a:sym typeface="Source Sans Pro"/>
                        </a:rPr>
                        <a:t>1233/1300</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6"/>
                  </a:ext>
                </a:extLst>
              </a:tr>
            </a:tbl>
          </a:graphicData>
        </a:graphic>
      </p:graphicFrame>
      <p:grpSp>
        <p:nvGrpSpPr>
          <p:cNvPr id="794" name="Channel Communication"/>
          <p:cNvGrpSpPr/>
          <p:nvPr/>
        </p:nvGrpSpPr>
        <p:grpSpPr>
          <a:xfrm>
            <a:off x="-2" y="36144"/>
            <a:ext cx="12192004" cy="847638"/>
            <a:chOff x="0" y="0"/>
            <a:chExt cx="12192002" cy="847637"/>
          </a:xfrm>
        </p:grpSpPr>
        <p:sp>
          <p:nvSpPr>
            <p:cNvPr id="792" name="Rectangle"/>
            <p:cNvSpPr/>
            <p:nvPr/>
          </p:nvSpPr>
          <p:spPr>
            <a:xfrm>
              <a:off x="-1" y="0"/>
              <a:ext cx="12192004" cy="847638"/>
            </a:xfrm>
            <a:prstGeom prst="rect">
              <a:avLst/>
            </a:prstGeom>
            <a:solidFill>
              <a:srgbClr val="000000"/>
            </a:solidFill>
            <a:ln w="12700" cap="flat">
              <a:solidFill>
                <a:srgbClr val="BDD7EE"/>
              </a:solidFill>
              <a:prstDash val="solid"/>
              <a:miter lim="800000"/>
            </a:ln>
            <a:effectLst/>
          </p:spPr>
          <p:txBody>
            <a:bodyPr wrap="square" lIns="45719" tIns="45719" rIns="45719" bIns="45719" numCol="1" anchor="ctr">
              <a:noAutofit/>
            </a:bodyPr>
            <a:lstStyle/>
            <a:p>
              <a:pPr algn="ctr">
                <a:defRPr>
                  <a:solidFill>
                    <a:srgbClr val="FFFFFF"/>
                  </a:solidFill>
                  <a:latin typeface="Calibri Light"/>
                  <a:ea typeface="Calibri Light"/>
                  <a:cs typeface="Calibri Light"/>
                  <a:sym typeface="Calibri Light"/>
                </a:defRPr>
              </a:pPr>
              <a:endParaRPr/>
            </a:p>
          </p:txBody>
        </p:sp>
        <p:sp>
          <p:nvSpPr>
            <p:cNvPr id="793" name="Channel Communication"/>
            <p:cNvSpPr txBox="1"/>
            <p:nvPr/>
          </p:nvSpPr>
          <p:spPr>
            <a:xfrm>
              <a:off x="6349" y="6350"/>
              <a:ext cx="12179304" cy="8349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a:defRPr>
                  <a:solidFill>
                    <a:srgbClr val="FFFFFF"/>
                  </a:solidFill>
                  <a:latin typeface="Calibri Light"/>
                  <a:ea typeface="Calibri Light"/>
                  <a:cs typeface="Calibri Light"/>
                  <a:sym typeface="Calibri Light"/>
                </a:defRPr>
              </a:lvl1pPr>
            </a:lstStyle>
            <a:p>
              <a:r>
                <a:t>Channel Communication</a:t>
              </a:r>
            </a:p>
          </p:txBody>
        </p:sp>
      </p:gr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Slide Number"/>
          <p:cNvSpPr txBox="1">
            <a:spLocks noGrp="1"/>
          </p:cNvSpPr>
          <p:nvPr>
            <p:ph type="sldNum" sz="quarter" idx="4294967295"/>
          </p:nvPr>
        </p:nvSpPr>
        <p:spPr>
          <a:xfrm>
            <a:off x="9905218" y="6462712"/>
            <a:ext cx="153964"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83</a:t>
            </a:fld>
            <a:endParaRPr/>
          </a:p>
        </p:txBody>
      </p:sp>
      <p:sp>
        <p:nvSpPr>
          <p:cNvPr id="797" name="December"/>
          <p:cNvSpPr txBox="1"/>
          <p:nvPr/>
        </p:nvSpPr>
        <p:spPr>
          <a:xfrm>
            <a:off x="2230899" y="4176457"/>
            <a:ext cx="860120" cy="2615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47" tIns="22847" rIns="22847" bIns="22847" anchor="ctr">
            <a:spAutoFit/>
          </a:bodyPr>
          <a:lstStyle>
            <a:lvl1pPr algn="ctr">
              <a:defRPr sz="1300" b="1">
                <a:solidFill>
                  <a:srgbClr val="FFFFFF"/>
                </a:solidFill>
                <a:latin typeface="Source Sans Pro"/>
                <a:ea typeface="Source Sans Pro"/>
                <a:cs typeface="Source Sans Pro"/>
                <a:sym typeface="Source Sans Pro"/>
              </a:defRPr>
            </a:lvl1pPr>
          </a:lstStyle>
          <a:p>
            <a:r>
              <a:t>% Variance</a:t>
            </a:r>
          </a:p>
        </p:txBody>
      </p:sp>
      <p:sp>
        <p:nvSpPr>
          <p:cNvPr id="798" name="Post Installation and  Happy Customer Surveys"/>
          <p:cNvSpPr txBox="1">
            <a:spLocks noGrp="1"/>
          </p:cNvSpPr>
          <p:nvPr>
            <p:ph type="title"/>
          </p:nvPr>
        </p:nvSpPr>
        <p:spPr>
          <a:prstGeom prst="rect">
            <a:avLst/>
          </a:prstGeom>
          <a:solidFill>
            <a:srgbClr val="000000"/>
          </a:solidFill>
          <a:ln w="9525">
            <a:solidFill>
              <a:srgbClr val="BDD7EE"/>
            </a:solidFill>
            <a:miter lim="800000"/>
          </a:ln>
        </p:spPr>
        <p:txBody>
          <a:bodyPr/>
          <a:lstStyle>
            <a:lvl1pPr algn="ctr">
              <a:lnSpc>
                <a:spcPct val="100000"/>
              </a:lnSpc>
              <a:defRPr sz="1800">
                <a:solidFill>
                  <a:srgbClr val="FFFFFF"/>
                </a:solidFill>
              </a:defRPr>
            </a:lvl1pPr>
          </a:lstStyle>
          <a:p>
            <a:r>
              <a:t>Post Installation and  Happy Customer Surveys</a:t>
            </a:r>
          </a:p>
        </p:txBody>
      </p:sp>
      <p:graphicFrame>
        <p:nvGraphicFramePr>
          <p:cNvPr id="799" name="Table 3"/>
          <p:cNvGraphicFramePr/>
          <p:nvPr/>
        </p:nvGraphicFramePr>
        <p:xfrm>
          <a:off x="838200" y="1825625"/>
          <a:ext cx="10515600" cy="1585202"/>
        </p:xfrm>
        <a:graphic>
          <a:graphicData uri="http://schemas.openxmlformats.org/drawingml/2006/table">
            <a:tbl>
              <a:tblPr>
                <a:tableStyleId>{4C3C2611-4C71-4FC5-86AE-919BDF0F9419}</a:tableStyleId>
              </a:tblPr>
              <a:tblGrid>
                <a:gridCol w="2130425">
                  <a:extLst>
                    <a:ext uri="{9D8B030D-6E8A-4147-A177-3AD203B41FA5}">
                      <a16:colId xmlns:a16="http://schemas.microsoft.com/office/drawing/2014/main" val="20000"/>
                    </a:ext>
                  </a:extLst>
                </a:gridCol>
                <a:gridCol w="5669915">
                  <a:extLst>
                    <a:ext uri="{9D8B030D-6E8A-4147-A177-3AD203B41FA5}">
                      <a16:colId xmlns:a16="http://schemas.microsoft.com/office/drawing/2014/main" val="20001"/>
                    </a:ext>
                  </a:extLst>
                </a:gridCol>
                <a:gridCol w="2715260">
                  <a:extLst>
                    <a:ext uri="{9D8B030D-6E8A-4147-A177-3AD203B41FA5}">
                      <a16:colId xmlns:a16="http://schemas.microsoft.com/office/drawing/2014/main" val="20002"/>
                    </a:ext>
                  </a:extLst>
                </a:gridCol>
              </a:tblGrid>
              <a:tr h="324485">
                <a:tc>
                  <a:txBody>
                    <a:bodyPr/>
                    <a:lstStyle/>
                    <a:p>
                      <a:pPr algn="ctr">
                        <a:defRPr sz="1800"/>
                      </a:pPr>
                      <a:r>
                        <a:rPr sz="1600" b="1">
                          <a:solidFill>
                            <a:srgbClr val="FFFFFF"/>
                          </a:solidFill>
                          <a:latin typeface="Source Sans Pro"/>
                          <a:ea typeface="Source Sans Pro"/>
                          <a:cs typeface="Source Sans Pro"/>
                          <a:sym typeface="Source Sans Pro"/>
                        </a:rPr>
                        <a:t>Category</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000000"/>
                    </a:solidFill>
                  </a:tcPr>
                </a:tc>
                <a:tc>
                  <a:txBody>
                    <a:bodyPr/>
                    <a:lstStyle/>
                    <a:p>
                      <a:pPr algn="ctr">
                        <a:defRPr sz="1800"/>
                      </a:pPr>
                      <a:r>
                        <a:rPr sz="1600" b="1">
                          <a:solidFill>
                            <a:srgbClr val="FFFFFF"/>
                          </a:solidFill>
                          <a:latin typeface="Source Sans Pro"/>
                          <a:ea typeface="Source Sans Pro"/>
                          <a:cs typeface="Source Sans Pro"/>
                          <a:sym typeface="Source Sans Pro"/>
                        </a:rPr>
                        <a:t>Segment</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chemeClr val="accent4"/>
                    </a:solidFill>
                  </a:tcPr>
                </a:tc>
                <a:tc>
                  <a:txBody>
                    <a:bodyPr/>
                    <a:lstStyle/>
                    <a:p>
                      <a:pPr algn="ctr">
                        <a:defRPr sz="1800"/>
                      </a:pPr>
                      <a:r>
                        <a:rPr sz="1600" b="1">
                          <a:solidFill>
                            <a:srgbClr val="FFFFFF"/>
                          </a:solidFill>
                          <a:latin typeface="Source Sans Pro"/>
                          <a:ea typeface="Source Sans Pro"/>
                          <a:cs typeface="Source Sans Pro"/>
                          <a:sym typeface="Source Sans Pro"/>
                        </a:rPr>
                        <a:t>Count</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00BAFB"/>
                    </a:solidFill>
                  </a:tcPr>
                </a:tc>
                <a:extLst>
                  <a:ext uri="{0D108BD9-81ED-4DB2-BD59-A6C34878D82A}">
                    <a16:rowId xmlns:a16="http://schemas.microsoft.com/office/drawing/2014/main" val="10000"/>
                  </a:ext>
                </a:extLst>
              </a:tr>
              <a:tr h="324704">
                <a:tc rowSpan="2">
                  <a:txBody>
                    <a:bodyPr/>
                    <a:lstStyle/>
                    <a:p>
                      <a:pPr algn="ctr">
                        <a:defRPr sz="1800"/>
                      </a:pPr>
                      <a:r>
                        <a:rPr sz="1200">
                          <a:latin typeface="Source Sans Pro"/>
                          <a:ea typeface="Source Sans Pro"/>
                          <a:cs typeface="Source Sans Pro"/>
                          <a:sym typeface="Source Sans Pro"/>
                        </a:rPr>
                        <a:t>Total number of call made</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ctr">
                        <a:defRPr sz="1800"/>
                      </a:pPr>
                      <a:r>
                        <a:rPr sz="1200">
                          <a:latin typeface="Source Sans Pro"/>
                          <a:ea typeface="Source Sans Pro"/>
                          <a:cs typeface="Source Sans Pro"/>
                          <a:sym typeface="Source Sans Pro"/>
                        </a:rPr>
                        <a:t>No of customers reached/total number of customers</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ctr">
                        <a:defRPr>
                          <a:latin typeface="Source Sans Pro"/>
                          <a:ea typeface="Source Sans Pro"/>
                          <a:cs typeface="Source Sans Pro"/>
                          <a:sym typeface="Source Sans Pro"/>
                        </a:defRPr>
                      </a:pPr>
                      <a:r>
                        <a:t>52/65</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1"/>
                  </a:ext>
                </a:extLst>
              </a:tr>
              <a:tr h="286604">
                <a:tc vMerge="1">
                  <a:txBody>
                    <a:bodyPr/>
                    <a:lstStyle/>
                    <a:p>
                      <a:endParaRPr lang="en-US"/>
                    </a:p>
                  </a:txBody>
                  <a:tcPr/>
                </a:tc>
                <a:tc>
                  <a:txBody>
                    <a:bodyPr/>
                    <a:lstStyle/>
                    <a:p>
                      <a:pPr algn="ctr">
                        <a:defRPr sz="1800"/>
                      </a:pPr>
                      <a:r>
                        <a:rPr sz="1200">
                          <a:latin typeface="Source Sans Pro"/>
                          <a:ea typeface="Source Sans Pro"/>
                          <a:cs typeface="Source Sans Pro"/>
                          <a:sym typeface="Source Sans Pro"/>
                        </a:rPr>
                        <a:t>Number of no respons/total number of customers called</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ctr">
                        <a:defRPr sz="1800"/>
                      </a:pPr>
                      <a:r>
                        <a:rPr sz="1200">
                          <a:latin typeface="Source Sans Pro"/>
                          <a:ea typeface="Source Sans Pro"/>
                          <a:cs typeface="Source Sans Pro"/>
                          <a:sym typeface="Source Sans Pro"/>
                        </a:rPr>
                        <a:t>37/65</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2"/>
                  </a:ext>
                </a:extLst>
              </a:tr>
              <a:tr h="324704">
                <a:tc rowSpan="2">
                  <a:txBody>
                    <a:bodyPr/>
                    <a:lstStyle/>
                    <a:p>
                      <a:pPr algn="ctr">
                        <a:defRPr sz="1800"/>
                      </a:pPr>
                      <a:r>
                        <a:rPr sz="1200">
                          <a:latin typeface="Source Sans Pro"/>
                          <a:ea typeface="Source Sans Pro"/>
                          <a:cs typeface="Source Sans Pro"/>
                          <a:sym typeface="Source Sans Pro"/>
                        </a:rPr>
                        <a:t>Happy Customers</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ctr">
                        <a:defRPr sz="1800"/>
                      </a:pPr>
                      <a:r>
                        <a:rPr sz="1200">
                          <a:latin typeface="Source Sans Pro"/>
                          <a:ea typeface="Source Sans Pro"/>
                          <a:cs typeface="Source Sans Pro"/>
                          <a:sym typeface="Source Sans Pro"/>
                        </a:rPr>
                        <a:t>Number of customers happy/total number of customers called</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ctr">
                        <a:defRPr sz="1800"/>
                      </a:pPr>
                      <a:r>
                        <a:rPr sz="1200">
                          <a:latin typeface="Source Sans Pro"/>
                          <a:ea typeface="Source Sans Pro"/>
                          <a:cs typeface="Source Sans Pro"/>
                          <a:sym typeface="Source Sans Pro"/>
                        </a:rPr>
                        <a:t>51/65</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3"/>
                  </a:ext>
                </a:extLst>
              </a:tr>
              <a:tr h="324704">
                <a:tc vMerge="1">
                  <a:txBody>
                    <a:bodyPr/>
                    <a:lstStyle/>
                    <a:p>
                      <a:endParaRPr lang="en-US"/>
                    </a:p>
                  </a:txBody>
                  <a:tcPr/>
                </a:tc>
                <a:tc>
                  <a:txBody>
                    <a:bodyPr/>
                    <a:lstStyle/>
                    <a:p>
                      <a:pPr algn="ctr">
                        <a:defRPr sz="1800"/>
                      </a:pPr>
                      <a:r>
                        <a:rPr sz="1200">
                          <a:latin typeface="Source Sans Pro"/>
                          <a:ea typeface="Source Sans Pro"/>
                          <a:cs typeface="Source Sans Pro"/>
                          <a:sym typeface="Source Sans Pro"/>
                        </a:rPr>
                        <a:t>Total number of unhappy customers/total number of call made</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ctr">
                        <a:defRPr sz="1800"/>
                      </a:pPr>
                      <a:r>
                        <a:rPr sz="1200">
                          <a:latin typeface="Source Sans Pro"/>
                          <a:ea typeface="Source Sans Pro"/>
                          <a:cs typeface="Source Sans Pro"/>
                          <a:sym typeface="Source Sans Pro"/>
                        </a:rPr>
                        <a:t>10/65</a:t>
                      </a:r>
                    </a:p>
                  </a:txBody>
                  <a:tcPr marL="9525" marR="9525" marT="9525" marB="9525"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lide Number"/>
          <p:cNvSpPr txBox="1">
            <a:spLocks noGrp="1"/>
          </p:cNvSpPr>
          <p:nvPr>
            <p:ph type="sldNum" sz="quarter" idx="4294967295"/>
          </p:nvPr>
        </p:nvSpPr>
        <p:spPr>
          <a:xfrm>
            <a:off x="11161828" y="455476"/>
            <a:ext cx="153963" cy="1524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ctr">
              <a:defRPr sz="1000">
                <a:solidFill>
                  <a:srgbClr val="FFFFFF"/>
                </a:solidFill>
                <a:latin typeface="+mn-lt"/>
                <a:ea typeface="+mn-ea"/>
                <a:cs typeface="+mn-cs"/>
                <a:sym typeface="Helvetica"/>
              </a:defRPr>
            </a:lvl1pPr>
          </a:lstStyle>
          <a:p>
            <a:fld id="{86CB4B4D-7CA3-9044-876B-883B54F8677D}" type="slidenum">
              <a:t>84</a:t>
            </a:fld>
            <a:endParaRPr/>
          </a:p>
        </p:txBody>
      </p:sp>
      <p:sp>
        <p:nvSpPr>
          <p:cNvPr id="802" name="December"/>
          <p:cNvSpPr txBox="1"/>
          <p:nvPr/>
        </p:nvSpPr>
        <p:spPr>
          <a:xfrm>
            <a:off x="2230899" y="4176457"/>
            <a:ext cx="860120" cy="2615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47" tIns="22847" rIns="22847" bIns="22847" anchor="ctr">
            <a:spAutoFit/>
          </a:bodyPr>
          <a:lstStyle>
            <a:lvl1pPr algn="ctr">
              <a:defRPr sz="1300" b="1">
                <a:solidFill>
                  <a:srgbClr val="FFFFFF"/>
                </a:solidFill>
                <a:latin typeface="Source Sans Pro"/>
                <a:ea typeface="Source Sans Pro"/>
                <a:cs typeface="Source Sans Pro"/>
                <a:sym typeface="Source Sans Pro"/>
              </a:defRPr>
            </a:lvl1pPr>
          </a:lstStyle>
          <a:p>
            <a:r>
              <a:t>% Variance</a:t>
            </a:r>
          </a:p>
        </p:txBody>
      </p:sp>
      <p:graphicFrame>
        <p:nvGraphicFramePr>
          <p:cNvPr id="803" name="Table 3"/>
          <p:cNvGraphicFramePr/>
          <p:nvPr/>
        </p:nvGraphicFramePr>
        <p:xfrm>
          <a:off x="2929165" y="1585385"/>
          <a:ext cx="6819528" cy="4152962"/>
        </p:xfrm>
        <a:graphic>
          <a:graphicData uri="http://schemas.openxmlformats.org/drawingml/2006/table">
            <a:tbl>
              <a:tblPr bandRow="1">
                <a:tableStyleId>{4C3C2611-4C71-4FC5-86AE-919BDF0F9419}</a:tableStyleId>
              </a:tblPr>
              <a:tblGrid>
                <a:gridCol w="3070747">
                  <a:extLst>
                    <a:ext uri="{9D8B030D-6E8A-4147-A177-3AD203B41FA5}">
                      <a16:colId xmlns:a16="http://schemas.microsoft.com/office/drawing/2014/main" val="20000"/>
                    </a:ext>
                  </a:extLst>
                </a:gridCol>
                <a:gridCol w="1351129">
                  <a:extLst>
                    <a:ext uri="{9D8B030D-6E8A-4147-A177-3AD203B41FA5}">
                      <a16:colId xmlns:a16="http://schemas.microsoft.com/office/drawing/2014/main" val="20001"/>
                    </a:ext>
                  </a:extLst>
                </a:gridCol>
                <a:gridCol w="1120606">
                  <a:extLst>
                    <a:ext uri="{9D8B030D-6E8A-4147-A177-3AD203B41FA5}">
                      <a16:colId xmlns:a16="http://schemas.microsoft.com/office/drawing/2014/main" val="20002"/>
                    </a:ext>
                  </a:extLst>
                </a:gridCol>
                <a:gridCol w="1277045">
                  <a:extLst>
                    <a:ext uri="{9D8B030D-6E8A-4147-A177-3AD203B41FA5}">
                      <a16:colId xmlns:a16="http://schemas.microsoft.com/office/drawing/2014/main" val="20003"/>
                    </a:ext>
                  </a:extLst>
                </a:gridCol>
              </a:tblGrid>
              <a:tr h="324704">
                <a:tc>
                  <a:txBody>
                    <a:bodyPr/>
                    <a:lstStyle/>
                    <a:p>
                      <a:pPr algn="l">
                        <a:defRPr sz="1800"/>
                      </a:pPr>
                      <a:r>
                        <a:rPr sz="1200">
                          <a:latin typeface="Source Sans Pro"/>
                          <a:ea typeface="Source Sans Pro"/>
                          <a:cs typeface="Source Sans Pro"/>
                          <a:sym typeface="Source Sans Pro"/>
                        </a:rPr>
                        <a:t>TOTAL TICKETS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1,620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1,897</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-32.15</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0"/>
                  </a:ext>
                </a:extLst>
              </a:tr>
              <a:tr h="324704">
                <a:tc>
                  <a:txBody>
                    <a:bodyPr/>
                    <a:lstStyle/>
                    <a:p>
                      <a:pPr algn="l">
                        <a:defRPr sz="1800"/>
                      </a:pPr>
                      <a:r>
                        <a:rPr sz="1200">
                          <a:latin typeface="Source Sans Pro"/>
                          <a:ea typeface="Source Sans Pro"/>
                          <a:cs typeface="Source Sans Pro"/>
                          <a:sym typeface="Source Sans Pro"/>
                        </a:rPr>
                        <a:t>OPEN TICKETS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666</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1,840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-31.02</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1"/>
                  </a:ext>
                </a:extLst>
              </a:tr>
              <a:tr h="324704">
                <a:tc>
                  <a:txBody>
                    <a:bodyPr/>
                    <a:lstStyle/>
                    <a:p>
                      <a:pPr algn="l">
                        <a:defRPr sz="1800"/>
                      </a:pPr>
                      <a:r>
                        <a:rPr sz="1200">
                          <a:latin typeface="Source Sans Pro"/>
                          <a:ea typeface="Source Sans Pro"/>
                          <a:cs typeface="Source Sans Pro"/>
                          <a:sym typeface="Source Sans Pro"/>
                        </a:rPr>
                        <a:t>CLOSED TICKETS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596</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1,371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-33.09</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2"/>
                  </a:ext>
                </a:extLst>
              </a:tr>
              <a:tr h="324704">
                <a:tc>
                  <a:txBody>
                    <a:bodyPr/>
                    <a:lstStyle/>
                    <a:p>
                      <a:pPr algn="l">
                        <a:defRPr sz="1800"/>
                      </a:pPr>
                      <a:r>
                        <a:rPr sz="1200">
                          <a:latin typeface="Source Sans Pro"/>
                          <a:ea typeface="Source Sans Pro"/>
                          <a:cs typeface="Source Sans Pro"/>
                          <a:sym typeface="Source Sans Pro"/>
                        </a:rPr>
                        <a:t>VOICE ISSUES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0.00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3"/>
                  </a:ext>
                </a:extLst>
              </a:tr>
              <a:tr h="324704">
                <a:tc>
                  <a:txBody>
                    <a:bodyPr/>
                    <a:lstStyle/>
                    <a:p>
                      <a:pPr algn="l">
                        <a:defRPr sz="1800"/>
                      </a:pPr>
                      <a:r>
                        <a:rPr sz="1200">
                          <a:latin typeface="Source Sans Pro"/>
                          <a:ea typeface="Source Sans Pro"/>
                          <a:cs typeface="Source Sans Pro"/>
                          <a:sym typeface="Source Sans Pro"/>
                        </a:rPr>
                        <a:t>CONNECTIVITY INFRASTRATURE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491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906</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-27.46</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4"/>
                  </a:ext>
                </a:extLst>
              </a:tr>
              <a:tr h="256514">
                <a:tc>
                  <a:txBody>
                    <a:bodyPr/>
                    <a:lstStyle/>
                    <a:p>
                      <a:pPr algn="l">
                        <a:defRPr sz="1800"/>
                      </a:pPr>
                      <a:r>
                        <a:rPr sz="1200">
                          <a:latin typeface="Source Sans Pro"/>
                          <a:ea typeface="Source Sans Pro"/>
                          <a:cs typeface="Source Sans Pro"/>
                          <a:sym typeface="Source Sans Pro"/>
                        </a:rPr>
                        <a:t>CONNECTIVITY INTERNET/APPLICATION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4</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13</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25.81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5"/>
                  </a:ext>
                </a:extLst>
              </a:tr>
              <a:tr h="324704">
                <a:tc>
                  <a:txBody>
                    <a:bodyPr/>
                    <a:lstStyle/>
                    <a:p>
                      <a:pPr algn="l">
                        <a:defRPr sz="1800"/>
                      </a:pPr>
                      <a:r>
                        <a:rPr sz="1200">
                          <a:latin typeface="Source Sans Pro"/>
                          <a:ea typeface="Source Sans Pro"/>
                          <a:cs typeface="Source Sans Pro"/>
                          <a:sym typeface="Source Sans Pro"/>
                        </a:rPr>
                        <a:t>CONNECTIVITY WIFI</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11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-56.45</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6"/>
                  </a:ext>
                </a:extLst>
              </a:tr>
              <a:tr h="324704">
                <a:tc>
                  <a:txBody>
                    <a:bodyPr/>
                    <a:lstStyle/>
                    <a:p>
                      <a:pPr algn="l">
                        <a:defRPr sz="1800"/>
                      </a:pPr>
                      <a:r>
                        <a:rPr sz="1200">
                          <a:latin typeface="Source Sans Pro"/>
                          <a:ea typeface="Source Sans Pro"/>
                          <a:cs typeface="Source Sans Pro"/>
                          <a:sym typeface="Source Sans Pro"/>
                        </a:rPr>
                        <a:t>PREVENTIVE MAINTENANCE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144</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202</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-52.51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7"/>
                  </a:ext>
                </a:extLst>
              </a:tr>
              <a:tr h="324704">
                <a:tc>
                  <a:txBody>
                    <a:bodyPr/>
                    <a:lstStyle/>
                    <a:p>
                      <a:pPr algn="l">
                        <a:defRPr sz="1800"/>
                      </a:pPr>
                      <a:r>
                        <a:rPr sz="1200">
                          <a:latin typeface="Source Sans Pro"/>
                          <a:ea typeface="Source Sans Pro"/>
                          <a:cs typeface="Source Sans Pro"/>
                          <a:sym typeface="Source Sans Pro"/>
                        </a:rPr>
                        <a:t>BANK TRANSFER PAYMENT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2</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-65.22</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8"/>
                  </a:ext>
                </a:extLst>
              </a:tr>
              <a:tr h="324704">
                <a:tc>
                  <a:txBody>
                    <a:bodyPr/>
                    <a:lstStyle/>
                    <a:p>
                      <a:pPr algn="l">
                        <a:defRPr sz="1800"/>
                      </a:pPr>
                      <a:r>
                        <a:rPr sz="1200">
                          <a:latin typeface="Source Sans Pro"/>
                          <a:ea typeface="Source Sans Pro"/>
                          <a:cs typeface="Source Sans Pro"/>
                          <a:sym typeface="Source Sans Pro"/>
                        </a:rPr>
                        <a:t>LEGEND PAY</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4</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2</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34.62</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9"/>
                  </a:ext>
                </a:extLst>
              </a:tr>
              <a:tr h="324704">
                <a:tc>
                  <a:txBody>
                    <a:bodyPr/>
                    <a:lstStyle/>
                    <a:p>
                      <a:pPr algn="l">
                        <a:defRPr sz="1800"/>
                      </a:pPr>
                      <a:r>
                        <a:rPr sz="1200">
                          <a:latin typeface="Source Sans Pro"/>
                          <a:ea typeface="Source Sans Pro"/>
                          <a:cs typeface="Source Sans Pro"/>
                          <a:sym typeface="Source Sans Pro"/>
                        </a:rPr>
                        <a:t>PAYMENT ENQUIRIES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4</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3</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-66.67</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0"/>
                  </a:ext>
                </a:extLst>
              </a:tr>
              <a:tr h="324704">
                <a:tc>
                  <a:txBody>
                    <a:bodyPr/>
                    <a:lstStyle/>
                    <a:p>
                      <a:pPr algn="l">
                        <a:defRPr sz="1800"/>
                      </a:pPr>
                      <a:r>
                        <a:rPr sz="1200">
                          <a:latin typeface="Source Sans Pro"/>
                          <a:ea typeface="Source Sans Pro"/>
                          <a:cs typeface="Source Sans Pro"/>
                          <a:sym typeface="Source Sans Pro"/>
                        </a:rPr>
                        <a:t>INSTALLATION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168</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151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Source Sans Pro"/>
                          <a:ea typeface="Source Sans Pro"/>
                          <a:cs typeface="Source Sans Pro"/>
                          <a:sym typeface="Source Sans Pro"/>
                        </a:rPr>
                        <a:t>-18.37</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11"/>
                  </a:ext>
                </a:extLst>
              </a:tr>
              <a:tr h="324704">
                <a:tc>
                  <a:txBody>
                    <a:bodyPr/>
                    <a:lstStyle/>
                    <a:p>
                      <a:pPr algn="l">
                        <a:defRPr sz="1800"/>
                      </a:pPr>
                      <a:r>
                        <a:rPr sz="1200">
                          <a:latin typeface="Source Sans Pro"/>
                          <a:ea typeface="Source Sans Pro"/>
                          <a:cs typeface="Source Sans Pro"/>
                          <a:sym typeface="Source Sans Pro"/>
                        </a:rPr>
                        <a:t>CUSTOMER REQUEST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54</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82</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Source Sans Pro"/>
                          <a:ea typeface="Source Sans Pro"/>
                          <a:cs typeface="Source Sans Pro"/>
                          <a:sym typeface="Source Sans Pro"/>
                        </a:rPr>
                        <a:t>-25.25</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2"/>
                  </a:ext>
                </a:extLst>
              </a:tr>
            </a:tbl>
          </a:graphicData>
        </a:graphic>
      </p:graphicFrame>
      <p:grpSp>
        <p:nvGrpSpPr>
          <p:cNvPr id="806" name="Fault Breakdown"/>
          <p:cNvGrpSpPr/>
          <p:nvPr/>
        </p:nvGrpSpPr>
        <p:grpSpPr>
          <a:xfrm>
            <a:off x="12698" y="-14656"/>
            <a:ext cx="12192004" cy="847638"/>
            <a:chOff x="0" y="0"/>
            <a:chExt cx="12192002" cy="847637"/>
          </a:xfrm>
        </p:grpSpPr>
        <p:sp>
          <p:nvSpPr>
            <p:cNvPr id="804" name="Rectangle"/>
            <p:cNvSpPr/>
            <p:nvPr/>
          </p:nvSpPr>
          <p:spPr>
            <a:xfrm>
              <a:off x="-1" y="0"/>
              <a:ext cx="12192004" cy="847638"/>
            </a:xfrm>
            <a:prstGeom prst="rect">
              <a:avLst/>
            </a:prstGeom>
            <a:solidFill>
              <a:srgbClr val="000000"/>
            </a:solidFill>
            <a:ln w="12700" cap="flat">
              <a:solidFill>
                <a:srgbClr val="BDD7EE"/>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05" name="Fault Breakdown"/>
            <p:cNvSpPr txBox="1"/>
            <p:nvPr/>
          </p:nvSpPr>
          <p:spPr>
            <a:xfrm>
              <a:off x="6349" y="6350"/>
              <a:ext cx="12179304" cy="8349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a:defRPr>
                  <a:solidFill>
                    <a:srgbClr val="FFFFFF"/>
                  </a:solidFill>
                </a:defRPr>
              </a:lvl1pPr>
            </a:lstStyle>
            <a:p>
              <a:r>
                <a:t>Fault Breakdown</a:t>
              </a:r>
            </a:p>
          </p:txBody>
        </p:sp>
      </p:grpSp>
      <p:grpSp>
        <p:nvGrpSpPr>
          <p:cNvPr id="809" name="%Variance"/>
          <p:cNvGrpSpPr/>
          <p:nvPr/>
        </p:nvGrpSpPr>
        <p:grpSpPr>
          <a:xfrm>
            <a:off x="8597900" y="850899"/>
            <a:ext cx="1143001" cy="533403"/>
            <a:chOff x="0" y="0"/>
            <a:chExt cx="1143000" cy="533401"/>
          </a:xfrm>
        </p:grpSpPr>
        <p:sp>
          <p:nvSpPr>
            <p:cNvPr id="807" name="Shape"/>
            <p:cNvSpPr/>
            <p:nvPr/>
          </p:nvSpPr>
          <p:spPr>
            <a:xfrm>
              <a:off x="0" y="-1"/>
              <a:ext cx="1143001" cy="533403"/>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55DFFB"/>
            </a:solidFill>
            <a:ln w="25400" cap="flat">
              <a:solidFill>
                <a:srgbClr val="FFFFFF"/>
              </a:solidFill>
              <a:prstDash val="solid"/>
              <a:round/>
            </a:ln>
            <a:effectLst/>
          </p:spPr>
          <p:txBody>
            <a:bodyPr wrap="square" lIns="45719" tIns="45719" rIns="45719" bIns="45719" numCol="1" anchor="ctr">
              <a:noAutofit/>
            </a:bodyPr>
            <a:lstStyle/>
            <a:p>
              <a:pPr algn="ctr">
                <a:defRPr sz="1200">
                  <a:solidFill>
                    <a:srgbClr val="002939"/>
                  </a:solidFill>
                  <a:latin typeface="Apple SD 산돌고딕 Neo 볼드체"/>
                  <a:ea typeface="Apple SD 산돌고딕 Neo 볼드체"/>
                  <a:cs typeface="Apple SD 산돌고딕 Neo 볼드체"/>
                  <a:sym typeface="Apple SD 산돌고딕 Neo 볼드체"/>
                </a:defRPr>
              </a:pPr>
              <a:endParaRPr/>
            </a:p>
          </p:txBody>
        </p:sp>
        <p:sp>
          <p:nvSpPr>
            <p:cNvPr id="808" name="%Variance"/>
            <p:cNvSpPr txBox="1"/>
            <p:nvPr/>
          </p:nvSpPr>
          <p:spPr>
            <a:xfrm>
              <a:off x="12700" y="125732"/>
              <a:ext cx="1117601" cy="281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200">
                  <a:solidFill>
                    <a:srgbClr val="002939"/>
                  </a:solidFill>
                  <a:latin typeface="Apple SD 산돌고딕 Neo 볼드체"/>
                  <a:ea typeface="Apple SD 산돌고딕 Neo 볼드체"/>
                  <a:cs typeface="Apple SD 산돌고딕 Neo 볼드체"/>
                  <a:sym typeface="Apple SD 산돌고딕 Neo 볼드체"/>
                </a:defRPr>
              </a:lvl1pPr>
            </a:lstStyle>
            <a:p>
              <a:r>
                <a:t>%Variance</a:t>
              </a:r>
            </a:p>
          </p:txBody>
        </p:sp>
      </p:grpSp>
      <p:grpSp>
        <p:nvGrpSpPr>
          <p:cNvPr id="812" name="Category"/>
          <p:cNvGrpSpPr/>
          <p:nvPr/>
        </p:nvGrpSpPr>
        <p:grpSpPr>
          <a:xfrm>
            <a:off x="2946400" y="889000"/>
            <a:ext cx="3035300" cy="457200"/>
            <a:chOff x="0" y="0"/>
            <a:chExt cx="3035300" cy="457200"/>
          </a:xfrm>
        </p:grpSpPr>
        <p:sp>
          <p:nvSpPr>
            <p:cNvPr id="810" name="Rectangle"/>
            <p:cNvSpPr/>
            <p:nvPr/>
          </p:nvSpPr>
          <p:spPr>
            <a:xfrm>
              <a:off x="0" y="0"/>
              <a:ext cx="3035300" cy="457200"/>
            </a:xfrm>
            <a:prstGeom prst="rect">
              <a:avLst/>
            </a:prstGeom>
            <a:solidFill>
              <a:srgbClr val="000000"/>
            </a:solidFill>
            <a:ln w="25400" cap="flat">
              <a:solidFill>
                <a:srgbClr val="FFFFFF"/>
              </a:solidFill>
              <a:prstDash val="solid"/>
              <a:round/>
            </a:ln>
            <a:effectLst/>
          </p:spPr>
          <p:txBody>
            <a:bodyPr wrap="square" lIns="45719" tIns="45719" rIns="45719" bIns="45719" numCol="1" anchor="ctr">
              <a:noAutofit/>
            </a:bodyPr>
            <a:lstStyle/>
            <a:p>
              <a:pPr algn="ctr">
                <a:defRPr sz="1600">
                  <a:solidFill>
                    <a:srgbClr val="FFFFFF"/>
                  </a:solidFill>
                  <a:latin typeface="Apple SD 산돌고딕 Neo 볼드체"/>
                  <a:ea typeface="Apple SD 산돌고딕 Neo 볼드체"/>
                  <a:cs typeface="Apple SD 산돌고딕 Neo 볼드체"/>
                  <a:sym typeface="Apple SD 산돌고딕 Neo 볼드체"/>
                </a:defRPr>
              </a:pPr>
              <a:endParaRPr/>
            </a:p>
          </p:txBody>
        </p:sp>
        <p:sp>
          <p:nvSpPr>
            <p:cNvPr id="811" name="Category"/>
            <p:cNvSpPr txBox="1"/>
            <p:nvPr/>
          </p:nvSpPr>
          <p:spPr>
            <a:xfrm>
              <a:off x="12700" y="62231"/>
              <a:ext cx="3009900"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a:solidFill>
                    <a:srgbClr val="FFFFFF"/>
                  </a:solidFill>
                  <a:latin typeface="Apple SD 산돌고딕 Neo 볼드체"/>
                  <a:ea typeface="Apple SD 산돌고딕 Neo 볼드체"/>
                  <a:cs typeface="Apple SD 산돌고딕 Neo 볼드체"/>
                  <a:sym typeface="Apple SD 산돌고딕 Neo 볼드체"/>
                </a:defRPr>
              </a:lvl1pPr>
            </a:lstStyle>
            <a:p>
              <a:r>
                <a:t>Category</a:t>
              </a:r>
            </a:p>
          </p:txBody>
        </p:sp>
      </p:grpSp>
      <p:grpSp>
        <p:nvGrpSpPr>
          <p:cNvPr id="815" name="October"/>
          <p:cNvGrpSpPr/>
          <p:nvPr/>
        </p:nvGrpSpPr>
        <p:grpSpPr>
          <a:xfrm>
            <a:off x="7468754" y="873423"/>
            <a:ext cx="1143002" cy="533402"/>
            <a:chOff x="0" y="0"/>
            <a:chExt cx="1143000" cy="533401"/>
          </a:xfrm>
        </p:grpSpPr>
        <p:sp>
          <p:nvSpPr>
            <p:cNvPr id="813" name="Shape"/>
            <p:cNvSpPr/>
            <p:nvPr/>
          </p:nvSpPr>
          <p:spPr>
            <a:xfrm>
              <a:off x="0" y="-1"/>
              <a:ext cx="1143001" cy="533403"/>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A3D979"/>
            </a:solidFill>
            <a:ln w="25400" cap="flat">
              <a:solidFill>
                <a:srgbClr val="FFFFFF"/>
              </a:solidFill>
              <a:prstDash val="solid"/>
              <a:round/>
            </a:ln>
            <a:effectLst/>
          </p:spPr>
          <p:txBody>
            <a:bodyPr wrap="square" lIns="45719" tIns="45719" rIns="45719" bIns="45719" numCol="1" anchor="ctr">
              <a:noAutofit/>
            </a:bodyPr>
            <a:lstStyle/>
            <a:p>
              <a:pPr algn="ctr">
                <a:defRPr sz="1200">
                  <a:solidFill>
                    <a:srgbClr val="002939"/>
                  </a:solidFill>
                  <a:latin typeface="Apple SD 산돌고딕 Neo 볼드체"/>
                  <a:ea typeface="Apple SD 산돌고딕 Neo 볼드체"/>
                  <a:cs typeface="Apple SD 산돌고딕 Neo 볼드체"/>
                  <a:sym typeface="Apple SD 산돌고딕 Neo 볼드체"/>
                </a:defRPr>
              </a:pPr>
              <a:endParaRPr/>
            </a:p>
          </p:txBody>
        </p:sp>
        <p:sp>
          <p:nvSpPr>
            <p:cNvPr id="814" name="August"/>
            <p:cNvSpPr txBox="1"/>
            <p:nvPr/>
          </p:nvSpPr>
          <p:spPr>
            <a:xfrm>
              <a:off x="12700" y="125732"/>
              <a:ext cx="1117601" cy="281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200">
                  <a:solidFill>
                    <a:srgbClr val="002939"/>
                  </a:solidFill>
                  <a:latin typeface="Apple SD 산돌고딕 Neo 볼드체"/>
                  <a:ea typeface="Apple SD 산돌고딕 Neo 볼드체"/>
                  <a:cs typeface="Apple SD 산돌고딕 Neo 볼드체"/>
                  <a:sym typeface="Apple SD 산돌고딕 Neo 볼드체"/>
                </a:defRPr>
              </a:lvl1pPr>
            </a:lstStyle>
            <a:p>
              <a:r>
                <a:t>August</a:t>
              </a:r>
            </a:p>
          </p:txBody>
        </p:sp>
      </p:grpSp>
      <p:grpSp>
        <p:nvGrpSpPr>
          <p:cNvPr id="818" name="October"/>
          <p:cNvGrpSpPr/>
          <p:nvPr/>
        </p:nvGrpSpPr>
        <p:grpSpPr>
          <a:xfrm>
            <a:off x="6146798" y="896509"/>
            <a:ext cx="1143002" cy="533402"/>
            <a:chOff x="0" y="0"/>
            <a:chExt cx="1143000" cy="533401"/>
          </a:xfrm>
        </p:grpSpPr>
        <p:sp>
          <p:nvSpPr>
            <p:cNvPr id="816" name="Shape"/>
            <p:cNvSpPr/>
            <p:nvPr/>
          </p:nvSpPr>
          <p:spPr>
            <a:xfrm>
              <a:off x="0" y="-1"/>
              <a:ext cx="1143001" cy="533403"/>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chemeClr val="accent4"/>
            </a:solidFill>
            <a:ln w="25400" cap="flat">
              <a:solidFill>
                <a:srgbClr val="FFFFFF"/>
              </a:solidFill>
              <a:prstDash val="solid"/>
              <a:round/>
            </a:ln>
            <a:effectLst/>
          </p:spPr>
          <p:txBody>
            <a:bodyPr wrap="square" lIns="45719" tIns="45719" rIns="45719" bIns="45719" numCol="1" anchor="ctr">
              <a:noAutofit/>
            </a:bodyPr>
            <a:lstStyle/>
            <a:p>
              <a:pPr algn="ctr">
                <a:defRPr sz="1200">
                  <a:solidFill>
                    <a:srgbClr val="002939"/>
                  </a:solidFill>
                  <a:latin typeface="Apple SD 산돌고딕 Neo 볼드체"/>
                  <a:ea typeface="Apple SD 산돌고딕 Neo 볼드체"/>
                  <a:cs typeface="Apple SD 산돌고딕 Neo 볼드체"/>
                  <a:sym typeface="Apple SD 산돌고딕 Neo 볼드체"/>
                </a:defRPr>
              </a:pPr>
              <a:endParaRPr/>
            </a:p>
          </p:txBody>
        </p:sp>
        <p:sp>
          <p:nvSpPr>
            <p:cNvPr id="817" name="July"/>
            <p:cNvSpPr txBox="1"/>
            <p:nvPr/>
          </p:nvSpPr>
          <p:spPr>
            <a:xfrm>
              <a:off x="12700" y="125732"/>
              <a:ext cx="1117601" cy="281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200">
                  <a:solidFill>
                    <a:srgbClr val="002939"/>
                  </a:solidFill>
                  <a:latin typeface="Apple SD 산돌고딕 Neo 볼드체"/>
                  <a:ea typeface="Apple SD 산돌고딕 Neo 볼드체"/>
                  <a:cs typeface="Apple SD 산돌고딕 Neo 볼드체"/>
                  <a:sym typeface="Apple SD 산돌고딕 Neo 볼드체"/>
                </a:defRPr>
              </a:lvl1pPr>
            </a:lstStyle>
            <a:p>
              <a:r>
                <a:t>July</a:t>
              </a:r>
            </a:p>
          </p:txBody>
        </p:sp>
      </p:gr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Fault Breakdown (NEW TICKETS)"/>
          <p:cNvSpPr txBox="1">
            <a:spLocks noGrp="1"/>
          </p:cNvSpPr>
          <p:nvPr>
            <p:ph type="title" idx="4294967295"/>
          </p:nvPr>
        </p:nvSpPr>
        <p:spPr>
          <a:xfrm>
            <a:off x="12698" y="-863"/>
            <a:ext cx="12192004" cy="533403"/>
          </a:xfrm>
          <a:prstGeom prst="rect">
            <a:avLst/>
          </a:prstGeom>
          <a:solidFill>
            <a:srgbClr val="000000"/>
          </a:solidFill>
          <a:ln w="9525">
            <a:solidFill>
              <a:srgbClr val="BDD7EE"/>
            </a:solidFill>
            <a:miter lim="800000"/>
          </a:ln>
        </p:spPr>
        <p:txBody>
          <a:bodyPr/>
          <a:lstStyle>
            <a:lvl1pPr algn="ctr">
              <a:lnSpc>
                <a:spcPct val="100000"/>
              </a:lnSpc>
              <a:defRPr sz="1800">
                <a:solidFill>
                  <a:srgbClr val="FFFFFF"/>
                </a:solidFill>
                <a:latin typeface="+mj-lt"/>
                <a:ea typeface="+mj-ea"/>
                <a:cs typeface="+mj-cs"/>
                <a:sym typeface="Calibri"/>
              </a:defRPr>
            </a:lvl1pPr>
          </a:lstStyle>
          <a:p>
            <a:r>
              <a:t>Fault Breakdown (NEW TICKETS)</a:t>
            </a:r>
          </a:p>
        </p:txBody>
      </p:sp>
      <p:grpSp>
        <p:nvGrpSpPr>
          <p:cNvPr id="823" name="%Variance"/>
          <p:cNvGrpSpPr/>
          <p:nvPr/>
        </p:nvGrpSpPr>
        <p:grpSpPr>
          <a:xfrm>
            <a:off x="9880600" y="634999"/>
            <a:ext cx="1143001" cy="533403"/>
            <a:chOff x="0" y="0"/>
            <a:chExt cx="1143000" cy="533401"/>
          </a:xfrm>
        </p:grpSpPr>
        <p:sp>
          <p:nvSpPr>
            <p:cNvPr id="821" name="Shape"/>
            <p:cNvSpPr/>
            <p:nvPr/>
          </p:nvSpPr>
          <p:spPr>
            <a:xfrm>
              <a:off x="0" y="-1"/>
              <a:ext cx="1143001" cy="533403"/>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55DFFB"/>
            </a:solidFill>
            <a:ln w="25400" cap="flat">
              <a:solidFill>
                <a:srgbClr val="FFFFFF"/>
              </a:solidFill>
              <a:prstDash val="solid"/>
              <a:round/>
            </a:ln>
            <a:effectLst/>
          </p:spPr>
          <p:txBody>
            <a:bodyPr wrap="square" lIns="45719" tIns="45719" rIns="45719" bIns="45719" numCol="1" anchor="ctr">
              <a:noAutofit/>
            </a:bodyPr>
            <a:lstStyle/>
            <a:p>
              <a:pPr algn="ctr">
                <a:defRPr sz="1200">
                  <a:solidFill>
                    <a:srgbClr val="002939"/>
                  </a:solidFill>
                  <a:latin typeface="Apple SD 산돌고딕 Neo 볼드체"/>
                  <a:ea typeface="Apple SD 산돌고딕 Neo 볼드체"/>
                  <a:cs typeface="Apple SD 산돌고딕 Neo 볼드체"/>
                  <a:sym typeface="Apple SD 산돌고딕 Neo 볼드체"/>
                </a:defRPr>
              </a:pPr>
              <a:endParaRPr/>
            </a:p>
          </p:txBody>
        </p:sp>
        <p:sp>
          <p:nvSpPr>
            <p:cNvPr id="822" name="%Variance"/>
            <p:cNvSpPr txBox="1"/>
            <p:nvPr/>
          </p:nvSpPr>
          <p:spPr>
            <a:xfrm>
              <a:off x="12700" y="125732"/>
              <a:ext cx="1117601" cy="281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200">
                  <a:solidFill>
                    <a:srgbClr val="002939"/>
                  </a:solidFill>
                  <a:latin typeface="Apple SD 산돌고딕 Neo 볼드체"/>
                  <a:ea typeface="Apple SD 산돌고딕 Neo 볼드체"/>
                  <a:cs typeface="Apple SD 산돌고딕 Neo 볼드체"/>
                  <a:sym typeface="Apple SD 산돌고딕 Neo 볼드체"/>
                </a:defRPr>
              </a:lvl1pPr>
            </a:lstStyle>
            <a:p>
              <a:r>
                <a:t>%Variance</a:t>
              </a:r>
            </a:p>
          </p:txBody>
        </p:sp>
      </p:grpSp>
      <p:grpSp>
        <p:nvGrpSpPr>
          <p:cNvPr id="826" name="October"/>
          <p:cNvGrpSpPr/>
          <p:nvPr/>
        </p:nvGrpSpPr>
        <p:grpSpPr>
          <a:xfrm>
            <a:off x="8691415" y="611909"/>
            <a:ext cx="1143002" cy="533402"/>
            <a:chOff x="0" y="0"/>
            <a:chExt cx="1143000" cy="533401"/>
          </a:xfrm>
        </p:grpSpPr>
        <p:sp>
          <p:nvSpPr>
            <p:cNvPr id="824" name="Shape"/>
            <p:cNvSpPr/>
            <p:nvPr/>
          </p:nvSpPr>
          <p:spPr>
            <a:xfrm>
              <a:off x="0" y="-1"/>
              <a:ext cx="1143001" cy="533403"/>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A3D979"/>
            </a:solidFill>
            <a:ln w="25400" cap="flat">
              <a:solidFill>
                <a:srgbClr val="FFFFFF"/>
              </a:solidFill>
              <a:prstDash val="solid"/>
              <a:round/>
            </a:ln>
            <a:effectLst/>
          </p:spPr>
          <p:txBody>
            <a:bodyPr wrap="square" lIns="45719" tIns="45719" rIns="45719" bIns="45719" numCol="1" anchor="ctr">
              <a:noAutofit/>
            </a:bodyPr>
            <a:lstStyle/>
            <a:p>
              <a:pPr algn="ctr">
                <a:defRPr sz="1200">
                  <a:solidFill>
                    <a:srgbClr val="002939"/>
                  </a:solidFill>
                  <a:latin typeface="Apple SD 산돌고딕 Neo 볼드체"/>
                  <a:ea typeface="Apple SD 산돌고딕 Neo 볼드체"/>
                  <a:cs typeface="Apple SD 산돌고딕 Neo 볼드체"/>
                  <a:sym typeface="Apple SD 산돌고딕 Neo 볼드체"/>
                </a:defRPr>
              </a:pPr>
              <a:endParaRPr/>
            </a:p>
          </p:txBody>
        </p:sp>
        <p:sp>
          <p:nvSpPr>
            <p:cNvPr id="825" name="August"/>
            <p:cNvSpPr txBox="1"/>
            <p:nvPr/>
          </p:nvSpPr>
          <p:spPr>
            <a:xfrm>
              <a:off x="12700" y="125732"/>
              <a:ext cx="1117601" cy="281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200">
                  <a:solidFill>
                    <a:srgbClr val="002939"/>
                  </a:solidFill>
                  <a:latin typeface="Apple SD 산돌고딕 Neo 볼드체"/>
                  <a:ea typeface="Apple SD 산돌고딕 Neo 볼드체"/>
                  <a:cs typeface="Apple SD 산돌고딕 Neo 볼드체"/>
                  <a:sym typeface="Apple SD 산돌고딕 Neo 볼드체"/>
                </a:defRPr>
              </a:lvl1pPr>
            </a:lstStyle>
            <a:p>
              <a:r>
                <a:t>August</a:t>
              </a:r>
            </a:p>
          </p:txBody>
        </p:sp>
      </p:grpSp>
      <p:grpSp>
        <p:nvGrpSpPr>
          <p:cNvPr id="829" name="September"/>
          <p:cNvGrpSpPr/>
          <p:nvPr/>
        </p:nvGrpSpPr>
        <p:grpSpPr>
          <a:xfrm>
            <a:off x="7562268" y="593922"/>
            <a:ext cx="1143002" cy="533403"/>
            <a:chOff x="0" y="0"/>
            <a:chExt cx="1143000" cy="533401"/>
          </a:xfrm>
        </p:grpSpPr>
        <p:sp>
          <p:nvSpPr>
            <p:cNvPr id="827" name="Shape"/>
            <p:cNvSpPr/>
            <p:nvPr/>
          </p:nvSpPr>
          <p:spPr>
            <a:xfrm>
              <a:off x="0" y="-1"/>
              <a:ext cx="1143001" cy="533403"/>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DC131"/>
            </a:solidFill>
            <a:ln w="25400" cap="flat">
              <a:solidFill>
                <a:srgbClr val="FFFFFF"/>
              </a:solidFill>
              <a:prstDash val="solid"/>
              <a:round/>
            </a:ln>
            <a:effectLst/>
          </p:spPr>
          <p:txBody>
            <a:bodyPr wrap="square" lIns="45719" tIns="45719" rIns="45719" bIns="45719" numCol="1" anchor="ctr">
              <a:noAutofit/>
            </a:bodyPr>
            <a:lstStyle/>
            <a:p>
              <a:pPr algn="ctr">
                <a:defRPr sz="1200">
                  <a:solidFill>
                    <a:srgbClr val="002939"/>
                  </a:solidFill>
                  <a:latin typeface="Apple SD 산돌고딕 Neo 볼드체"/>
                  <a:ea typeface="Apple SD 산돌고딕 Neo 볼드체"/>
                  <a:cs typeface="Apple SD 산돌고딕 Neo 볼드체"/>
                  <a:sym typeface="Apple SD 산돌고딕 Neo 볼드체"/>
                </a:defRPr>
              </a:pPr>
              <a:endParaRPr/>
            </a:p>
          </p:txBody>
        </p:sp>
        <p:sp>
          <p:nvSpPr>
            <p:cNvPr id="828" name="July"/>
            <p:cNvSpPr txBox="1"/>
            <p:nvPr/>
          </p:nvSpPr>
          <p:spPr>
            <a:xfrm>
              <a:off x="12700" y="125732"/>
              <a:ext cx="1117601" cy="281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200">
                  <a:solidFill>
                    <a:srgbClr val="002939"/>
                  </a:solidFill>
                  <a:latin typeface="Apple SD 산돌고딕 Neo 볼드체"/>
                  <a:ea typeface="Apple SD 산돌고딕 Neo 볼드체"/>
                  <a:cs typeface="Apple SD 산돌고딕 Neo 볼드체"/>
                  <a:sym typeface="Apple SD 산돌고딕 Neo 볼드체"/>
                </a:defRPr>
              </a:lvl1pPr>
            </a:lstStyle>
            <a:p>
              <a:r>
                <a:t>July</a:t>
              </a:r>
            </a:p>
          </p:txBody>
        </p:sp>
      </p:grpSp>
      <p:grpSp>
        <p:nvGrpSpPr>
          <p:cNvPr id="832" name="Fault Details"/>
          <p:cNvGrpSpPr/>
          <p:nvPr/>
        </p:nvGrpSpPr>
        <p:grpSpPr>
          <a:xfrm>
            <a:off x="4229100" y="673100"/>
            <a:ext cx="3035300" cy="457200"/>
            <a:chOff x="0" y="0"/>
            <a:chExt cx="3035300" cy="457200"/>
          </a:xfrm>
        </p:grpSpPr>
        <p:sp>
          <p:nvSpPr>
            <p:cNvPr id="830" name="Rectangle"/>
            <p:cNvSpPr/>
            <p:nvPr/>
          </p:nvSpPr>
          <p:spPr>
            <a:xfrm>
              <a:off x="0" y="0"/>
              <a:ext cx="3035300" cy="457200"/>
            </a:xfrm>
            <a:prstGeom prst="rect">
              <a:avLst/>
            </a:prstGeom>
            <a:solidFill>
              <a:srgbClr val="000000"/>
            </a:solidFill>
            <a:ln w="25400" cap="flat">
              <a:solidFill>
                <a:srgbClr val="FFFFFF"/>
              </a:solidFill>
              <a:prstDash val="solid"/>
              <a:round/>
            </a:ln>
            <a:effectLst/>
          </p:spPr>
          <p:txBody>
            <a:bodyPr wrap="square" lIns="45719" tIns="45719" rIns="45719" bIns="45719" numCol="1" anchor="ctr">
              <a:noAutofit/>
            </a:bodyPr>
            <a:lstStyle/>
            <a:p>
              <a:pPr algn="ctr">
                <a:defRPr sz="1600">
                  <a:solidFill>
                    <a:srgbClr val="FFFFFF"/>
                  </a:solidFill>
                  <a:latin typeface="Apple SD 산돌고딕 Neo 볼드체"/>
                  <a:ea typeface="Apple SD 산돌고딕 Neo 볼드체"/>
                  <a:cs typeface="Apple SD 산돌고딕 Neo 볼드체"/>
                  <a:sym typeface="Apple SD 산돌고딕 Neo 볼드체"/>
                </a:defRPr>
              </a:pPr>
              <a:endParaRPr/>
            </a:p>
          </p:txBody>
        </p:sp>
        <p:sp>
          <p:nvSpPr>
            <p:cNvPr id="831" name="Fault Details"/>
            <p:cNvSpPr txBox="1"/>
            <p:nvPr/>
          </p:nvSpPr>
          <p:spPr>
            <a:xfrm>
              <a:off x="12700" y="62231"/>
              <a:ext cx="3009900"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a:solidFill>
                    <a:srgbClr val="FFFFFF"/>
                  </a:solidFill>
                  <a:latin typeface="Apple SD 산돌고딕 Neo 볼드체"/>
                  <a:ea typeface="Apple SD 산돌고딕 Neo 볼드체"/>
                  <a:cs typeface="Apple SD 산돌고딕 Neo 볼드체"/>
                  <a:sym typeface="Apple SD 산돌고딕 Neo 볼드체"/>
                </a:defRPr>
              </a:lvl1pPr>
            </a:lstStyle>
            <a:p>
              <a:r>
                <a:t>Fault Details</a:t>
              </a:r>
            </a:p>
          </p:txBody>
        </p:sp>
      </p:grpSp>
      <p:grpSp>
        <p:nvGrpSpPr>
          <p:cNvPr id="835" name="Fault Type"/>
          <p:cNvGrpSpPr/>
          <p:nvPr/>
        </p:nvGrpSpPr>
        <p:grpSpPr>
          <a:xfrm>
            <a:off x="1117600" y="673100"/>
            <a:ext cx="3035300" cy="457200"/>
            <a:chOff x="0" y="0"/>
            <a:chExt cx="3035300" cy="457200"/>
          </a:xfrm>
        </p:grpSpPr>
        <p:sp>
          <p:nvSpPr>
            <p:cNvPr id="833" name="Rectangle"/>
            <p:cNvSpPr/>
            <p:nvPr/>
          </p:nvSpPr>
          <p:spPr>
            <a:xfrm>
              <a:off x="0" y="0"/>
              <a:ext cx="3035300" cy="457200"/>
            </a:xfrm>
            <a:prstGeom prst="rect">
              <a:avLst/>
            </a:prstGeom>
            <a:solidFill>
              <a:srgbClr val="000000"/>
            </a:solidFill>
            <a:ln w="25400" cap="flat">
              <a:solidFill>
                <a:srgbClr val="FFFFFF"/>
              </a:solidFill>
              <a:prstDash val="solid"/>
              <a:round/>
            </a:ln>
            <a:effectLst/>
          </p:spPr>
          <p:txBody>
            <a:bodyPr wrap="square" lIns="45719" tIns="45719" rIns="45719" bIns="45719" numCol="1" anchor="ctr">
              <a:noAutofit/>
            </a:bodyPr>
            <a:lstStyle/>
            <a:p>
              <a:pPr algn="ctr">
                <a:defRPr sz="1600">
                  <a:solidFill>
                    <a:srgbClr val="FFFFFF"/>
                  </a:solidFill>
                  <a:latin typeface="Apple SD 산돌고딕 Neo 볼드체"/>
                  <a:ea typeface="Apple SD 산돌고딕 Neo 볼드체"/>
                  <a:cs typeface="Apple SD 산돌고딕 Neo 볼드체"/>
                  <a:sym typeface="Apple SD 산돌고딕 Neo 볼드체"/>
                </a:defRPr>
              </a:pPr>
              <a:endParaRPr/>
            </a:p>
          </p:txBody>
        </p:sp>
        <p:sp>
          <p:nvSpPr>
            <p:cNvPr id="834" name="Fault Type"/>
            <p:cNvSpPr txBox="1"/>
            <p:nvPr/>
          </p:nvSpPr>
          <p:spPr>
            <a:xfrm>
              <a:off x="12700" y="62231"/>
              <a:ext cx="3009900"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a:solidFill>
                    <a:srgbClr val="FFFFFF"/>
                  </a:solidFill>
                  <a:latin typeface="Apple SD 산돌고딕 Neo 볼드체"/>
                  <a:ea typeface="Apple SD 산돌고딕 Neo 볼드체"/>
                  <a:cs typeface="Apple SD 산돌고딕 Neo 볼드체"/>
                  <a:sym typeface="Apple SD 산돌고딕 Neo 볼드체"/>
                </a:defRPr>
              </a:lvl1pPr>
            </a:lstStyle>
            <a:p>
              <a:r>
                <a:t>Fault Type</a:t>
              </a:r>
            </a:p>
          </p:txBody>
        </p:sp>
      </p:grpSp>
      <p:graphicFrame>
        <p:nvGraphicFramePr>
          <p:cNvPr id="836" name="Table 1"/>
          <p:cNvGraphicFramePr/>
          <p:nvPr/>
        </p:nvGraphicFramePr>
        <p:xfrm>
          <a:off x="1113065" y="1229785"/>
          <a:ext cx="10475296" cy="4576444"/>
        </p:xfrm>
        <a:graphic>
          <a:graphicData uri="http://schemas.openxmlformats.org/drawingml/2006/table">
            <a:tbl>
              <a:tblPr bandRow="1">
                <a:tableStyleId>{4C3C2611-4C71-4FC5-86AE-919BDF0F9419}</a:tableStyleId>
              </a:tblPr>
              <a:tblGrid>
                <a:gridCol w="3070747">
                  <a:extLst>
                    <a:ext uri="{9D8B030D-6E8A-4147-A177-3AD203B41FA5}">
                      <a16:colId xmlns:a16="http://schemas.microsoft.com/office/drawing/2014/main" val="20000"/>
                    </a:ext>
                  </a:extLst>
                </a:gridCol>
                <a:gridCol w="3070747">
                  <a:extLst>
                    <a:ext uri="{9D8B030D-6E8A-4147-A177-3AD203B41FA5}">
                      <a16:colId xmlns:a16="http://schemas.microsoft.com/office/drawing/2014/main" val="20001"/>
                    </a:ext>
                  </a:extLst>
                </a:gridCol>
                <a:gridCol w="1351129">
                  <a:extLst>
                    <a:ext uri="{9D8B030D-6E8A-4147-A177-3AD203B41FA5}">
                      <a16:colId xmlns:a16="http://schemas.microsoft.com/office/drawing/2014/main" val="20002"/>
                    </a:ext>
                  </a:extLst>
                </a:gridCol>
                <a:gridCol w="1228298">
                  <a:extLst>
                    <a:ext uri="{9D8B030D-6E8A-4147-A177-3AD203B41FA5}">
                      <a16:colId xmlns:a16="http://schemas.microsoft.com/office/drawing/2014/main" val="20003"/>
                    </a:ext>
                  </a:extLst>
                </a:gridCol>
                <a:gridCol w="1754373">
                  <a:extLst>
                    <a:ext uri="{9D8B030D-6E8A-4147-A177-3AD203B41FA5}">
                      <a16:colId xmlns:a16="http://schemas.microsoft.com/office/drawing/2014/main" val="20004"/>
                    </a:ext>
                  </a:extLst>
                </a:gridCol>
              </a:tblGrid>
              <a:tr h="268332">
                <a:tc rowSpan="2">
                  <a:txBody>
                    <a:bodyPr/>
                    <a:lstStyle/>
                    <a:p>
                      <a:pPr algn="ctr">
                        <a:defRPr sz="1800"/>
                      </a:pPr>
                      <a:r>
                        <a:rPr sz="1200">
                          <a:latin typeface="Apple SD 산돌고딕 Neo 볼드체"/>
                          <a:ea typeface="Apple SD 산돌고딕 Neo 볼드체"/>
                          <a:cs typeface="Apple SD 산돌고딕 Neo 볼드체"/>
                          <a:sym typeface="Apple SD 산돌고딕 Neo 볼드체"/>
                        </a:rPr>
                        <a:t>T​elephony</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Unable to make calls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0"/>
                  </a:ext>
                </a:extLst>
              </a:tr>
              <a:tr h="283131">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Phone Configuration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1"/>
                  </a:ext>
                </a:extLst>
              </a:tr>
              <a:tr h="268332">
                <a:tc rowSpan="2">
                  <a:txBody>
                    <a:bodyPr/>
                    <a:lstStyle/>
                    <a:p>
                      <a:pPr algn="ctr">
                        <a:defRPr sz="1800"/>
                      </a:pPr>
                      <a:r>
                        <a:rPr sz="1200">
                          <a:latin typeface="Apple SD 산돌고딕 Neo 볼드체"/>
                          <a:ea typeface="Apple SD 산돌고딕 Neo 볼드체"/>
                          <a:cs typeface="Apple SD 산돌고딕 Neo 볼드체"/>
                          <a:sym typeface="Apple SD 산돌고딕 Neo 볼드체"/>
                        </a:rPr>
                        <a:t>Connectivity Infrastructure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LOS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102</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60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0.25%</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2"/>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Intermittent Connectivity</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3"/>
                  </a:ext>
                </a:extLst>
              </a:tr>
              <a:tr h="268332">
                <a:tc rowSpan="6">
                  <a:txBody>
                    <a:bodyPr/>
                    <a:lstStyle/>
                    <a:p>
                      <a:pPr algn="ctr">
                        <a:defRPr sz="1800"/>
                      </a:pPr>
                      <a:r>
                        <a:rPr sz="1200">
                          <a:latin typeface="Apple SD 산돌고딕 Neo 볼드체"/>
                          <a:ea typeface="Apple SD 산돌고딕 Neo 볼드체"/>
                          <a:cs typeface="Apple SD 산돌고딕 Neo 볼드체"/>
                          <a:sym typeface="Apple SD 산돌고딕 Neo 볼드체"/>
                        </a:rPr>
                        <a:t>Connectivity Internet/Application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Buffering</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4"/>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Slow Browsing</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5"/>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Low Speed test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15</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5.50%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6"/>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Intermittent Connectivity</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-0.25%</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7"/>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Web Page not opening </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-0.08%</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8"/>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High Latency</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9"/>
                  </a:ext>
                </a:extLst>
              </a:tr>
              <a:tr h="268332">
                <a:tc rowSpan="3">
                  <a:txBody>
                    <a:bodyPr/>
                    <a:lstStyle/>
                    <a:p>
                      <a:pPr algn="ctr">
                        <a:defRPr sz="1800"/>
                      </a:pPr>
                      <a:r>
                        <a:rPr sz="1200">
                          <a:latin typeface="Apple SD 산돌고딕 Neo 볼드체"/>
                          <a:ea typeface="Apple SD 산돌고딕 Neo 볼드체"/>
                          <a:cs typeface="Apple SD 산돌고딕 Neo 볼드체"/>
                          <a:sym typeface="Apple SD 산돌고딕 Neo 볼드체"/>
                        </a:rPr>
                        <a:t>Connectivity WiFi</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AP Damage/Faulty</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-0.38%</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0"/>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Power/POE Damage/Faulty/Disconnection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-0.47%</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11"/>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Firmware/License Expiration/Erase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-0.68%</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2"/>
                  </a:ext>
                </a:extLst>
              </a:tr>
              <a:tr h="268332">
                <a:tc>
                  <a:txBody>
                    <a:bodyPr/>
                    <a:lstStyle/>
                    <a:p>
                      <a:pPr algn="ctr">
                        <a:defRPr sz="1800"/>
                      </a:pPr>
                      <a:r>
                        <a:rPr sz="1200">
                          <a:latin typeface="Apple SD 산돌고딕 Neo 볼드체"/>
                          <a:ea typeface="Apple SD 산돌고딕 Neo 볼드체"/>
                          <a:cs typeface="Apple SD 산돌고딕 Neo 볼드체"/>
                          <a:sym typeface="Apple SD 산돌고딕 Neo 볼드체"/>
                        </a:rPr>
                        <a:t>Bank Transfer Payment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Payment not reflecting</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-0.65%</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13"/>
                  </a:ext>
                </a:extLst>
              </a:tr>
              <a:tr h="268332">
                <a:tc rowSpan="3">
                  <a:txBody>
                    <a:bodyPr/>
                    <a:lstStyle/>
                    <a:p>
                      <a:pPr algn="ctr">
                        <a:defRPr sz="1800"/>
                      </a:pPr>
                      <a:r>
                        <a:rPr sz="1200">
                          <a:latin typeface="Apple SD 산돌고딕 Neo 볼드체"/>
                          <a:ea typeface="Apple SD 산돌고딕 Neo 볼드체"/>
                          <a:cs typeface="Apple SD 산돌고딕 Neo 볼드체"/>
                          <a:sym typeface="Apple SD 산돌고딕 Neo 볼드체"/>
                        </a:rPr>
                        <a:t>Legend Pay</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Request for Login details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4"/>
                  </a:ext>
                </a:extLst>
              </a:tr>
              <a:tr h="268332">
                <a:tc vMerge="1">
                  <a:txBody>
                    <a:bodyPr/>
                    <a:lstStyle/>
                    <a:p>
                      <a:endParaRPr lang="en-US"/>
                    </a:p>
                  </a:txBody>
                  <a:tcPr/>
                </a:tc>
                <a:tc>
                  <a:txBody>
                    <a:bodyPr/>
                    <a:lstStyle/>
                    <a:p>
                      <a:pPr algn="l" defTabSz="457200">
                        <a:defRPr sz="1800"/>
                      </a:pPr>
                      <a:r>
                        <a:rPr sz="1000">
                          <a:latin typeface="Source Sans Pro"/>
                          <a:ea typeface="Source Sans Pro"/>
                          <a:cs typeface="Source Sans Pro"/>
                          <a:sym typeface="Source Sans Pro"/>
                        </a:rPr>
                        <a:t>Wrong Payment into user account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15"/>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Payment Not Reflecting</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0.31%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6"/>
                  </a:ext>
                </a:extLst>
              </a:tr>
            </a:tbl>
          </a:graphicData>
        </a:graphic>
      </p:graphicFrame>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Fault Breakdown (NEW TICKETS)"/>
          <p:cNvSpPr txBox="1">
            <a:spLocks noGrp="1"/>
          </p:cNvSpPr>
          <p:nvPr>
            <p:ph type="title" idx="4294967295"/>
          </p:nvPr>
        </p:nvSpPr>
        <p:spPr>
          <a:xfrm>
            <a:off x="12698" y="-863"/>
            <a:ext cx="12192004" cy="533403"/>
          </a:xfrm>
          <a:prstGeom prst="rect">
            <a:avLst/>
          </a:prstGeom>
          <a:solidFill>
            <a:srgbClr val="000000"/>
          </a:solidFill>
          <a:ln w="9525">
            <a:solidFill>
              <a:srgbClr val="BDD7EE"/>
            </a:solidFill>
            <a:miter lim="800000"/>
          </a:ln>
        </p:spPr>
        <p:txBody>
          <a:bodyPr/>
          <a:lstStyle>
            <a:lvl1pPr algn="ctr">
              <a:lnSpc>
                <a:spcPct val="100000"/>
              </a:lnSpc>
              <a:defRPr sz="1800">
                <a:solidFill>
                  <a:srgbClr val="FFFFFF"/>
                </a:solidFill>
                <a:latin typeface="+mj-lt"/>
                <a:ea typeface="+mj-ea"/>
                <a:cs typeface="+mj-cs"/>
                <a:sym typeface="Calibri"/>
              </a:defRPr>
            </a:lvl1pPr>
          </a:lstStyle>
          <a:p>
            <a:r>
              <a:t>Fault Breakdown (NEW TICKETS)</a:t>
            </a:r>
          </a:p>
        </p:txBody>
      </p:sp>
      <p:grpSp>
        <p:nvGrpSpPr>
          <p:cNvPr id="841" name="%Variance"/>
          <p:cNvGrpSpPr/>
          <p:nvPr/>
        </p:nvGrpSpPr>
        <p:grpSpPr>
          <a:xfrm>
            <a:off x="9880600" y="634999"/>
            <a:ext cx="1143001" cy="533403"/>
            <a:chOff x="0" y="0"/>
            <a:chExt cx="1143000" cy="533401"/>
          </a:xfrm>
        </p:grpSpPr>
        <p:sp>
          <p:nvSpPr>
            <p:cNvPr id="839" name="Shape"/>
            <p:cNvSpPr/>
            <p:nvPr/>
          </p:nvSpPr>
          <p:spPr>
            <a:xfrm>
              <a:off x="0" y="-1"/>
              <a:ext cx="1143001" cy="533403"/>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55DFFB"/>
            </a:solidFill>
            <a:ln w="25400" cap="flat">
              <a:solidFill>
                <a:srgbClr val="FFFFFF"/>
              </a:solidFill>
              <a:prstDash val="solid"/>
              <a:round/>
            </a:ln>
            <a:effectLst/>
          </p:spPr>
          <p:txBody>
            <a:bodyPr wrap="square" lIns="45719" tIns="45719" rIns="45719" bIns="45719" numCol="1" anchor="ctr">
              <a:noAutofit/>
            </a:bodyPr>
            <a:lstStyle/>
            <a:p>
              <a:pPr algn="ctr">
                <a:defRPr sz="1200">
                  <a:solidFill>
                    <a:srgbClr val="002939"/>
                  </a:solidFill>
                  <a:latin typeface="Apple SD 산돌고딕 Neo 볼드체"/>
                  <a:ea typeface="Apple SD 산돌고딕 Neo 볼드체"/>
                  <a:cs typeface="Apple SD 산돌고딕 Neo 볼드체"/>
                  <a:sym typeface="Apple SD 산돌고딕 Neo 볼드체"/>
                </a:defRPr>
              </a:pPr>
              <a:endParaRPr/>
            </a:p>
          </p:txBody>
        </p:sp>
        <p:sp>
          <p:nvSpPr>
            <p:cNvPr id="840" name="%Variance"/>
            <p:cNvSpPr txBox="1"/>
            <p:nvPr/>
          </p:nvSpPr>
          <p:spPr>
            <a:xfrm>
              <a:off x="12700" y="125732"/>
              <a:ext cx="1117601" cy="281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200">
                  <a:solidFill>
                    <a:srgbClr val="002939"/>
                  </a:solidFill>
                  <a:latin typeface="Apple SD 산돌고딕 Neo 볼드체"/>
                  <a:ea typeface="Apple SD 산돌고딕 Neo 볼드체"/>
                  <a:cs typeface="Apple SD 산돌고딕 Neo 볼드체"/>
                  <a:sym typeface="Apple SD 산돌고딕 Neo 볼드체"/>
                </a:defRPr>
              </a:lvl1pPr>
            </a:lstStyle>
            <a:p>
              <a:r>
                <a:t>%Variance</a:t>
              </a:r>
            </a:p>
          </p:txBody>
        </p:sp>
      </p:grpSp>
      <p:grpSp>
        <p:nvGrpSpPr>
          <p:cNvPr id="844" name="October"/>
          <p:cNvGrpSpPr/>
          <p:nvPr/>
        </p:nvGrpSpPr>
        <p:grpSpPr>
          <a:xfrm>
            <a:off x="8648700" y="634999"/>
            <a:ext cx="1143001" cy="533403"/>
            <a:chOff x="0" y="0"/>
            <a:chExt cx="1143000" cy="533401"/>
          </a:xfrm>
        </p:grpSpPr>
        <p:sp>
          <p:nvSpPr>
            <p:cNvPr id="842" name="Shape"/>
            <p:cNvSpPr/>
            <p:nvPr/>
          </p:nvSpPr>
          <p:spPr>
            <a:xfrm>
              <a:off x="0" y="-1"/>
              <a:ext cx="1143001" cy="533403"/>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A3D979"/>
            </a:solidFill>
            <a:ln w="25400" cap="flat">
              <a:solidFill>
                <a:srgbClr val="FFFFFF"/>
              </a:solidFill>
              <a:prstDash val="solid"/>
              <a:round/>
            </a:ln>
            <a:effectLst/>
          </p:spPr>
          <p:txBody>
            <a:bodyPr wrap="square" lIns="45719" tIns="45719" rIns="45719" bIns="45719" numCol="1" anchor="ctr">
              <a:noAutofit/>
            </a:bodyPr>
            <a:lstStyle/>
            <a:p>
              <a:pPr algn="ctr">
                <a:defRPr sz="1200">
                  <a:solidFill>
                    <a:srgbClr val="002939"/>
                  </a:solidFill>
                  <a:latin typeface="Apple SD 산돌고딕 Neo 볼드체"/>
                  <a:ea typeface="Apple SD 산돌고딕 Neo 볼드체"/>
                  <a:cs typeface="Apple SD 산돌고딕 Neo 볼드체"/>
                  <a:sym typeface="Apple SD 산돌고딕 Neo 볼드체"/>
                </a:defRPr>
              </a:pPr>
              <a:endParaRPr/>
            </a:p>
          </p:txBody>
        </p:sp>
        <p:sp>
          <p:nvSpPr>
            <p:cNvPr id="843" name="October"/>
            <p:cNvSpPr txBox="1"/>
            <p:nvPr/>
          </p:nvSpPr>
          <p:spPr>
            <a:xfrm>
              <a:off x="12700" y="125732"/>
              <a:ext cx="1117601" cy="281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200">
                  <a:solidFill>
                    <a:srgbClr val="002939"/>
                  </a:solidFill>
                  <a:latin typeface="Apple SD 산돌고딕 Neo 볼드체"/>
                  <a:ea typeface="Apple SD 산돌고딕 Neo 볼드체"/>
                  <a:cs typeface="Apple SD 산돌고딕 Neo 볼드체"/>
                  <a:sym typeface="Apple SD 산돌고딕 Neo 볼드체"/>
                </a:defRPr>
              </a:lvl1pPr>
            </a:lstStyle>
            <a:p>
              <a:r>
                <a:t>October</a:t>
              </a:r>
            </a:p>
          </p:txBody>
        </p:sp>
      </p:grpSp>
      <p:grpSp>
        <p:nvGrpSpPr>
          <p:cNvPr id="847" name="Fault Details"/>
          <p:cNvGrpSpPr/>
          <p:nvPr/>
        </p:nvGrpSpPr>
        <p:grpSpPr>
          <a:xfrm>
            <a:off x="4229100" y="673100"/>
            <a:ext cx="3035300" cy="457200"/>
            <a:chOff x="0" y="0"/>
            <a:chExt cx="3035300" cy="457200"/>
          </a:xfrm>
        </p:grpSpPr>
        <p:sp>
          <p:nvSpPr>
            <p:cNvPr id="845" name="Rectangle"/>
            <p:cNvSpPr/>
            <p:nvPr/>
          </p:nvSpPr>
          <p:spPr>
            <a:xfrm>
              <a:off x="0" y="0"/>
              <a:ext cx="3035300" cy="457200"/>
            </a:xfrm>
            <a:prstGeom prst="rect">
              <a:avLst/>
            </a:prstGeom>
            <a:solidFill>
              <a:srgbClr val="000000"/>
            </a:solidFill>
            <a:ln w="25400" cap="flat">
              <a:solidFill>
                <a:srgbClr val="FFFFFF"/>
              </a:solidFill>
              <a:prstDash val="solid"/>
              <a:round/>
            </a:ln>
            <a:effectLst/>
          </p:spPr>
          <p:txBody>
            <a:bodyPr wrap="square" lIns="45719" tIns="45719" rIns="45719" bIns="45719" numCol="1" anchor="ctr">
              <a:noAutofit/>
            </a:bodyPr>
            <a:lstStyle/>
            <a:p>
              <a:pPr algn="ctr">
                <a:defRPr sz="1600">
                  <a:solidFill>
                    <a:srgbClr val="FFFFFF"/>
                  </a:solidFill>
                  <a:latin typeface="Apple SD 산돌고딕 Neo 볼드체"/>
                  <a:ea typeface="Apple SD 산돌고딕 Neo 볼드체"/>
                  <a:cs typeface="Apple SD 산돌고딕 Neo 볼드체"/>
                  <a:sym typeface="Apple SD 산돌고딕 Neo 볼드체"/>
                </a:defRPr>
              </a:pPr>
              <a:endParaRPr/>
            </a:p>
          </p:txBody>
        </p:sp>
        <p:sp>
          <p:nvSpPr>
            <p:cNvPr id="846" name="Fault Details"/>
            <p:cNvSpPr txBox="1"/>
            <p:nvPr/>
          </p:nvSpPr>
          <p:spPr>
            <a:xfrm>
              <a:off x="12700" y="62231"/>
              <a:ext cx="3009900"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a:solidFill>
                    <a:srgbClr val="FFFFFF"/>
                  </a:solidFill>
                  <a:latin typeface="Apple SD 산돌고딕 Neo 볼드체"/>
                  <a:ea typeface="Apple SD 산돌고딕 Neo 볼드체"/>
                  <a:cs typeface="Apple SD 산돌고딕 Neo 볼드체"/>
                  <a:sym typeface="Apple SD 산돌고딕 Neo 볼드체"/>
                </a:defRPr>
              </a:lvl1pPr>
            </a:lstStyle>
            <a:p>
              <a:r>
                <a:t>Fault Details</a:t>
              </a:r>
            </a:p>
          </p:txBody>
        </p:sp>
      </p:grpSp>
      <p:grpSp>
        <p:nvGrpSpPr>
          <p:cNvPr id="850" name="Fault Type"/>
          <p:cNvGrpSpPr/>
          <p:nvPr/>
        </p:nvGrpSpPr>
        <p:grpSpPr>
          <a:xfrm>
            <a:off x="1117600" y="673100"/>
            <a:ext cx="3035300" cy="457200"/>
            <a:chOff x="0" y="0"/>
            <a:chExt cx="3035300" cy="457200"/>
          </a:xfrm>
        </p:grpSpPr>
        <p:sp>
          <p:nvSpPr>
            <p:cNvPr id="848" name="Rectangle"/>
            <p:cNvSpPr/>
            <p:nvPr/>
          </p:nvSpPr>
          <p:spPr>
            <a:xfrm>
              <a:off x="0" y="0"/>
              <a:ext cx="3035300" cy="457200"/>
            </a:xfrm>
            <a:prstGeom prst="rect">
              <a:avLst/>
            </a:prstGeom>
            <a:solidFill>
              <a:srgbClr val="000000"/>
            </a:solidFill>
            <a:ln w="25400" cap="flat">
              <a:solidFill>
                <a:srgbClr val="FFFFFF"/>
              </a:solidFill>
              <a:prstDash val="solid"/>
              <a:round/>
            </a:ln>
            <a:effectLst/>
          </p:spPr>
          <p:txBody>
            <a:bodyPr wrap="square" lIns="45719" tIns="45719" rIns="45719" bIns="45719" numCol="1" anchor="ctr">
              <a:noAutofit/>
            </a:bodyPr>
            <a:lstStyle/>
            <a:p>
              <a:pPr algn="ctr">
                <a:defRPr sz="1600">
                  <a:solidFill>
                    <a:srgbClr val="FFFFFF"/>
                  </a:solidFill>
                  <a:latin typeface="Apple SD 산돌고딕 Neo 볼드체"/>
                  <a:ea typeface="Apple SD 산돌고딕 Neo 볼드체"/>
                  <a:cs typeface="Apple SD 산돌고딕 Neo 볼드체"/>
                  <a:sym typeface="Apple SD 산돌고딕 Neo 볼드체"/>
                </a:defRPr>
              </a:pPr>
              <a:endParaRPr/>
            </a:p>
          </p:txBody>
        </p:sp>
        <p:sp>
          <p:nvSpPr>
            <p:cNvPr id="849" name="Fault Type"/>
            <p:cNvSpPr txBox="1"/>
            <p:nvPr/>
          </p:nvSpPr>
          <p:spPr>
            <a:xfrm>
              <a:off x="12700" y="62231"/>
              <a:ext cx="3009900"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a:solidFill>
                    <a:srgbClr val="FFFFFF"/>
                  </a:solidFill>
                  <a:latin typeface="Apple SD 산돌고딕 Neo 볼드체"/>
                  <a:ea typeface="Apple SD 산돌고딕 Neo 볼드체"/>
                  <a:cs typeface="Apple SD 산돌고딕 Neo 볼드체"/>
                  <a:sym typeface="Apple SD 산돌고딕 Neo 볼드체"/>
                </a:defRPr>
              </a:lvl1pPr>
            </a:lstStyle>
            <a:p>
              <a:r>
                <a:t>Fault Type</a:t>
              </a:r>
            </a:p>
          </p:txBody>
        </p:sp>
      </p:grpSp>
      <p:graphicFrame>
        <p:nvGraphicFramePr>
          <p:cNvPr id="851" name="Table 1"/>
          <p:cNvGraphicFramePr/>
          <p:nvPr/>
        </p:nvGraphicFramePr>
        <p:xfrm>
          <a:off x="1113065" y="1217085"/>
          <a:ext cx="9923235" cy="2951653"/>
        </p:xfrm>
        <a:graphic>
          <a:graphicData uri="http://schemas.openxmlformats.org/drawingml/2006/table">
            <a:tbl>
              <a:tblPr bandRow="1">
                <a:tableStyleId>{4C3C2611-4C71-4FC5-86AE-919BDF0F9419}</a:tableStyleId>
              </a:tblPr>
              <a:tblGrid>
                <a:gridCol w="3070747">
                  <a:extLst>
                    <a:ext uri="{9D8B030D-6E8A-4147-A177-3AD203B41FA5}">
                      <a16:colId xmlns:a16="http://schemas.microsoft.com/office/drawing/2014/main" val="20000"/>
                    </a:ext>
                  </a:extLst>
                </a:gridCol>
                <a:gridCol w="3070747">
                  <a:extLst>
                    <a:ext uri="{9D8B030D-6E8A-4147-A177-3AD203B41FA5}">
                      <a16:colId xmlns:a16="http://schemas.microsoft.com/office/drawing/2014/main" val="20001"/>
                    </a:ext>
                  </a:extLst>
                </a:gridCol>
                <a:gridCol w="1351129">
                  <a:extLst>
                    <a:ext uri="{9D8B030D-6E8A-4147-A177-3AD203B41FA5}">
                      <a16:colId xmlns:a16="http://schemas.microsoft.com/office/drawing/2014/main" val="20002"/>
                    </a:ext>
                  </a:extLst>
                </a:gridCol>
                <a:gridCol w="1228298">
                  <a:extLst>
                    <a:ext uri="{9D8B030D-6E8A-4147-A177-3AD203B41FA5}">
                      <a16:colId xmlns:a16="http://schemas.microsoft.com/office/drawing/2014/main" val="20003"/>
                    </a:ext>
                  </a:extLst>
                </a:gridCol>
                <a:gridCol w="1202313">
                  <a:extLst>
                    <a:ext uri="{9D8B030D-6E8A-4147-A177-3AD203B41FA5}">
                      <a16:colId xmlns:a16="http://schemas.microsoft.com/office/drawing/2014/main" val="20004"/>
                    </a:ext>
                  </a:extLst>
                </a:gridCol>
              </a:tblGrid>
              <a:tr h="268332">
                <a:tc rowSpan="3">
                  <a:txBody>
                    <a:bodyPr/>
                    <a:lstStyle/>
                    <a:p>
                      <a:pPr algn="ctr">
                        <a:defRPr sz="1800"/>
                      </a:pPr>
                      <a:r>
                        <a:rPr>
                          <a:latin typeface="Apple SD 산돌고딕 Neo 볼드체"/>
                          <a:ea typeface="Apple SD 산돌고딕 Neo 볼드체"/>
                          <a:cs typeface="Apple SD 산돌고딕 Neo 볼드체"/>
                          <a:sym typeface="Apple SD 산돌고딕 Neo 볼드체"/>
                        </a:rPr>
                        <a:t>Payment Enquiries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Request for Subscription details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0"/>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Request for hold on subscription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1"/>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Request for Invoice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-100.00%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2"/>
                  </a:ext>
                </a:extLst>
              </a:tr>
              <a:tr h="268332">
                <a:tc rowSpan="3">
                  <a:txBody>
                    <a:bodyPr/>
                    <a:lstStyle/>
                    <a:p>
                      <a:pPr algn="ctr">
                        <a:defRPr sz="1800" b="1"/>
                      </a:pPr>
                      <a:r>
                        <a:t>Installation</a:t>
                      </a:r>
                    </a:p>
                    <a:p>
                      <a:pPr algn="ctr">
                        <a:defRPr sz="1800" b="1"/>
                      </a:pPr>
                      <a:endParaRPr/>
                    </a:p>
                  </a:txBody>
                  <a:tcPr marL="0" marR="0" marT="0" marB="0" anchor="ctr"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Installation Booking</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60.00%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3"/>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Installation Delay</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5</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-23.53%</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4"/>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Installation Update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2</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-40.00%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5"/>
                  </a:ext>
                </a:extLst>
              </a:tr>
              <a:tr h="268332">
                <a:tc rowSpan="2">
                  <a:txBody>
                    <a:bodyPr/>
                    <a:lstStyle/>
                    <a:p>
                      <a:pPr algn="ctr">
                        <a:defRPr sz="1800"/>
                      </a:pPr>
                      <a:r>
                        <a:rPr sz="1200" b="1"/>
                        <a:t>Customer Request</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Change of Name/email/mobile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-22.22%</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6"/>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Compensation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11</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-26.09%</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7"/>
                  </a:ext>
                </a:extLst>
              </a:tr>
              <a:tr h="268332">
                <a:tc rowSpan="3">
                  <a:txBody>
                    <a:bodyPr/>
                    <a:lstStyle/>
                    <a:p>
                      <a:pPr algn="ctr">
                        <a:defRPr sz="1800"/>
                      </a:pPr>
                      <a:r>
                        <a:rPr sz="1200">
                          <a:latin typeface="Apple SD 산돌고딕 Neo 볼드체"/>
                          <a:ea typeface="Apple SD 산돌고딕 Neo 볼드체"/>
                          <a:cs typeface="Apple SD 산돌고딕 Neo 볼드체"/>
                          <a:sym typeface="Apple SD 산돌고딕 Neo 볼드체"/>
                        </a:rPr>
                        <a:t>Preventive Maintenance</a:t>
                      </a:r>
                    </a:p>
                  </a:txBody>
                  <a:tcPr marL="0" marR="0" marT="0" marB="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High Attenuation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5</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89.66%</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08"/>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Planned Maintenance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2</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100.00%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EBF1E8"/>
                    </a:solidFill>
                  </a:tcPr>
                </a:tc>
                <a:extLst>
                  <a:ext uri="{0D108BD9-81ED-4DB2-BD59-A6C34878D82A}">
                    <a16:rowId xmlns:a16="http://schemas.microsoft.com/office/drawing/2014/main" val="10009"/>
                  </a:ext>
                </a:extLst>
              </a:tr>
              <a:tr h="268332">
                <a:tc vMerge="1">
                  <a:txBody>
                    <a:bodyPr/>
                    <a:lstStyle/>
                    <a:p>
                      <a:endParaRPr lang="en-US"/>
                    </a:p>
                  </a:txBody>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Emergency Maintenance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40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18</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tc>
                  <a:txBody>
                    <a:bodyPr/>
                    <a:lstStyle/>
                    <a:p>
                      <a:pPr algn="l">
                        <a:defRPr sz="1800"/>
                      </a:pPr>
                      <a:r>
                        <a:rPr sz="1200">
                          <a:latin typeface="Apple SD 산돌고딕 Neo 일반체"/>
                          <a:ea typeface="Apple SD 산돌고딕 Neo 일반체"/>
                          <a:cs typeface="Apple SD 산돌고딕 Neo 일반체"/>
                          <a:sym typeface="Apple SD 산돌고딕 Neo 일반체"/>
                        </a:rPr>
                        <a:t>-69.10%</a:t>
                      </a:r>
                    </a:p>
                  </a:txBody>
                  <a:tcPr marL="9525" marR="9525" marT="9525" marB="9525" anchor="b" horzOverflow="overflow">
                    <a:lnL w="12700">
                      <a:solidFill>
                        <a:srgbClr val="FFFFFF"/>
                      </a:solidFill>
                    </a:lnL>
                    <a:lnR w="12700">
                      <a:solidFill>
                        <a:srgbClr val="FFFFFF"/>
                      </a:solidFill>
                    </a:lnR>
                    <a:lnT w="12700">
                      <a:solidFill>
                        <a:srgbClr val="FFFFFF"/>
                      </a:solidFill>
                    </a:lnT>
                    <a:lnB w="12700">
                      <a:solidFill>
                        <a:srgbClr val="FFFFFF"/>
                      </a:solidFill>
                    </a:lnB>
                    <a:solidFill>
                      <a:srgbClr val="D4E2CE"/>
                    </a:solidFill>
                  </a:tcPr>
                </a:tc>
                <a:extLst>
                  <a:ext uri="{0D108BD9-81ED-4DB2-BD59-A6C34878D82A}">
                    <a16:rowId xmlns:a16="http://schemas.microsoft.com/office/drawing/2014/main" val="10010"/>
                  </a:ext>
                </a:extLst>
              </a:tr>
            </a:tbl>
          </a:graphicData>
        </a:graphic>
      </p:graphicFrame>
      <p:grpSp>
        <p:nvGrpSpPr>
          <p:cNvPr id="854" name="October"/>
          <p:cNvGrpSpPr/>
          <p:nvPr/>
        </p:nvGrpSpPr>
        <p:grpSpPr>
          <a:xfrm>
            <a:off x="8665440" y="614460"/>
            <a:ext cx="1143002" cy="533403"/>
            <a:chOff x="0" y="0"/>
            <a:chExt cx="1143000" cy="533401"/>
          </a:xfrm>
        </p:grpSpPr>
        <p:sp>
          <p:nvSpPr>
            <p:cNvPr id="852" name="Shape"/>
            <p:cNvSpPr/>
            <p:nvPr/>
          </p:nvSpPr>
          <p:spPr>
            <a:xfrm>
              <a:off x="0" y="-1"/>
              <a:ext cx="1143001" cy="533403"/>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A3D979"/>
            </a:solidFill>
            <a:ln w="25400" cap="flat">
              <a:solidFill>
                <a:srgbClr val="FFFFFF"/>
              </a:solidFill>
              <a:prstDash val="solid"/>
              <a:round/>
            </a:ln>
            <a:effectLst/>
          </p:spPr>
          <p:txBody>
            <a:bodyPr wrap="square" lIns="45719" tIns="45719" rIns="45719" bIns="45719" numCol="1" anchor="ctr">
              <a:noAutofit/>
            </a:bodyPr>
            <a:lstStyle/>
            <a:p>
              <a:pPr algn="ctr">
                <a:defRPr sz="1200">
                  <a:solidFill>
                    <a:srgbClr val="002939"/>
                  </a:solidFill>
                  <a:latin typeface="Apple SD 산돌고딕 Neo 볼드체"/>
                  <a:ea typeface="Apple SD 산돌고딕 Neo 볼드체"/>
                  <a:cs typeface="Apple SD 산돌고딕 Neo 볼드체"/>
                  <a:sym typeface="Apple SD 산돌고딕 Neo 볼드체"/>
                </a:defRPr>
              </a:pPr>
              <a:endParaRPr/>
            </a:p>
          </p:txBody>
        </p:sp>
        <p:sp>
          <p:nvSpPr>
            <p:cNvPr id="853" name="August"/>
            <p:cNvSpPr txBox="1"/>
            <p:nvPr/>
          </p:nvSpPr>
          <p:spPr>
            <a:xfrm>
              <a:off x="12700" y="125732"/>
              <a:ext cx="1117601" cy="281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200">
                  <a:solidFill>
                    <a:srgbClr val="002939"/>
                  </a:solidFill>
                  <a:latin typeface="Apple SD 산돌고딕 Neo 볼드체"/>
                  <a:ea typeface="Apple SD 산돌고딕 Neo 볼드체"/>
                  <a:cs typeface="Apple SD 산돌고딕 Neo 볼드체"/>
                  <a:sym typeface="Apple SD 산돌고딕 Neo 볼드체"/>
                </a:defRPr>
              </a:lvl1pPr>
            </a:lstStyle>
            <a:p>
              <a:r>
                <a:t>August</a:t>
              </a:r>
            </a:p>
          </p:txBody>
        </p:sp>
      </p:grpSp>
      <p:grpSp>
        <p:nvGrpSpPr>
          <p:cNvPr id="857" name="September"/>
          <p:cNvGrpSpPr/>
          <p:nvPr/>
        </p:nvGrpSpPr>
        <p:grpSpPr>
          <a:xfrm>
            <a:off x="7398904" y="619324"/>
            <a:ext cx="1143002" cy="533402"/>
            <a:chOff x="0" y="0"/>
            <a:chExt cx="1143000" cy="533401"/>
          </a:xfrm>
        </p:grpSpPr>
        <p:sp>
          <p:nvSpPr>
            <p:cNvPr id="855" name="Shape"/>
            <p:cNvSpPr/>
            <p:nvPr/>
          </p:nvSpPr>
          <p:spPr>
            <a:xfrm>
              <a:off x="0" y="-1"/>
              <a:ext cx="1143001" cy="533403"/>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DC131"/>
            </a:solidFill>
            <a:ln w="25400" cap="flat">
              <a:solidFill>
                <a:srgbClr val="FFFFFF"/>
              </a:solidFill>
              <a:prstDash val="solid"/>
              <a:round/>
            </a:ln>
            <a:effectLst/>
          </p:spPr>
          <p:txBody>
            <a:bodyPr wrap="square" lIns="45719" tIns="45719" rIns="45719" bIns="45719" numCol="1" anchor="ctr">
              <a:noAutofit/>
            </a:bodyPr>
            <a:lstStyle/>
            <a:p>
              <a:pPr algn="ctr">
                <a:defRPr sz="1200">
                  <a:solidFill>
                    <a:srgbClr val="002939"/>
                  </a:solidFill>
                  <a:latin typeface="Apple SD 산돌고딕 Neo 볼드체"/>
                  <a:ea typeface="Apple SD 산돌고딕 Neo 볼드체"/>
                  <a:cs typeface="Apple SD 산돌고딕 Neo 볼드체"/>
                  <a:sym typeface="Apple SD 산돌고딕 Neo 볼드체"/>
                </a:defRPr>
              </a:pPr>
              <a:endParaRPr/>
            </a:p>
          </p:txBody>
        </p:sp>
        <p:sp>
          <p:nvSpPr>
            <p:cNvPr id="856" name="July"/>
            <p:cNvSpPr txBox="1"/>
            <p:nvPr/>
          </p:nvSpPr>
          <p:spPr>
            <a:xfrm>
              <a:off x="12700" y="125732"/>
              <a:ext cx="1117601" cy="2819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200">
                  <a:solidFill>
                    <a:srgbClr val="002939"/>
                  </a:solidFill>
                  <a:latin typeface="Apple SD 산돌고딕 Neo 볼드체"/>
                  <a:ea typeface="Apple SD 산돌고딕 Neo 볼드체"/>
                  <a:cs typeface="Apple SD 산돌고딕 Neo 볼드체"/>
                  <a:sym typeface="Apple SD 산돌고딕 Neo 볼드체"/>
                </a:defRPr>
              </a:lvl1pPr>
            </a:lstStyle>
            <a:p>
              <a:r>
                <a:t>July</a:t>
              </a:r>
            </a:p>
          </p:txBody>
        </p:sp>
      </p:gr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 name="MARKETING"/>
          <p:cNvSpPr txBox="1"/>
          <p:nvPr/>
        </p:nvSpPr>
        <p:spPr>
          <a:xfrm>
            <a:off x="4511771" y="2646682"/>
            <a:ext cx="3110798" cy="802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4500" b="1">
                <a:solidFill>
                  <a:srgbClr val="FFFFFF"/>
                </a:solidFill>
                <a:latin typeface="Source Sans Pro"/>
                <a:ea typeface="Source Sans Pro"/>
                <a:cs typeface="Source Sans Pro"/>
                <a:sym typeface="Source Sans Pro"/>
              </a:defRPr>
            </a:lvl1pPr>
          </a:lstStyle>
          <a:p>
            <a:r>
              <a:t>MARKETING</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Google Shape;101;p2"/>
          <p:cNvSpPr txBox="1">
            <a:spLocks noGrp="1"/>
          </p:cNvSpPr>
          <p:nvPr>
            <p:ph type="title"/>
          </p:nvPr>
        </p:nvSpPr>
        <p:spPr>
          <a:xfrm>
            <a:off x="2175867" y="178593"/>
            <a:ext cx="7840266" cy="1723433"/>
          </a:xfrm>
          <a:prstGeom prst="rect">
            <a:avLst/>
          </a:prstGeom>
        </p:spPr>
        <p:txBody>
          <a:bodyPr lIns="35700" tIns="35700" rIns="35700" bIns="35700"/>
          <a:lstStyle/>
          <a:p>
            <a:pPr>
              <a:defRPr sz="2500">
                <a:latin typeface="Source Sans Pro"/>
                <a:ea typeface="Source Sans Pro"/>
                <a:cs typeface="Source Sans Pro"/>
                <a:sym typeface="Source Sans Pro"/>
              </a:defRPr>
            </a:pPr>
            <a:r>
              <a:t>May 2023 Summary </a:t>
            </a:r>
          </a:p>
        </p:txBody>
      </p:sp>
      <p:sp>
        <p:nvSpPr>
          <p:cNvPr id="862" name="Google Shape;102;p2"/>
          <p:cNvSpPr txBox="1">
            <a:spLocks noGrp="1"/>
          </p:cNvSpPr>
          <p:nvPr>
            <p:ph type="body" idx="1"/>
          </p:nvPr>
        </p:nvSpPr>
        <p:spPr>
          <a:xfrm>
            <a:off x="116232" y="2440600"/>
            <a:ext cx="11841602" cy="3734401"/>
          </a:xfrm>
          <a:prstGeom prst="rect">
            <a:avLst/>
          </a:prstGeom>
        </p:spPr>
        <p:txBody>
          <a:bodyPr lIns="35700" tIns="35700" rIns="35700" bIns="35700" anchor="t"/>
          <a:lstStyle/>
          <a:p>
            <a:pPr marL="0" indent="0" algn="just">
              <a:lnSpc>
                <a:spcPct val="115000"/>
              </a:lnSpc>
              <a:spcBef>
                <a:spcPts val="0"/>
              </a:spcBef>
              <a:buSzTx/>
              <a:buNone/>
              <a:defRPr sz="2100">
                <a:solidFill>
                  <a:srgbClr val="272727"/>
                </a:solidFill>
                <a:latin typeface="Source Sans Pro"/>
                <a:ea typeface="Source Sans Pro"/>
                <a:cs typeface="Source Sans Pro"/>
                <a:sym typeface="Source Sans Pro"/>
              </a:defRPr>
            </a:pPr>
            <a:r>
              <a:t>In May, we continued the Legend WiFi campaign in line with our quest to run a closed ecosystem. </a:t>
            </a:r>
            <a:endParaRPr>
              <a:latin typeface="Times New Roman"/>
              <a:ea typeface="Times New Roman"/>
              <a:cs typeface="Times New Roman"/>
              <a:sym typeface="Times New Roman"/>
            </a:endParaRPr>
          </a:p>
          <a:p>
            <a:pPr marL="0" indent="0" algn="just">
              <a:lnSpc>
                <a:spcPct val="115000"/>
              </a:lnSpc>
              <a:spcBef>
                <a:spcPts val="0"/>
              </a:spcBef>
              <a:buSzTx/>
              <a:buNone/>
              <a:defRPr sz="2100">
                <a:solidFill>
                  <a:srgbClr val="272727"/>
                </a:solidFill>
                <a:latin typeface="Source Sans Pro"/>
                <a:ea typeface="Source Sans Pro"/>
                <a:cs typeface="Source Sans Pro"/>
                <a:sym typeface="Source Sans Pro"/>
              </a:defRPr>
            </a:pPr>
            <a:r>
              <a:t>The aim was to continue telling the story of how Legend is providing essential digital services on the best terms and to showcase the value created by democratizing internet and making it available to all and sundry. </a:t>
            </a:r>
          </a:p>
          <a:p>
            <a:pPr marL="0" indent="0" algn="just">
              <a:spcBef>
                <a:spcPts val="0"/>
              </a:spcBef>
              <a:buSzTx/>
              <a:buNone/>
              <a:defRPr sz="2100">
                <a:solidFill>
                  <a:srgbClr val="272727"/>
                </a:solidFill>
                <a:latin typeface="Source Sans Pro"/>
                <a:ea typeface="Source Sans Pro"/>
                <a:cs typeface="Source Sans Pro"/>
                <a:sym typeface="Source Sans Pro"/>
              </a:defRPr>
            </a:pPr>
            <a:endParaRPr/>
          </a:p>
          <a:p>
            <a:pPr marL="0" indent="0" algn="just">
              <a:spcBef>
                <a:spcPts val="0"/>
              </a:spcBef>
              <a:buSzTx/>
              <a:buNone/>
              <a:defRPr sz="2100">
                <a:solidFill>
                  <a:srgbClr val="272727"/>
                </a:solidFill>
                <a:latin typeface="Source Sans Pro"/>
                <a:ea typeface="Source Sans Pro"/>
                <a:cs typeface="Source Sans Pro"/>
                <a:sym typeface="Source Sans Pro"/>
              </a:defRPr>
            </a:pPr>
            <a:r>
              <a:t>The key that gives access to this Ecosystem has been set as Legend Pay. This is due to its strategic, ubiquitous and enabling capability as a product and also our Marketing Strategy focus which is to grow Legend Pay.</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Google Shape;112;p4"/>
          <p:cNvSpPr txBox="1"/>
          <p:nvPr/>
        </p:nvSpPr>
        <p:spPr>
          <a:xfrm>
            <a:off x="3740799" y="3034001"/>
            <a:ext cx="4710402" cy="80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defTabSz="1219200">
              <a:defRPr sz="4500" b="1">
                <a:solidFill>
                  <a:srgbClr val="FFFFFF"/>
                </a:solidFill>
                <a:latin typeface="Source Sans Pro"/>
                <a:ea typeface="Source Sans Pro"/>
                <a:cs typeface="Source Sans Pro"/>
                <a:sym typeface="Source Sans Pro"/>
              </a:defRPr>
            </a:lvl1pPr>
          </a:lstStyle>
          <a:p>
            <a:r>
              <a:t>DIGITAL INSIGHTS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1" name="Breach: Monetary loss accrued to Legend"/>
          <p:cNvGrpSpPr/>
          <p:nvPr/>
        </p:nvGrpSpPr>
        <p:grpSpPr>
          <a:xfrm>
            <a:off x="-3" y="-21461"/>
            <a:ext cx="12192006" cy="847643"/>
            <a:chOff x="0" y="0"/>
            <a:chExt cx="12192005" cy="847642"/>
          </a:xfrm>
        </p:grpSpPr>
        <p:sp>
          <p:nvSpPr>
            <p:cNvPr id="969" name="Rectangle"/>
            <p:cNvSpPr/>
            <p:nvPr/>
          </p:nvSpPr>
          <p:spPr>
            <a:xfrm>
              <a:off x="-1" y="-1"/>
              <a:ext cx="12192006" cy="847643"/>
            </a:xfrm>
            <a:prstGeom prst="rect">
              <a:avLst/>
            </a:prstGeom>
            <a:solidFill>
              <a:srgbClr val="FD4F00"/>
            </a:solidFill>
            <a:ln w="12700" cap="flat">
              <a:solidFill>
                <a:srgbClr val="BDD7EE"/>
              </a:solidFill>
              <a:prstDash val="solid"/>
              <a:miter lim="800000"/>
            </a:ln>
            <a:effectLst/>
          </p:spPr>
          <p:txBody>
            <a:bodyPr wrap="square" lIns="0" tIns="0" rIns="0" bIns="0" numCol="1" anchor="ctr">
              <a:noAutofit/>
            </a:bodyPr>
            <a:lstStyle/>
            <a:p>
              <a:pPr marL="0" marR="0" lvl="0" indent="0" algn="ctr" defTabSz="758825" rtl="0" eaLnBrk="1" fontAlgn="auto" latinLnBrk="0" hangingPunct="0">
                <a:lnSpc>
                  <a:spcPct val="90000"/>
                </a:lnSpc>
                <a:spcBef>
                  <a:spcPts val="0"/>
                </a:spcBef>
                <a:spcAft>
                  <a:spcPts val="0"/>
                </a:spcAft>
                <a:buClrTx/>
                <a:buSzTx/>
                <a:buFontTx/>
                <a:buNone/>
                <a:tabLst/>
                <a:defRPr sz="2400">
                  <a:solidFill>
                    <a:srgbClr val="FFFFFF"/>
                  </a:solidFill>
                  <a:latin typeface="Source Sans Pro Bold"/>
                  <a:ea typeface="Source Sans Pro Bold"/>
                  <a:cs typeface="Source Sans Pro Bold"/>
                  <a:sym typeface="Source Sans Pro Bold"/>
                </a:defRPr>
              </a:pPr>
              <a:endParaRPr kumimoji="0" sz="2400" b="0" i="0" u="none" strike="noStrike" kern="0" cap="none" spc="0" normalizeH="0" baseline="0" noProof="0">
                <a:ln>
                  <a:noFill/>
                </a:ln>
                <a:solidFill>
                  <a:srgbClr val="FFFFFF"/>
                </a:solidFill>
                <a:effectLst/>
                <a:uLnTx/>
                <a:uFillTx/>
                <a:latin typeface="Source Sans Pro Bold"/>
                <a:sym typeface="Source Sans Pro Bold"/>
              </a:endParaRPr>
            </a:p>
          </p:txBody>
        </p:sp>
        <p:sp>
          <p:nvSpPr>
            <p:cNvPr id="970" name="New Sales Per Product"/>
            <p:cNvSpPr txBox="1"/>
            <p:nvPr/>
          </p:nvSpPr>
          <p:spPr>
            <a:xfrm>
              <a:off x="6349" y="6349"/>
              <a:ext cx="12179306" cy="8349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normAutofit/>
            </a:bodyPr>
            <a:lstStyle>
              <a:lvl1pPr algn="ctr" defTabSz="758825">
                <a:lnSpc>
                  <a:spcPct val="90000"/>
                </a:lnSpc>
                <a:defRPr sz="2400">
                  <a:solidFill>
                    <a:srgbClr val="FFFFFF"/>
                  </a:solidFill>
                  <a:latin typeface="Source Sans Pro Bold"/>
                  <a:ea typeface="Source Sans Pro Bold"/>
                  <a:cs typeface="Source Sans Pro Bold"/>
                  <a:sym typeface="Source Sans Pro Bold"/>
                </a:defRPr>
              </a:lvl1pPr>
            </a:lstStyle>
            <a:p>
              <a:pPr marL="0" marR="0" lvl="0" indent="0" algn="ctr" defTabSz="758825" rtl="0" eaLnBrk="1" fontAlgn="auto" latinLnBrk="0" hangingPunct="0">
                <a:lnSpc>
                  <a:spcPct val="9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Source Sans Pro Bold"/>
                  <a:sym typeface="Source Sans Pro Bold"/>
                </a:rPr>
                <a:t>New Sales Per Product</a:t>
              </a:r>
            </a:p>
          </p:txBody>
        </p:sp>
      </p:grpSp>
      <p:graphicFrame>
        <p:nvGraphicFramePr>
          <p:cNvPr id="972" name="Content Placeholder 5"/>
          <p:cNvGraphicFramePr/>
          <p:nvPr/>
        </p:nvGraphicFramePr>
        <p:xfrm>
          <a:off x="408959" y="1311170"/>
          <a:ext cx="10512581" cy="431811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Google Shape;121;p5"/>
          <p:cNvSpPr txBox="1">
            <a:spLocks noGrp="1"/>
          </p:cNvSpPr>
          <p:nvPr>
            <p:ph type="title"/>
          </p:nvPr>
        </p:nvSpPr>
        <p:spPr>
          <a:xfrm>
            <a:off x="794384" y="97155"/>
            <a:ext cx="10515601" cy="1325563"/>
          </a:xfrm>
          <a:prstGeom prst="rect">
            <a:avLst/>
          </a:prstGeom>
          <a:solidFill>
            <a:srgbClr val="000000"/>
          </a:solidFill>
          <a:ln w="25400">
            <a:solidFill>
              <a:srgbClr val="BDD7EE"/>
            </a:solidFill>
            <a:miter lim="800000"/>
          </a:ln>
        </p:spPr>
        <p:txBody>
          <a:bodyPr lIns="45699" tIns="45699" rIns="45699" bIns="45699"/>
          <a:lstStyle>
            <a:lvl1pPr algn="ctr">
              <a:lnSpc>
                <a:spcPct val="100000"/>
              </a:lnSpc>
              <a:defRPr sz="1800">
                <a:solidFill>
                  <a:srgbClr val="FFFFFF"/>
                </a:solidFill>
                <a:latin typeface="Source Sans Pro"/>
                <a:ea typeface="Source Sans Pro"/>
                <a:cs typeface="Source Sans Pro"/>
                <a:sym typeface="Source Sans Pro"/>
              </a:defRPr>
            </a:lvl1pPr>
          </a:lstStyle>
          <a:p>
            <a:r>
              <a:t>DIGITAL INSIGHTS</a:t>
            </a:r>
          </a:p>
        </p:txBody>
      </p:sp>
      <p:graphicFrame>
        <p:nvGraphicFramePr>
          <p:cNvPr id="867" name="Table"/>
          <p:cNvGraphicFramePr/>
          <p:nvPr/>
        </p:nvGraphicFramePr>
        <p:xfrm>
          <a:off x="2105249" y="1522799"/>
          <a:ext cx="8191330" cy="5165307"/>
        </p:xfrm>
        <a:graphic>
          <a:graphicData uri="http://schemas.openxmlformats.org/drawingml/2006/table">
            <a:tbl>
              <a:tblPr>
                <a:tableStyleId>{4C3C2611-4C71-4FC5-86AE-919BDF0F9419}</a:tableStyleId>
              </a:tblPr>
              <a:tblGrid>
                <a:gridCol w="817862">
                  <a:extLst>
                    <a:ext uri="{9D8B030D-6E8A-4147-A177-3AD203B41FA5}">
                      <a16:colId xmlns:a16="http://schemas.microsoft.com/office/drawing/2014/main" val="20000"/>
                    </a:ext>
                  </a:extLst>
                </a:gridCol>
                <a:gridCol w="817862">
                  <a:extLst>
                    <a:ext uri="{9D8B030D-6E8A-4147-A177-3AD203B41FA5}">
                      <a16:colId xmlns:a16="http://schemas.microsoft.com/office/drawing/2014/main" val="20001"/>
                    </a:ext>
                  </a:extLst>
                </a:gridCol>
                <a:gridCol w="817862">
                  <a:extLst>
                    <a:ext uri="{9D8B030D-6E8A-4147-A177-3AD203B41FA5}">
                      <a16:colId xmlns:a16="http://schemas.microsoft.com/office/drawing/2014/main" val="20002"/>
                    </a:ext>
                  </a:extLst>
                </a:gridCol>
                <a:gridCol w="817862">
                  <a:extLst>
                    <a:ext uri="{9D8B030D-6E8A-4147-A177-3AD203B41FA5}">
                      <a16:colId xmlns:a16="http://schemas.microsoft.com/office/drawing/2014/main" val="20003"/>
                    </a:ext>
                  </a:extLst>
                </a:gridCol>
                <a:gridCol w="817862">
                  <a:extLst>
                    <a:ext uri="{9D8B030D-6E8A-4147-A177-3AD203B41FA5}">
                      <a16:colId xmlns:a16="http://schemas.microsoft.com/office/drawing/2014/main" val="20004"/>
                    </a:ext>
                  </a:extLst>
                </a:gridCol>
                <a:gridCol w="817862">
                  <a:extLst>
                    <a:ext uri="{9D8B030D-6E8A-4147-A177-3AD203B41FA5}">
                      <a16:colId xmlns:a16="http://schemas.microsoft.com/office/drawing/2014/main" val="20005"/>
                    </a:ext>
                  </a:extLst>
                </a:gridCol>
                <a:gridCol w="817862">
                  <a:extLst>
                    <a:ext uri="{9D8B030D-6E8A-4147-A177-3AD203B41FA5}">
                      <a16:colId xmlns:a16="http://schemas.microsoft.com/office/drawing/2014/main" val="20006"/>
                    </a:ext>
                  </a:extLst>
                </a:gridCol>
                <a:gridCol w="817862">
                  <a:extLst>
                    <a:ext uri="{9D8B030D-6E8A-4147-A177-3AD203B41FA5}">
                      <a16:colId xmlns:a16="http://schemas.microsoft.com/office/drawing/2014/main" val="20007"/>
                    </a:ext>
                  </a:extLst>
                </a:gridCol>
                <a:gridCol w="817862">
                  <a:extLst>
                    <a:ext uri="{9D8B030D-6E8A-4147-A177-3AD203B41FA5}">
                      <a16:colId xmlns:a16="http://schemas.microsoft.com/office/drawing/2014/main" val="20008"/>
                    </a:ext>
                  </a:extLst>
                </a:gridCol>
                <a:gridCol w="817862">
                  <a:extLst>
                    <a:ext uri="{9D8B030D-6E8A-4147-A177-3AD203B41FA5}">
                      <a16:colId xmlns:a16="http://schemas.microsoft.com/office/drawing/2014/main" val="20009"/>
                    </a:ext>
                  </a:extLst>
                </a:gridCol>
              </a:tblGrid>
              <a:tr h="379074">
                <a:tc gridSpan="10">
                  <a:txBody>
                    <a:bodyPr/>
                    <a:lstStyle/>
                    <a:p>
                      <a:pPr algn="ctr" defTabSz="457200">
                        <a:defRPr sz="1800"/>
                      </a:pPr>
                      <a:r>
                        <a:rPr sz="1400">
                          <a:solidFill>
                            <a:srgbClr val="FFFFFF"/>
                          </a:solidFill>
                          <a:latin typeface="Source Sans Pro"/>
                          <a:ea typeface="Source Sans Pro"/>
                          <a:cs typeface="Source Sans Pro"/>
                          <a:sym typeface="Source Sans Pro"/>
                        </a:rPr>
                        <a:t>DIGITAL INSIGHTS</a:t>
                      </a:r>
                    </a:p>
                  </a:txBody>
                  <a:tcPr marL="25400" marR="25400" marT="0" marB="25400" anchor="ctr" horzOverflow="overflow">
                    <a:lnL w="12700">
                      <a:solidFill>
                        <a:srgbClr val="AAAAAA"/>
                      </a:solidFill>
                      <a:miter lim="400000"/>
                    </a:lnL>
                    <a:lnR w="12700">
                      <a:miter lim="400000"/>
                    </a:lnR>
                    <a:lnT w="12700">
                      <a:solidFill>
                        <a:srgbClr val="AAAAAA"/>
                      </a:solidFill>
                      <a:miter lim="400000"/>
                    </a:lnT>
                    <a:lnB w="12700">
                      <a:miter lim="400000"/>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8676">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miter lim="400000"/>
                    </a:lnT>
                    <a:lnB w="12700">
                      <a:solidFill>
                        <a:srgbClr val="AAAAAA"/>
                      </a:solidFill>
                      <a:miter lim="400000"/>
                    </a:lnB>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miter lim="400000"/>
                    </a:lnT>
                    <a:lnB w="12700">
                      <a:solidFill>
                        <a:srgbClr val="AAAAAA"/>
                      </a:solidFill>
                      <a:miter lim="400000"/>
                    </a:lnB>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miter lim="400000"/>
                    </a:lnT>
                    <a:lnB w="12700">
                      <a:solidFill>
                        <a:srgbClr val="AAAAAA"/>
                      </a:solidFill>
                      <a:miter lim="400000"/>
                    </a:lnB>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miter lim="400000"/>
                    </a:lnT>
                    <a:lnB w="12700">
                      <a:solidFill>
                        <a:srgbClr val="AAAAAA"/>
                      </a:solidFill>
                      <a:miter lim="400000"/>
                    </a:lnB>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miter lim="400000"/>
                    </a:lnT>
                    <a:lnB w="12700">
                      <a:solidFill>
                        <a:srgbClr val="AAAAAA"/>
                      </a:solidFill>
                      <a:miter lim="400000"/>
                    </a:lnB>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miter lim="400000"/>
                    </a:lnT>
                    <a:lnB w="12700">
                      <a:solidFill>
                        <a:srgbClr val="AAAAAA"/>
                      </a:solidFill>
                      <a:miter lim="400000"/>
                    </a:lnB>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miter lim="400000"/>
                    </a:lnT>
                    <a:lnB w="12700">
                      <a:solidFill>
                        <a:srgbClr val="AAAAAA"/>
                      </a:solidFill>
                      <a:miter lim="400000"/>
                    </a:lnB>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miter lim="400000"/>
                    </a:lnT>
                    <a:lnB w="12700">
                      <a:solidFill>
                        <a:srgbClr val="AAAAAA"/>
                      </a:solidFill>
                      <a:miter lim="400000"/>
                    </a:lnB>
                  </a:tcPr>
                </a:tc>
                <a:tc>
                  <a:txBody>
                    <a:bodyPr/>
                    <a:lstStyle/>
                    <a:p>
                      <a:pPr algn="l" defTabSz="457200">
                        <a:defRPr sz="1100"/>
                      </a:pPr>
                      <a:endParaRPr/>
                    </a:p>
                  </a:txBody>
                  <a:tcPr marL="25400" marR="25400" marT="0" marB="25400" anchor="b" horzOverflow="overflow">
                    <a:lnL w="12700">
                      <a:solidFill>
                        <a:srgbClr val="AAAAAA"/>
                      </a:solidFill>
                      <a:miter lim="400000"/>
                    </a:lnL>
                    <a:lnR w="12700">
                      <a:solidFill>
                        <a:srgbClr val="AAAAAA"/>
                      </a:solidFill>
                      <a:miter lim="400000"/>
                    </a:lnR>
                    <a:lnT w="12700">
                      <a:miter lim="400000"/>
                    </a:lnT>
                    <a:lnB w="12700">
                      <a:solidFill>
                        <a:srgbClr val="AAAAAA"/>
                      </a:solidFill>
                      <a:miter lim="400000"/>
                    </a:lnB>
                  </a:tcPr>
                </a:tc>
                <a:extLst>
                  <a:ext uri="{0D108BD9-81ED-4DB2-BD59-A6C34878D82A}">
                    <a16:rowId xmlns:a16="http://schemas.microsoft.com/office/drawing/2014/main" val="10001"/>
                  </a:ext>
                </a:extLst>
              </a:tr>
              <a:tr h="238676">
                <a:tc gridSpan="4">
                  <a:txBody>
                    <a:bodyPr/>
                    <a:lstStyle/>
                    <a:p>
                      <a:pPr algn="ctr" defTabSz="457200">
                        <a:defRPr sz="1800"/>
                      </a:pPr>
                      <a:r>
                        <a:rPr sz="1100">
                          <a:latin typeface="Source Sans Pro"/>
                          <a:ea typeface="Source Sans Pro"/>
                          <a:cs typeface="Source Sans Pro"/>
                          <a:sym typeface="Source Sans Pro"/>
                        </a:rPr>
                        <a:t>Instagram Analytics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4">
                  <a:txBody>
                    <a:bodyPr/>
                    <a:lstStyle/>
                    <a:p>
                      <a:pPr algn="ctr" defTabSz="457200">
                        <a:defRPr sz="1800"/>
                      </a:pPr>
                      <a:r>
                        <a:rPr sz="1100">
                          <a:latin typeface="Source Sans Pro"/>
                          <a:ea typeface="Source Sans Pro"/>
                          <a:cs typeface="Source Sans Pro"/>
                          <a:sym typeface="Source Sans Pro"/>
                        </a:rPr>
                        <a:t>Web Page Analytics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38676">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extLst>
                  <a:ext uri="{0D108BD9-81ED-4DB2-BD59-A6C34878D82A}">
                    <a16:rowId xmlns:a16="http://schemas.microsoft.com/office/drawing/2014/main" val="10003"/>
                  </a:ext>
                </a:extLst>
              </a:tr>
              <a:tr h="238676">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miter lim="400000"/>
                    </a:lnR>
                    <a:lnT w="12700">
                      <a:miter lim="400000"/>
                    </a:lnT>
                    <a:lnB w="12700">
                      <a:miter lim="400000"/>
                    </a:lnB>
                    <a:solidFill>
                      <a:srgbClr val="000000"/>
                    </a:solidFill>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August</a:t>
                      </a:r>
                    </a:p>
                  </a:txBody>
                  <a:tcPr marL="25400" marR="25400" marT="0" marB="25400" anchor="b" horzOverflow="overflow">
                    <a:lnL w="12700">
                      <a:miter lim="400000"/>
                    </a:lnL>
                    <a:lnR w="12700">
                      <a:miter lim="400000"/>
                    </a:lnR>
                    <a:lnT w="12700">
                      <a:miter lim="400000"/>
                    </a:lnT>
                    <a:lnB w="12700">
                      <a:miter lim="400000"/>
                    </a:lnB>
                    <a:solidFill>
                      <a:srgbClr val="C00000"/>
                    </a:solidFill>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miter lim="400000"/>
                    </a:lnR>
                    <a:lnT w="12700">
                      <a:solidFill>
                        <a:srgbClr val="AAAAAA"/>
                      </a:solidFill>
                      <a:miter lim="400000"/>
                    </a:lnT>
                    <a:lnB w="12700">
                      <a:solidFill>
                        <a:srgbClr val="AAAAAA"/>
                      </a:solidFill>
                      <a:miter lim="400000"/>
                    </a:lnB>
                  </a:tcPr>
                </a:tc>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miter lim="400000"/>
                    </a:lnL>
                    <a:lnR w="12700">
                      <a:miter lim="400000"/>
                    </a:lnR>
                    <a:lnT w="12700">
                      <a:miter lim="400000"/>
                    </a:lnT>
                    <a:lnB w="12700">
                      <a:miter lim="400000"/>
                    </a:lnB>
                    <a:solidFill>
                      <a:srgbClr val="000000"/>
                    </a:solidFill>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August</a:t>
                      </a:r>
                    </a:p>
                  </a:txBody>
                  <a:tcPr marL="25400" marR="25400" marT="0" marB="25400" anchor="b" horzOverflow="overflow">
                    <a:lnL w="12700">
                      <a:miter lim="400000"/>
                    </a:lnL>
                    <a:lnR w="12700">
                      <a:miter lim="400000"/>
                    </a:lnR>
                    <a:lnT w="12700">
                      <a:miter lim="400000"/>
                    </a:lnT>
                    <a:lnB w="12700">
                      <a:miter lim="400000"/>
                    </a:lnB>
                    <a:solidFill>
                      <a:srgbClr val="C00000"/>
                    </a:solidFill>
                  </a:tcPr>
                </a:tc>
                <a:tc hMerge="1">
                  <a:txBody>
                    <a:bodyPr/>
                    <a:lstStyle/>
                    <a:p>
                      <a:endParaRPr lang="en-US"/>
                    </a:p>
                  </a:txBody>
                  <a:tcPr/>
                </a:tc>
                <a:extLst>
                  <a:ext uri="{0D108BD9-81ED-4DB2-BD59-A6C34878D82A}">
                    <a16:rowId xmlns:a16="http://schemas.microsoft.com/office/drawing/2014/main" val="10004"/>
                  </a:ext>
                </a:extLst>
              </a:tr>
              <a:tr h="238676">
                <a:tc gridSpan="2">
                  <a:txBody>
                    <a:bodyPr/>
                    <a:lstStyle/>
                    <a:p>
                      <a:pPr algn="ctr" defTabSz="457200">
                        <a:defRPr sz="1800"/>
                      </a:pPr>
                      <a:r>
                        <a:rPr sz="1100">
                          <a:latin typeface="Source Sans Pro"/>
                          <a:ea typeface="Source Sans Pro"/>
                          <a:cs typeface="Source Sans Pro"/>
                          <a:sym typeface="Source Sans Pro"/>
                        </a:rPr>
                        <a:t>Impressions</a:t>
                      </a:r>
                    </a:p>
                  </a:txBody>
                  <a:tcPr marL="25400" marR="25400" marT="0" marB="25400" anchor="b" horzOverflow="overflow">
                    <a:lnL w="12700">
                      <a:solidFill>
                        <a:srgbClr val="AAAAAA"/>
                      </a:solidFill>
                      <a:miter lim="400000"/>
                    </a:lnL>
                    <a:lnR w="12700">
                      <a:solidFill>
                        <a:srgbClr val="000000"/>
                      </a:solidFill>
                      <a:miter lim="400000"/>
                    </a:lnR>
                    <a:lnT w="12700">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215</a:t>
                      </a:r>
                    </a:p>
                  </a:txBody>
                  <a:tcPr marL="25400" marR="25400" marT="0" marB="25400" anchor="b" horzOverflow="overflow">
                    <a:lnL w="12700">
                      <a:solidFill>
                        <a:srgbClr val="000000"/>
                      </a:solidFill>
                      <a:miter lim="400000"/>
                    </a:lnL>
                    <a:lnR w="12700">
                      <a:solidFill>
                        <a:srgbClr val="000000"/>
                      </a:solidFill>
                      <a:miter lim="400000"/>
                    </a:lnR>
                    <a:lnT w="12700">
                      <a:miter lim="400000"/>
                    </a:lnT>
                    <a:lnB w="12700">
                      <a:solidFill>
                        <a:srgbClr val="AAAAAA"/>
                      </a:solidFill>
                      <a:miter lim="400000"/>
                    </a:lnB>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2">
                  <a:txBody>
                    <a:bodyPr/>
                    <a:lstStyle/>
                    <a:p>
                      <a:pPr algn="ctr" defTabSz="457200">
                        <a:defRPr sz="1800"/>
                      </a:pPr>
                      <a:r>
                        <a:rPr sz="1100">
                          <a:latin typeface="Source Sans Pro"/>
                          <a:ea typeface="Source Sans Pro"/>
                          <a:cs typeface="Source Sans Pro"/>
                          <a:sym typeface="Source Sans Pro"/>
                        </a:rPr>
                        <a:t>Users</a:t>
                      </a:r>
                    </a:p>
                  </a:txBody>
                  <a:tcPr marL="25400" marR="25400" marT="0" marB="25400" anchor="b" horzOverflow="overflow">
                    <a:lnL w="12700">
                      <a:solidFill>
                        <a:srgbClr val="AAAAAA"/>
                      </a:solidFill>
                      <a:miter lim="400000"/>
                    </a:lnL>
                    <a:lnR w="12700">
                      <a:solidFill>
                        <a:srgbClr val="000000"/>
                      </a:solidFill>
                      <a:miter lim="400000"/>
                    </a:lnR>
                    <a:lnT w="12700">
                      <a:miter lim="400000"/>
                    </a:lnT>
                    <a:lnB w="12700">
                      <a:solidFill>
                        <a:srgbClr val="AAAAAA"/>
                      </a:solidFill>
                      <a:miter lim="400000"/>
                    </a:lnB>
                  </a:tcPr>
                </a:tc>
                <a:tc hMerge="1">
                  <a:txBody>
                    <a:bodyPr/>
                    <a:lstStyle/>
                    <a:p>
                      <a:endParaRPr lang="en-US"/>
                    </a:p>
                  </a:txBody>
                  <a:tcPr/>
                </a:tc>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000000"/>
                      </a:solidFill>
                      <a:miter lim="400000"/>
                    </a:lnL>
                    <a:lnR w="12700">
                      <a:solidFill>
                        <a:srgbClr val="AAAAAA"/>
                      </a:solidFill>
                      <a:miter lim="400000"/>
                    </a:lnR>
                    <a:lnT w="12700">
                      <a:miter lim="400000"/>
                    </a:lnT>
                    <a:lnB w="12700">
                      <a:solidFill>
                        <a:srgbClr val="AAAAAA"/>
                      </a:solidFill>
                      <a:miter lim="400000"/>
                    </a:lnB>
                  </a:tcPr>
                </a:tc>
                <a:tc hMerge="1">
                  <a:txBody>
                    <a:bodyPr/>
                    <a:lstStyle/>
                    <a:p>
                      <a:endParaRPr lang="en-US"/>
                    </a:p>
                  </a:txBody>
                  <a:tcPr/>
                </a:tc>
                <a:extLst>
                  <a:ext uri="{0D108BD9-81ED-4DB2-BD59-A6C34878D82A}">
                    <a16:rowId xmlns:a16="http://schemas.microsoft.com/office/drawing/2014/main" val="10005"/>
                  </a:ext>
                </a:extLst>
              </a:tr>
              <a:tr h="238676">
                <a:tc gridSpan="2">
                  <a:txBody>
                    <a:bodyPr/>
                    <a:lstStyle/>
                    <a:p>
                      <a:pPr algn="ctr" defTabSz="457200">
                        <a:defRPr sz="1800"/>
                      </a:pPr>
                      <a:r>
                        <a:rPr sz="1100">
                          <a:latin typeface="Source Sans Pro"/>
                          <a:ea typeface="Source Sans Pro"/>
                          <a:cs typeface="Source Sans Pro"/>
                          <a:sym typeface="Source Sans Pro"/>
                        </a:rPr>
                        <a:t>Profile Visits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185</a:t>
                      </a: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2">
                  <a:txBody>
                    <a:bodyPr/>
                    <a:lstStyle/>
                    <a:p>
                      <a:pPr algn="ctr" defTabSz="457200">
                        <a:defRPr sz="1800"/>
                      </a:pPr>
                      <a:r>
                        <a:rPr sz="1100">
                          <a:latin typeface="Source Sans Pro"/>
                          <a:ea typeface="Source Sans Pro"/>
                          <a:cs typeface="Source Sans Pro"/>
                          <a:sym typeface="Source Sans Pro"/>
                        </a:rPr>
                        <a:t>New Users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extLst>
                  <a:ext uri="{0D108BD9-81ED-4DB2-BD59-A6C34878D82A}">
                    <a16:rowId xmlns:a16="http://schemas.microsoft.com/office/drawing/2014/main" val="10006"/>
                  </a:ext>
                </a:extLst>
              </a:tr>
              <a:tr h="238676">
                <a:tc gridSpan="2">
                  <a:txBody>
                    <a:bodyPr/>
                    <a:lstStyle/>
                    <a:p>
                      <a:pPr algn="ctr" defTabSz="457200">
                        <a:defRPr sz="1800"/>
                      </a:pPr>
                      <a:r>
                        <a:rPr sz="1100">
                          <a:latin typeface="Source Sans Pro"/>
                          <a:ea typeface="Source Sans Pro"/>
                          <a:cs typeface="Source Sans Pro"/>
                          <a:sym typeface="Source Sans Pro"/>
                        </a:rPr>
                        <a:t>Website Taps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23</a:t>
                      </a: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2">
                  <a:txBody>
                    <a:bodyPr/>
                    <a:lstStyle/>
                    <a:p>
                      <a:pPr algn="ctr" defTabSz="457200">
                        <a:defRPr sz="1800"/>
                      </a:pPr>
                      <a:r>
                        <a:rPr sz="1100">
                          <a:latin typeface="Source Sans Pro"/>
                          <a:ea typeface="Source Sans Pro"/>
                          <a:cs typeface="Source Sans Pro"/>
                          <a:sym typeface="Source Sans Pro"/>
                        </a:rPr>
                        <a:t>Sessions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extLst>
                  <a:ext uri="{0D108BD9-81ED-4DB2-BD59-A6C34878D82A}">
                    <a16:rowId xmlns:a16="http://schemas.microsoft.com/office/drawing/2014/main" val="10007"/>
                  </a:ext>
                </a:extLst>
              </a:tr>
              <a:tr h="238676">
                <a:tc gridSpan="2">
                  <a:txBody>
                    <a:bodyPr/>
                    <a:lstStyle/>
                    <a:p>
                      <a:pPr algn="ctr" defTabSz="457200">
                        <a:defRPr sz="1800"/>
                      </a:pPr>
                      <a:r>
                        <a:rPr sz="1100">
                          <a:latin typeface="Source Sans Pro"/>
                          <a:ea typeface="Source Sans Pro"/>
                          <a:cs typeface="Source Sans Pro"/>
                          <a:sym typeface="Source Sans Pro"/>
                        </a:rPr>
                        <a:t>Likes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14</a:t>
                      </a: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2">
                  <a:txBody>
                    <a:bodyPr/>
                    <a:lstStyle/>
                    <a:p>
                      <a:pPr algn="ctr" defTabSz="457200">
                        <a:defRPr sz="1800"/>
                      </a:pPr>
                      <a:r>
                        <a:rPr sz="1100">
                          <a:latin typeface="Source Sans Pro"/>
                          <a:ea typeface="Source Sans Pro"/>
                          <a:cs typeface="Source Sans Pro"/>
                          <a:sym typeface="Source Sans Pro"/>
                        </a:rPr>
                        <a:t>Page Views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extLst>
                  <a:ext uri="{0D108BD9-81ED-4DB2-BD59-A6C34878D82A}">
                    <a16:rowId xmlns:a16="http://schemas.microsoft.com/office/drawing/2014/main" val="10008"/>
                  </a:ext>
                </a:extLst>
              </a:tr>
              <a:tr h="238676">
                <a:tc gridSpan="2">
                  <a:txBody>
                    <a:bodyPr/>
                    <a:lstStyle/>
                    <a:p>
                      <a:pPr algn="ctr" defTabSz="457200">
                        <a:defRPr sz="1800"/>
                      </a:pPr>
                      <a:r>
                        <a:rPr sz="1100">
                          <a:latin typeface="Source Sans Pro"/>
                          <a:ea typeface="Source Sans Pro"/>
                          <a:cs typeface="Source Sans Pro"/>
                          <a:sym typeface="Source Sans Pro"/>
                        </a:rPr>
                        <a:t>Reach</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475</a:t>
                      </a: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2">
                  <a:txBody>
                    <a:bodyPr/>
                    <a:lstStyle/>
                    <a:p>
                      <a:pPr algn="ctr" defTabSz="457200">
                        <a:defRPr sz="1800"/>
                      </a:pPr>
                      <a:r>
                        <a:rPr sz="1100">
                          <a:latin typeface="Source Sans Pro"/>
                          <a:ea typeface="Source Sans Pro"/>
                          <a:cs typeface="Source Sans Pro"/>
                          <a:sym typeface="Source Sans Pro"/>
                        </a:rPr>
                        <a:t>Bounce Rate</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extLst>
                  <a:ext uri="{0D108BD9-81ED-4DB2-BD59-A6C34878D82A}">
                    <a16:rowId xmlns:a16="http://schemas.microsoft.com/office/drawing/2014/main" val="10009"/>
                  </a:ext>
                </a:extLst>
              </a:tr>
              <a:tr h="238676">
                <a:tc gridSpan="2">
                  <a:txBody>
                    <a:bodyPr/>
                    <a:lstStyle/>
                    <a:p>
                      <a:pPr algn="ctr" defTabSz="457200">
                        <a:defRPr sz="1800"/>
                      </a:pPr>
                      <a:r>
                        <a:rPr sz="1100">
                          <a:latin typeface="Source Sans Pro"/>
                          <a:ea typeface="Source Sans Pro"/>
                          <a:cs typeface="Source Sans Pro"/>
                          <a:sym typeface="Source Sans Pro"/>
                        </a:rPr>
                        <a:t>Followers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-2</a:t>
                      </a: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extLst>
                  <a:ext uri="{0D108BD9-81ED-4DB2-BD59-A6C34878D82A}">
                    <a16:rowId xmlns:a16="http://schemas.microsoft.com/office/drawing/2014/main" val="10010"/>
                  </a:ext>
                </a:extLst>
              </a:tr>
              <a:tr h="238676">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extLst>
                  <a:ext uri="{0D108BD9-81ED-4DB2-BD59-A6C34878D82A}">
                    <a16:rowId xmlns:a16="http://schemas.microsoft.com/office/drawing/2014/main" val="10011"/>
                  </a:ext>
                </a:extLst>
              </a:tr>
              <a:tr h="238676">
                <a:tc gridSpan="4">
                  <a:txBody>
                    <a:bodyPr/>
                    <a:lstStyle/>
                    <a:p>
                      <a:pPr algn="ctr" defTabSz="457200">
                        <a:defRPr sz="1800"/>
                      </a:pPr>
                      <a:r>
                        <a:rPr sz="1100">
                          <a:latin typeface="Source Sans Pro"/>
                          <a:ea typeface="Source Sans Pro"/>
                          <a:cs typeface="Source Sans Pro"/>
                          <a:sym typeface="Source Sans Pro"/>
                        </a:rPr>
                        <a:t>Facebook Analytics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4">
                  <a:txBody>
                    <a:bodyPr/>
                    <a:lstStyle/>
                    <a:p>
                      <a:pPr algn="ctr" defTabSz="457200">
                        <a:defRPr sz="1800"/>
                      </a:pPr>
                      <a:r>
                        <a:rPr sz="1100">
                          <a:latin typeface="Source Sans Pro"/>
                          <a:ea typeface="Source Sans Pro"/>
                          <a:cs typeface="Source Sans Pro"/>
                          <a:sym typeface="Source Sans Pro"/>
                        </a:rPr>
                        <a:t>Twitter Analytics</a:t>
                      </a: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r h="238676">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miter lim="400000"/>
                    </a:lnB>
                  </a:tcPr>
                </a:tc>
                <a:extLst>
                  <a:ext uri="{0D108BD9-81ED-4DB2-BD59-A6C34878D82A}">
                    <a16:rowId xmlns:a16="http://schemas.microsoft.com/office/drawing/2014/main" val="10013"/>
                  </a:ext>
                </a:extLst>
              </a:tr>
              <a:tr h="238676">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miter lim="400000"/>
                    </a:lnR>
                    <a:lnT w="12700">
                      <a:miter lim="400000"/>
                    </a:lnT>
                    <a:lnB w="12700">
                      <a:miter lim="400000"/>
                    </a:lnB>
                    <a:solidFill>
                      <a:srgbClr val="000000"/>
                    </a:solidFill>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August</a:t>
                      </a:r>
                    </a:p>
                  </a:txBody>
                  <a:tcPr marL="25400" marR="25400" marT="0" marB="25400" anchor="b" horzOverflow="overflow">
                    <a:lnL w="12700">
                      <a:miter lim="400000"/>
                    </a:lnL>
                    <a:lnR w="12700">
                      <a:miter lim="400000"/>
                    </a:lnR>
                    <a:lnT w="12700">
                      <a:miter lim="400000"/>
                    </a:lnT>
                    <a:lnB w="12700">
                      <a:miter lim="400000"/>
                    </a:lnB>
                    <a:solidFill>
                      <a:srgbClr val="C00000"/>
                    </a:solidFill>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miter lim="400000"/>
                    </a:lnR>
                    <a:lnT w="12700">
                      <a:solidFill>
                        <a:srgbClr val="AAAAAA"/>
                      </a:solidFill>
                      <a:miter lim="400000"/>
                    </a:lnT>
                    <a:lnB w="12700">
                      <a:solidFill>
                        <a:srgbClr val="AAAAAA"/>
                      </a:solidFill>
                      <a:miter lim="400000"/>
                    </a:lnB>
                  </a:tcPr>
                </a:tc>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miter lim="400000"/>
                    </a:lnL>
                    <a:lnR w="12700">
                      <a:miter lim="400000"/>
                    </a:lnR>
                    <a:lnT w="12700">
                      <a:miter lim="400000"/>
                    </a:lnT>
                    <a:lnB w="12700">
                      <a:miter lim="400000"/>
                    </a:lnB>
                    <a:solidFill>
                      <a:srgbClr val="000000"/>
                    </a:solidFill>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August</a:t>
                      </a:r>
                    </a:p>
                  </a:txBody>
                  <a:tcPr marL="25400" marR="25400" marT="0" marB="25400" anchor="b" horzOverflow="overflow">
                    <a:lnL w="12700">
                      <a:miter lim="400000"/>
                    </a:lnL>
                    <a:lnR w="12700">
                      <a:miter lim="400000"/>
                    </a:lnR>
                    <a:lnT w="12700">
                      <a:miter lim="400000"/>
                    </a:lnT>
                    <a:lnB w="12700">
                      <a:miter lim="400000"/>
                    </a:lnB>
                    <a:solidFill>
                      <a:srgbClr val="C00000"/>
                    </a:solidFill>
                  </a:tcPr>
                </a:tc>
                <a:tc hMerge="1">
                  <a:txBody>
                    <a:bodyPr/>
                    <a:lstStyle/>
                    <a:p>
                      <a:endParaRPr lang="en-US"/>
                    </a:p>
                  </a:txBody>
                  <a:tcPr/>
                </a:tc>
                <a:extLst>
                  <a:ext uri="{0D108BD9-81ED-4DB2-BD59-A6C34878D82A}">
                    <a16:rowId xmlns:a16="http://schemas.microsoft.com/office/drawing/2014/main" val="10014"/>
                  </a:ext>
                </a:extLst>
              </a:tr>
              <a:tr h="238676">
                <a:tc gridSpan="2">
                  <a:txBody>
                    <a:bodyPr/>
                    <a:lstStyle/>
                    <a:p>
                      <a:pPr algn="ctr" defTabSz="457200">
                        <a:defRPr sz="1800"/>
                      </a:pPr>
                      <a:r>
                        <a:rPr sz="1100">
                          <a:latin typeface="Source Sans Pro"/>
                          <a:ea typeface="Source Sans Pro"/>
                          <a:cs typeface="Source Sans Pro"/>
                          <a:sym typeface="Source Sans Pro"/>
                        </a:rPr>
                        <a:t>Engagment</a:t>
                      </a:r>
                    </a:p>
                  </a:txBody>
                  <a:tcPr marL="25400" marR="25400" marT="0" marB="25400" anchor="b" horzOverflow="overflow">
                    <a:lnL w="12700">
                      <a:solidFill>
                        <a:srgbClr val="AAAAAA"/>
                      </a:solidFill>
                      <a:miter lim="400000"/>
                    </a:lnL>
                    <a:lnR w="12700">
                      <a:solidFill>
                        <a:srgbClr val="000000"/>
                      </a:solidFill>
                      <a:miter lim="400000"/>
                    </a:lnR>
                    <a:lnT w="12700">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27</a:t>
                      </a:r>
                    </a:p>
                  </a:txBody>
                  <a:tcPr marL="25400" marR="25400" marT="0" marB="25400" anchor="b" horzOverflow="overflow">
                    <a:lnL w="12700">
                      <a:solidFill>
                        <a:srgbClr val="000000"/>
                      </a:solidFill>
                      <a:miter lim="400000"/>
                    </a:lnL>
                    <a:lnR w="12700">
                      <a:solidFill>
                        <a:srgbClr val="AAAAAA"/>
                      </a:solidFill>
                      <a:miter lim="400000"/>
                    </a:lnR>
                    <a:lnT w="12700">
                      <a:miter lim="400000"/>
                    </a:lnT>
                    <a:lnB w="12700">
                      <a:solidFill>
                        <a:srgbClr val="AAAAAA"/>
                      </a:solidFill>
                      <a:miter lim="400000"/>
                    </a:lnB>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2">
                  <a:txBody>
                    <a:bodyPr/>
                    <a:lstStyle/>
                    <a:p>
                      <a:pPr algn="ctr" defTabSz="457200">
                        <a:defRPr sz="1800"/>
                      </a:pPr>
                      <a:r>
                        <a:rPr sz="1100">
                          <a:latin typeface="Source Sans Pro"/>
                          <a:ea typeface="Source Sans Pro"/>
                          <a:cs typeface="Source Sans Pro"/>
                          <a:sym typeface="Source Sans Pro"/>
                        </a:rPr>
                        <a:t>Impressions</a:t>
                      </a:r>
                    </a:p>
                  </a:txBody>
                  <a:tcPr marL="25400" marR="25400" marT="0" marB="25400" anchor="b" horzOverflow="overflow">
                    <a:lnL w="12700">
                      <a:solidFill>
                        <a:srgbClr val="AAAAAA"/>
                      </a:solidFill>
                      <a:miter lim="400000"/>
                    </a:lnL>
                    <a:lnR w="12700">
                      <a:solidFill>
                        <a:srgbClr val="000000"/>
                      </a:solidFill>
                      <a:miter lim="400000"/>
                    </a:lnR>
                    <a:lnT w="12700">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1,885</a:t>
                      </a:r>
                    </a:p>
                  </a:txBody>
                  <a:tcPr marL="25400" marR="25400" marT="0" marB="25400" anchor="b" horzOverflow="overflow">
                    <a:lnL w="12700">
                      <a:solidFill>
                        <a:srgbClr val="000000"/>
                      </a:solidFill>
                      <a:miter lim="400000"/>
                    </a:lnL>
                    <a:lnR w="12700">
                      <a:solidFill>
                        <a:srgbClr val="AAAAAA"/>
                      </a:solidFill>
                      <a:miter lim="400000"/>
                    </a:lnR>
                    <a:lnT w="12700">
                      <a:miter lim="400000"/>
                    </a:lnT>
                    <a:lnB w="12700">
                      <a:solidFill>
                        <a:srgbClr val="AAAAAA"/>
                      </a:solidFill>
                      <a:miter lim="400000"/>
                    </a:lnB>
                  </a:tcPr>
                </a:tc>
                <a:tc hMerge="1">
                  <a:txBody>
                    <a:bodyPr/>
                    <a:lstStyle/>
                    <a:p>
                      <a:endParaRPr lang="en-US"/>
                    </a:p>
                  </a:txBody>
                  <a:tcPr/>
                </a:tc>
                <a:extLst>
                  <a:ext uri="{0D108BD9-81ED-4DB2-BD59-A6C34878D82A}">
                    <a16:rowId xmlns:a16="http://schemas.microsoft.com/office/drawing/2014/main" val="10015"/>
                  </a:ext>
                </a:extLst>
              </a:tr>
              <a:tr h="238676">
                <a:tc gridSpan="2">
                  <a:txBody>
                    <a:bodyPr/>
                    <a:lstStyle/>
                    <a:p>
                      <a:pPr algn="ctr" defTabSz="457200">
                        <a:defRPr sz="1800"/>
                      </a:pPr>
                      <a:r>
                        <a:rPr sz="1100">
                          <a:latin typeface="Source Sans Pro"/>
                          <a:ea typeface="Source Sans Pro"/>
                          <a:cs typeface="Source Sans Pro"/>
                          <a:sym typeface="Source Sans Pro"/>
                        </a:rPr>
                        <a:t>Page Reach</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230</a:t>
                      </a: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2">
                  <a:txBody>
                    <a:bodyPr/>
                    <a:lstStyle/>
                    <a:p>
                      <a:pPr algn="ctr" defTabSz="457200">
                        <a:defRPr sz="1800"/>
                      </a:pPr>
                      <a:r>
                        <a:rPr sz="1100">
                          <a:latin typeface="Source Sans Pro"/>
                          <a:ea typeface="Source Sans Pro"/>
                          <a:cs typeface="Source Sans Pro"/>
                          <a:sym typeface="Source Sans Pro"/>
                        </a:rPr>
                        <a:t>Profile Visits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232</a:t>
                      </a: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extLst>
                  <a:ext uri="{0D108BD9-81ED-4DB2-BD59-A6C34878D82A}">
                    <a16:rowId xmlns:a16="http://schemas.microsoft.com/office/drawing/2014/main" val="10016"/>
                  </a:ext>
                </a:extLst>
              </a:tr>
              <a:tr h="238676">
                <a:tc gridSpan="2">
                  <a:txBody>
                    <a:bodyPr/>
                    <a:lstStyle/>
                    <a:p>
                      <a:pPr algn="ctr" defTabSz="457200">
                        <a:defRPr sz="1800"/>
                      </a:pPr>
                      <a:r>
                        <a:rPr sz="1100">
                          <a:latin typeface="Source Sans Pro"/>
                          <a:ea typeface="Source Sans Pro"/>
                          <a:cs typeface="Source Sans Pro"/>
                          <a:sym typeface="Source Sans Pro"/>
                        </a:rPr>
                        <a:t>Page Visits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53</a:t>
                      </a: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2">
                  <a:txBody>
                    <a:bodyPr/>
                    <a:lstStyle/>
                    <a:p>
                      <a:pPr algn="ctr" defTabSz="457200">
                        <a:defRPr sz="1800"/>
                      </a:pPr>
                      <a:r>
                        <a:rPr sz="1100">
                          <a:latin typeface="Source Sans Pro"/>
                          <a:ea typeface="Source Sans Pro"/>
                          <a:cs typeface="Source Sans Pro"/>
                          <a:sym typeface="Source Sans Pro"/>
                        </a:rPr>
                        <a:t>Likes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2</a:t>
                      </a: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extLst>
                  <a:ext uri="{0D108BD9-81ED-4DB2-BD59-A6C34878D82A}">
                    <a16:rowId xmlns:a16="http://schemas.microsoft.com/office/drawing/2014/main" val="10017"/>
                  </a:ext>
                </a:extLst>
              </a:tr>
              <a:tr h="238676">
                <a:tc gridSpan="2">
                  <a:txBody>
                    <a:bodyPr/>
                    <a:lstStyle/>
                    <a:p>
                      <a:pPr algn="ctr" defTabSz="457200">
                        <a:defRPr sz="1800"/>
                      </a:pPr>
                      <a:r>
                        <a:rPr sz="1100">
                          <a:latin typeface="Source Sans Pro"/>
                          <a:ea typeface="Source Sans Pro"/>
                          <a:cs typeface="Source Sans Pro"/>
                          <a:sym typeface="Source Sans Pro"/>
                        </a:rPr>
                        <a:t>Likes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3</a:t>
                      </a: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2">
                  <a:txBody>
                    <a:bodyPr/>
                    <a:lstStyle/>
                    <a:p>
                      <a:pPr algn="ctr" defTabSz="457200">
                        <a:defRPr sz="1800"/>
                      </a:pPr>
                      <a:r>
                        <a:rPr sz="1100">
                          <a:latin typeface="Source Sans Pro"/>
                          <a:ea typeface="Source Sans Pro"/>
                          <a:cs typeface="Source Sans Pro"/>
                          <a:sym typeface="Source Sans Pro"/>
                        </a:rPr>
                        <a:t>Mentions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20</a:t>
                      </a: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extLst>
                  <a:ext uri="{0D108BD9-81ED-4DB2-BD59-A6C34878D82A}">
                    <a16:rowId xmlns:a16="http://schemas.microsoft.com/office/drawing/2014/main" val="10018"/>
                  </a:ext>
                </a:extLst>
              </a:tr>
              <a:tr h="238676">
                <a:tc gridSpan="2">
                  <a:txBody>
                    <a:bodyPr/>
                    <a:lstStyle/>
                    <a:p>
                      <a:pPr algn="ctr" defTabSz="457200">
                        <a:defRPr sz="1800"/>
                      </a:pPr>
                      <a:r>
                        <a:rPr sz="1100">
                          <a:latin typeface="Source Sans Pro"/>
                          <a:ea typeface="Source Sans Pro"/>
                          <a:cs typeface="Source Sans Pro"/>
                          <a:sym typeface="Source Sans Pro"/>
                        </a:rPr>
                        <a:t>Unfollowers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-2</a:t>
                      </a: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2">
                  <a:txBody>
                    <a:bodyPr/>
                    <a:lstStyle/>
                    <a:p>
                      <a:pPr algn="ctr" defTabSz="457200">
                        <a:defRPr sz="1800"/>
                      </a:pPr>
                      <a:r>
                        <a:rPr sz="1100">
                          <a:latin typeface="Source Sans Pro"/>
                          <a:ea typeface="Source Sans Pro"/>
                          <a:cs typeface="Source Sans Pro"/>
                          <a:sym typeface="Source Sans Pro"/>
                        </a:rPr>
                        <a:t>Unfollowers</a:t>
                      </a: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800"/>
                      </a:pPr>
                      <a:r>
                        <a:rPr sz="1100">
                          <a:latin typeface="Source Sans Pro"/>
                          <a:ea typeface="Source Sans Pro"/>
                          <a:cs typeface="Source Sans Pro"/>
                          <a:sym typeface="Source Sans Pro"/>
                        </a:rPr>
                        <a:t>3</a:t>
                      </a: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extLst>
                  <a:ext uri="{0D108BD9-81ED-4DB2-BD59-A6C34878D82A}">
                    <a16:rowId xmlns:a16="http://schemas.microsoft.com/office/drawing/2014/main" val="10019"/>
                  </a:ext>
                </a:extLst>
              </a:tr>
              <a:tr h="238676">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a:txBody>
                    <a:bodyPr/>
                    <a:lstStyle/>
                    <a:p>
                      <a:pPr algn="l"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AAAAAA"/>
                      </a:solidFill>
                      <a:miter lim="400000"/>
                    </a:lnR>
                    <a:lnT w="12700">
                      <a:solidFill>
                        <a:srgbClr val="AAAAAA"/>
                      </a:solidFill>
                      <a:miter lim="400000"/>
                    </a:lnT>
                    <a:lnB w="12700">
                      <a:solidFill>
                        <a:srgbClr val="AAAAAA"/>
                      </a:solidFill>
                      <a:miter lim="400000"/>
                    </a:lnB>
                  </a:tcPr>
                </a:tc>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AAAAAA"/>
                      </a:solidFill>
                      <a:miter lim="400000"/>
                    </a:lnL>
                    <a:lnR w="12700">
                      <a:solidFill>
                        <a:srgbClr val="000000"/>
                      </a:solidFill>
                      <a:miter lim="400000"/>
                    </a:lnR>
                    <a:lnT w="12700">
                      <a:solidFill>
                        <a:srgbClr val="AAAAAA"/>
                      </a:solidFill>
                      <a:miter lim="400000"/>
                    </a:lnT>
                    <a:lnB w="12700">
                      <a:solidFill>
                        <a:srgbClr val="AAAAAA"/>
                      </a:solidFill>
                      <a:miter lim="400000"/>
                    </a:lnB>
                  </a:tcPr>
                </a:tc>
                <a:tc hMerge="1">
                  <a:txBody>
                    <a:bodyPr/>
                    <a:lstStyle/>
                    <a:p>
                      <a:endParaRPr lang="en-US"/>
                    </a:p>
                  </a:txBody>
                  <a:tcPr/>
                </a:tc>
                <a:tc gridSpan="2">
                  <a:txBody>
                    <a:bodyPr/>
                    <a:lstStyle/>
                    <a:p>
                      <a:pPr algn="ctr" defTabSz="457200">
                        <a:defRPr sz="1100">
                          <a:latin typeface="Source Sans Pro"/>
                          <a:ea typeface="Source Sans Pro"/>
                          <a:cs typeface="Source Sans Pro"/>
                          <a:sym typeface="Source Sans Pro"/>
                        </a:defRPr>
                      </a:pPr>
                      <a:endParaRPr/>
                    </a:p>
                  </a:txBody>
                  <a:tcPr marL="25400" marR="25400" marT="0" marB="25400" anchor="b" horzOverflow="overflow">
                    <a:lnL w="12700">
                      <a:solidFill>
                        <a:srgbClr val="000000"/>
                      </a:solidFill>
                      <a:miter lim="400000"/>
                    </a:lnL>
                    <a:lnR w="12700">
                      <a:solidFill>
                        <a:srgbClr val="AAAAAA"/>
                      </a:solidFill>
                      <a:miter lim="400000"/>
                    </a:lnR>
                    <a:lnT w="12700">
                      <a:solidFill>
                        <a:srgbClr val="AAAAAA"/>
                      </a:solidFill>
                      <a:miter lim="400000"/>
                    </a:lnT>
                    <a:lnB w="12700">
                      <a:solidFill>
                        <a:srgbClr val="AAAAAA"/>
                      </a:solidFill>
                      <a:miter lim="400000"/>
                    </a:lnB>
                  </a:tcPr>
                </a:tc>
                <a:tc hMerge="1">
                  <a:txBody>
                    <a:bodyPr/>
                    <a:lstStyle/>
                    <a:p>
                      <a:endParaRPr lang="en-US"/>
                    </a:p>
                  </a:txBody>
                  <a:tcPr/>
                </a:tc>
                <a:extLst>
                  <a:ext uri="{0D108BD9-81ED-4DB2-BD59-A6C34878D82A}">
                    <a16:rowId xmlns:a16="http://schemas.microsoft.com/office/drawing/2014/main" val="10020"/>
                  </a:ext>
                </a:extLst>
              </a:tr>
            </a:tbl>
          </a:graphicData>
        </a:graphic>
      </p:graphicFrame>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Google Shape;130;p6"/>
          <p:cNvSpPr txBox="1"/>
          <p:nvPr/>
        </p:nvSpPr>
        <p:spPr>
          <a:xfrm>
            <a:off x="2685800" y="2639000"/>
            <a:ext cx="6820400" cy="80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defTabSz="1219200">
              <a:defRPr sz="4500" b="1">
                <a:solidFill>
                  <a:srgbClr val="FFFFFF"/>
                </a:solidFill>
                <a:latin typeface="Source Sans Pro"/>
                <a:ea typeface="Source Sans Pro"/>
                <a:cs typeface="Source Sans Pro"/>
                <a:sym typeface="Source Sans Pro"/>
              </a:defRPr>
            </a:lvl1pPr>
          </a:lstStyle>
          <a:p>
            <a:r>
              <a:t>PRODUCT PERFORMANCE</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3" name="Google Shape;135;p7"/>
          <p:cNvGrpSpPr/>
          <p:nvPr/>
        </p:nvGrpSpPr>
        <p:grpSpPr>
          <a:xfrm>
            <a:off x="2175868" y="178593"/>
            <a:ext cx="7840265" cy="1723433"/>
            <a:chOff x="0" y="0"/>
            <a:chExt cx="7840264" cy="1723431"/>
          </a:xfrm>
        </p:grpSpPr>
        <p:sp>
          <p:nvSpPr>
            <p:cNvPr id="871" name="Rectangle"/>
            <p:cNvSpPr/>
            <p:nvPr/>
          </p:nvSpPr>
          <p:spPr>
            <a:xfrm>
              <a:off x="0" y="-1"/>
              <a:ext cx="7840265" cy="1723433"/>
            </a:xfrm>
            <a:prstGeom prst="rect">
              <a:avLst/>
            </a:prstGeom>
            <a:solidFill>
              <a:srgbClr val="000000"/>
            </a:solidFill>
            <a:ln w="12700" cap="flat">
              <a:solidFill>
                <a:srgbClr val="000000"/>
              </a:solidFill>
              <a:prstDash val="solid"/>
              <a:miter lim="800000"/>
            </a:ln>
            <a:effectLst/>
          </p:spPr>
          <p:txBody>
            <a:bodyPr wrap="square" lIns="45719" tIns="45719" rIns="45719" bIns="45719" numCol="1" anchor="ctr">
              <a:noAutofit/>
            </a:bodyPr>
            <a:lstStyle/>
            <a:p>
              <a:pPr algn="ctr">
                <a:defRPr sz="5600">
                  <a:solidFill>
                    <a:srgbClr val="FFFFFF"/>
                  </a:solidFill>
                  <a:latin typeface="Source Sans Pro Semibold"/>
                  <a:ea typeface="Source Sans Pro Semibold"/>
                  <a:cs typeface="Source Sans Pro Semibold"/>
                  <a:sym typeface="Source Sans Pro Semibold"/>
                </a:defRPr>
              </a:pPr>
              <a:endParaRPr/>
            </a:p>
          </p:txBody>
        </p:sp>
        <p:sp>
          <p:nvSpPr>
            <p:cNvPr id="872" name="Legend Pay IOS Overview"/>
            <p:cNvSpPr txBox="1"/>
            <p:nvPr/>
          </p:nvSpPr>
          <p:spPr>
            <a:xfrm>
              <a:off x="6350" y="6349"/>
              <a:ext cx="7827565" cy="17107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00" tIns="35700" rIns="35700" bIns="35700" numCol="1" anchor="ctr">
              <a:normAutofit/>
            </a:bodyPr>
            <a:lstStyle>
              <a:lvl1pPr algn="ctr">
                <a:defRPr sz="3700">
                  <a:solidFill>
                    <a:srgbClr val="FFFFFF"/>
                  </a:solidFill>
                  <a:latin typeface="Source Sans Pro"/>
                  <a:ea typeface="Source Sans Pro"/>
                  <a:cs typeface="Source Sans Pro"/>
                  <a:sym typeface="Source Sans Pro"/>
                </a:defRPr>
              </a:lvl1pPr>
            </a:lstStyle>
            <a:p>
              <a:r>
                <a:t>Legend Pay IOS Overview</a:t>
              </a:r>
            </a:p>
          </p:txBody>
        </p:sp>
      </p:grpSp>
      <p:pic>
        <p:nvPicPr>
          <p:cNvPr id="874" name="Content Placeholder 7" descr="Content Placeholder 7"/>
          <p:cNvPicPr>
            <a:picLocks noChangeAspect="1"/>
          </p:cNvPicPr>
          <p:nvPr/>
        </p:nvPicPr>
        <p:blipFill>
          <a:blip r:embed="rId2"/>
          <a:stretch>
            <a:fillRect/>
          </a:stretch>
        </p:blipFill>
        <p:spPr>
          <a:xfrm>
            <a:off x="1793239" y="2175510"/>
            <a:ext cx="8604886" cy="3651251"/>
          </a:xfrm>
          <a:prstGeom prst="rect">
            <a:avLst/>
          </a:prstGeom>
          <a:ln w="12700">
            <a:miter lim="400000"/>
          </a:ln>
        </p:spPr>
      </p:pic>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Google Shape;141;p8"/>
          <p:cNvSpPr txBox="1">
            <a:spLocks noGrp="1"/>
          </p:cNvSpPr>
          <p:nvPr>
            <p:ph type="title"/>
          </p:nvPr>
        </p:nvSpPr>
        <p:spPr>
          <a:prstGeom prst="rect">
            <a:avLst/>
          </a:prstGeom>
          <a:solidFill>
            <a:srgbClr val="000000"/>
          </a:solidFill>
          <a:ln>
            <a:solidFill>
              <a:srgbClr val="000000"/>
            </a:solidFill>
            <a:miter lim="800000"/>
          </a:ln>
        </p:spPr>
        <p:txBody>
          <a:bodyPr lIns="35700" tIns="35700" rIns="35700" bIns="35700"/>
          <a:lstStyle/>
          <a:p>
            <a:pPr>
              <a:defRPr>
                <a:solidFill>
                  <a:srgbClr val="FFFFFF"/>
                </a:solidFill>
                <a:latin typeface="+mj-lt"/>
                <a:ea typeface="+mj-ea"/>
                <a:cs typeface="+mj-cs"/>
                <a:sym typeface="Calibri"/>
              </a:defRPr>
            </a:pPr>
            <a:r>
              <a:t>        Legend Pay Android Downloads: 160</a:t>
            </a:r>
          </a:p>
        </p:txBody>
      </p:sp>
      <p:pic>
        <p:nvPicPr>
          <p:cNvPr id="877" name="Content Placeholder 1" descr="Content Placeholder 1"/>
          <p:cNvPicPr>
            <a:picLocks noChangeAspect="1"/>
          </p:cNvPicPr>
          <p:nvPr/>
        </p:nvPicPr>
        <p:blipFill>
          <a:blip r:embed="rId2"/>
          <a:stretch>
            <a:fillRect/>
          </a:stretch>
        </p:blipFill>
        <p:spPr>
          <a:xfrm>
            <a:off x="2717800" y="2550160"/>
            <a:ext cx="6755766" cy="2901315"/>
          </a:xfrm>
          <a:prstGeom prst="rect">
            <a:avLst/>
          </a:prstGeom>
          <a:ln w="12700">
            <a:miter lim="400000"/>
          </a:ln>
        </p:spPr>
      </p:pic>
      <p:pic>
        <p:nvPicPr>
          <p:cNvPr id="878" name="WhatsApp Image 2023-08-25 at 4.30.26 PM.jpeg" descr="WhatsApp Image 2023-08-25 at 4.30.26 PM.jpeg"/>
          <p:cNvPicPr>
            <a:picLocks noChangeAspect="1"/>
          </p:cNvPicPr>
          <p:nvPr/>
        </p:nvPicPr>
        <p:blipFill>
          <a:blip r:embed="rId3"/>
          <a:stretch>
            <a:fillRect/>
          </a:stretch>
        </p:blipFill>
        <p:spPr>
          <a:xfrm>
            <a:off x="1507764" y="1740606"/>
            <a:ext cx="9559367" cy="4910634"/>
          </a:xfrm>
          <a:prstGeom prst="rect">
            <a:avLst/>
          </a:prstGeom>
          <a:ln w="12700">
            <a:miter lim="400000"/>
          </a:ln>
        </p:spPr>
      </p:pic>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 name="Google Shape;148;g23a7f3d36cb_0_1"/>
          <p:cNvSpPr txBox="1">
            <a:spLocks noGrp="1"/>
          </p:cNvSpPr>
          <p:nvPr>
            <p:ph type="title"/>
          </p:nvPr>
        </p:nvSpPr>
        <p:spPr>
          <a:prstGeom prst="rect">
            <a:avLst/>
          </a:prstGeom>
          <a:solidFill>
            <a:srgbClr val="000000"/>
          </a:solidFill>
          <a:ln>
            <a:solidFill>
              <a:srgbClr val="000000"/>
            </a:solidFill>
            <a:miter lim="800000"/>
          </a:ln>
        </p:spPr>
        <p:txBody>
          <a:bodyPr lIns="35700" tIns="35700" rIns="35700" bIns="35700"/>
          <a:lstStyle/>
          <a:p>
            <a:pPr>
              <a:defRPr>
                <a:solidFill>
                  <a:srgbClr val="FFFFFF"/>
                </a:solidFill>
                <a:latin typeface="+mj-lt"/>
                <a:ea typeface="+mj-ea"/>
                <a:cs typeface="+mj-cs"/>
                <a:sym typeface="Calibri"/>
              </a:defRPr>
            </a:pPr>
            <a:r>
              <a:t>                          Legend WiFi</a:t>
            </a:r>
          </a:p>
        </p:txBody>
      </p:sp>
      <p:pic>
        <p:nvPicPr>
          <p:cNvPr id="881" name="Content Placeholder 1" descr="Content Placeholder 1"/>
          <p:cNvPicPr>
            <a:picLocks noChangeAspect="1"/>
          </p:cNvPicPr>
          <p:nvPr/>
        </p:nvPicPr>
        <p:blipFill>
          <a:blip r:embed="rId2"/>
          <a:stretch>
            <a:fillRect/>
          </a:stretch>
        </p:blipFill>
        <p:spPr>
          <a:xfrm>
            <a:off x="2279650" y="1825625"/>
            <a:ext cx="7631431" cy="4351655"/>
          </a:xfrm>
          <a:prstGeom prst="rect">
            <a:avLst/>
          </a:prstGeom>
          <a:ln w="12700">
            <a:miter lim="400000"/>
          </a:ln>
        </p:spPr>
      </p:pic>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Google Shape;155;g23a7f3d36cb_0_8"/>
          <p:cNvSpPr txBox="1">
            <a:spLocks noGrp="1"/>
          </p:cNvSpPr>
          <p:nvPr>
            <p:ph type="title"/>
          </p:nvPr>
        </p:nvSpPr>
        <p:spPr>
          <a:prstGeom prst="rect">
            <a:avLst/>
          </a:prstGeom>
          <a:solidFill>
            <a:srgbClr val="000000"/>
          </a:solidFill>
          <a:ln>
            <a:solidFill>
              <a:srgbClr val="000000"/>
            </a:solidFill>
            <a:miter lim="800000"/>
          </a:ln>
        </p:spPr>
        <p:txBody>
          <a:bodyPr lIns="35700" tIns="35700" rIns="35700" bIns="35700"/>
          <a:lstStyle/>
          <a:p>
            <a:pPr>
              <a:defRPr>
                <a:solidFill>
                  <a:srgbClr val="FFFFFF"/>
                </a:solidFill>
                <a:latin typeface="+mj-lt"/>
                <a:ea typeface="+mj-ea"/>
                <a:cs typeface="+mj-cs"/>
                <a:sym typeface="Calibri"/>
              </a:defRPr>
            </a:pPr>
            <a:r>
              <a:t>                            Legend WiFi</a:t>
            </a:r>
          </a:p>
        </p:txBody>
      </p:sp>
      <p:pic>
        <p:nvPicPr>
          <p:cNvPr id="884" name="Content Placeholder 1" descr="Content Placeholder 1"/>
          <p:cNvPicPr>
            <a:picLocks noChangeAspect="1"/>
          </p:cNvPicPr>
          <p:nvPr/>
        </p:nvPicPr>
        <p:blipFill>
          <a:blip r:embed="rId2"/>
          <a:stretch>
            <a:fillRect/>
          </a:stretch>
        </p:blipFill>
        <p:spPr>
          <a:xfrm>
            <a:off x="2304414" y="1825625"/>
            <a:ext cx="7582536" cy="4351655"/>
          </a:xfrm>
          <a:prstGeom prst="rect">
            <a:avLst/>
          </a:prstGeom>
          <a:ln w="12700">
            <a:miter lim="400000"/>
          </a:ln>
        </p:spPr>
      </p:pic>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Google Shape;162;g23a8d2b8823_0_0"/>
          <p:cNvSpPr txBox="1">
            <a:spLocks noGrp="1"/>
          </p:cNvSpPr>
          <p:nvPr>
            <p:ph type="title"/>
          </p:nvPr>
        </p:nvSpPr>
        <p:spPr>
          <a:prstGeom prst="rect">
            <a:avLst/>
          </a:prstGeom>
        </p:spPr>
        <p:txBody>
          <a:bodyPr lIns="35700" tIns="35700" rIns="35700" bIns="35700"/>
          <a:lstStyle/>
          <a:p>
            <a:r>
              <a:t>MyLegend - iOS</a:t>
            </a:r>
          </a:p>
        </p:txBody>
      </p:sp>
      <p:pic>
        <p:nvPicPr>
          <p:cNvPr id="887" name="Content Placeholder 1" descr="Content Placeholder 1"/>
          <p:cNvPicPr>
            <a:picLocks noChangeAspect="1"/>
          </p:cNvPicPr>
          <p:nvPr/>
        </p:nvPicPr>
        <p:blipFill>
          <a:blip r:embed="rId2"/>
          <a:stretch>
            <a:fillRect/>
          </a:stretch>
        </p:blipFill>
        <p:spPr>
          <a:xfrm>
            <a:off x="2108200" y="1825625"/>
            <a:ext cx="7974966" cy="4351655"/>
          </a:xfrm>
          <a:prstGeom prst="rect">
            <a:avLst/>
          </a:prstGeom>
          <a:ln w="12700">
            <a:miter lim="400000"/>
          </a:ln>
        </p:spPr>
      </p:pic>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Google Shape;169;g23a8d2b8823_0_7"/>
          <p:cNvSpPr txBox="1">
            <a:spLocks noGrp="1"/>
          </p:cNvSpPr>
          <p:nvPr>
            <p:ph type="title"/>
          </p:nvPr>
        </p:nvSpPr>
        <p:spPr>
          <a:xfrm>
            <a:off x="2175866" y="178592"/>
            <a:ext cx="7840400" cy="1723602"/>
          </a:xfrm>
          <a:prstGeom prst="rect">
            <a:avLst/>
          </a:prstGeom>
        </p:spPr>
        <p:txBody>
          <a:bodyPr lIns="35700" tIns="35700" rIns="35700" bIns="35700"/>
          <a:lstStyle/>
          <a:p>
            <a:pPr>
              <a:defRPr sz="5000"/>
            </a:pPr>
            <a:r>
              <a:t>MyLegend - Android</a:t>
            </a:r>
          </a:p>
          <a:p>
            <a:pPr>
              <a:defRPr sz="5000"/>
            </a:pPr>
            <a:r>
              <a:t>Downloads: 125</a:t>
            </a:r>
          </a:p>
        </p:txBody>
      </p:sp>
      <p:pic>
        <p:nvPicPr>
          <p:cNvPr id="890" name="WhatsApp Image 2023-08-25 at 4.33.36 PM.jpeg" descr="WhatsApp Image 2023-08-25 at 4.33.36 PM.jpeg"/>
          <p:cNvPicPr>
            <a:picLocks noChangeAspect="1"/>
          </p:cNvPicPr>
          <p:nvPr/>
        </p:nvPicPr>
        <p:blipFill>
          <a:blip r:embed="rId2"/>
          <a:stretch>
            <a:fillRect/>
          </a:stretch>
        </p:blipFill>
        <p:spPr>
          <a:xfrm>
            <a:off x="2844799" y="2215614"/>
            <a:ext cx="6502401" cy="3911601"/>
          </a:xfrm>
          <a:prstGeom prst="rect">
            <a:avLst/>
          </a:prstGeom>
          <a:ln w="12700">
            <a:miter lim="400000"/>
          </a:ln>
        </p:spPr>
      </p:pic>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 name="Google Shape;175;p9"/>
          <p:cNvSpPr txBox="1">
            <a:spLocks noGrp="1"/>
          </p:cNvSpPr>
          <p:nvPr>
            <p:ph type="title"/>
          </p:nvPr>
        </p:nvSpPr>
        <p:spPr>
          <a:prstGeom prst="rect">
            <a:avLst/>
          </a:prstGeom>
          <a:solidFill>
            <a:srgbClr val="000000"/>
          </a:solidFill>
          <a:ln>
            <a:solidFill>
              <a:srgbClr val="000000"/>
            </a:solidFill>
            <a:miter lim="800000"/>
          </a:ln>
        </p:spPr>
        <p:txBody>
          <a:bodyPr lIns="35700" tIns="35700" rIns="35700" bIns="35700"/>
          <a:lstStyle/>
          <a:p>
            <a:pPr>
              <a:defRPr sz="3800">
                <a:solidFill>
                  <a:srgbClr val="FFFFFF"/>
                </a:solidFill>
                <a:latin typeface="+mj-lt"/>
                <a:ea typeface="+mj-ea"/>
                <a:cs typeface="+mj-cs"/>
                <a:sym typeface="Calibri"/>
              </a:defRPr>
            </a:pPr>
            <a:r>
              <a:t>                                       Legend Fiber</a:t>
            </a:r>
          </a:p>
        </p:txBody>
      </p:sp>
      <p:graphicFrame>
        <p:nvGraphicFramePr>
          <p:cNvPr id="893" name="Google Shape;176;p9"/>
          <p:cNvGraphicFramePr/>
          <p:nvPr/>
        </p:nvGraphicFramePr>
        <p:xfrm>
          <a:off x="838200" y="1767839"/>
          <a:ext cx="10515600" cy="4406553"/>
        </p:xfrm>
        <a:graphic>
          <a:graphicData uri="http://schemas.openxmlformats.org/drawingml/2006/table">
            <a:tbl>
              <a:tblPr>
                <a:tableStyleId>{4C3C2611-4C71-4FC5-86AE-919BDF0F9419}</a:tableStyleId>
              </a:tblPr>
              <a:tblGrid>
                <a:gridCol w="1170940">
                  <a:extLst>
                    <a:ext uri="{9D8B030D-6E8A-4147-A177-3AD203B41FA5}">
                      <a16:colId xmlns:a16="http://schemas.microsoft.com/office/drawing/2014/main" val="20000"/>
                    </a:ext>
                  </a:extLst>
                </a:gridCol>
                <a:gridCol w="1096645">
                  <a:extLst>
                    <a:ext uri="{9D8B030D-6E8A-4147-A177-3AD203B41FA5}">
                      <a16:colId xmlns:a16="http://schemas.microsoft.com/office/drawing/2014/main" val="20001"/>
                    </a:ext>
                  </a:extLst>
                </a:gridCol>
                <a:gridCol w="1245870">
                  <a:extLst>
                    <a:ext uri="{9D8B030D-6E8A-4147-A177-3AD203B41FA5}">
                      <a16:colId xmlns:a16="http://schemas.microsoft.com/office/drawing/2014/main" val="20002"/>
                    </a:ext>
                  </a:extLst>
                </a:gridCol>
                <a:gridCol w="1009014">
                  <a:extLst>
                    <a:ext uri="{9D8B030D-6E8A-4147-A177-3AD203B41FA5}">
                      <a16:colId xmlns:a16="http://schemas.microsoft.com/office/drawing/2014/main" val="20003"/>
                    </a:ext>
                  </a:extLst>
                </a:gridCol>
                <a:gridCol w="1109345">
                  <a:extLst>
                    <a:ext uri="{9D8B030D-6E8A-4147-A177-3AD203B41FA5}">
                      <a16:colId xmlns:a16="http://schemas.microsoft.com/office/drawing/2014/main" val="20004"/>
                    </a:ext>
                  </a:extLst>
                </a:gridCol>
                <a:gridCol w="1146175">
                  <a:extLst>
                    <a:ext uri="{9D8B030D-6E8A-4147-A177-3AD203B41FA5}">
                      <a16:colId xmlns:a16="http://schemas.microsoft.com/office/drawing/2014/main" val="20005"/>
                    </a:ext>
                  </a:extLst>
                </a:gridCol>
                <a:gridCol w="1245870">
                  <a:extLst>
                    <a:ext uri="{9D8B030D-6E8A-4147-A177-3AD203B41FA5}">
                      <a16:colId xmlns:a16="http://schemas.microsoft.com/office/drawing/2014/main" val="20006"/>
                    </a:ext>
                  </a:extLst>
                </a:gridCol>
                <a:gridCol w="1245235">
                  <a:extLst>
                    <a:ext uri="{9D8B030D-6E8A-4147-A177-3AD203B41FA5}">
                      <a16:colId xmlns:a16="http://schemas.microsoft.com/office/drawing/2014/main" val="20007"/>
                    </a:ext>
                  </a:extLst>
                </a:gridCol>
                <a:gridCol w="1246505">
                  <a:extLst>
                    <a:ext uri="{9D8B030D-6E8A-4147-A177-3AD203B41FA5}">
                      <a16:colId xmlns:a16="http://schemas.microsoft.com/office/drawing/2014/main" val="20008"/>
                    </a:ext>
                  </a:extLst>
                </a:gridCol>
              </a:tblGrid>
              <a:tr h="693420">
                <a:tc>
                  <a:txBody>
                    <a:bodyPr/>
                    <a:lstStyle/>
                    <a:p>
                      <a:pPr algn="l">
                        <a:defRPr sz="2400"/>
                      </a:pPr>
                      <a:endParaRP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l">
                        <a:lnSpc>
                          <a:spcPct val="115000"/>
                        </a:lnSpc>
                        <a:defRPr sz="1800"/>
                      </a:pPr>
                      <a:r>
                        <a:rPr sz="1100" b="1">
                          <a:latin typeface="Source Sans Pro"/>
                          <a:ea typeface="Source Sans Pro"/>
                          <a:cs typeface="Source Sans Pro"/>
                          <a:sym typeface="Source Sans Pro"/>
                        </a:rPr>
                        <a:t>LEADS TARGET</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l">
                        <a:lnSpc>
                          <a:spcPct val="115000"/>
                        </a:lnSpc>
                        <a:defRPr sz="1800"/>
                      </a:pPr>
                      <a:r>
                        <a:rPr sz="1100" b="1">
                          <a:latin typeface="Source Sans Pro"/>
                          <a:ea typeface="Source Sans Pro"/>
                          <a:cs typeface="Source Sans Pro"/>
                          <a:sym typeface="Source Sans Pro"/>
                        </a:rPr>
                        <a:t>LEADS</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l">
                        <a:lnSpc>
                          <a:spcPct val="115000"/>
                        </a:lnSpc>
                        <a:defRPr sz="1800"/>
                      </a:pPr>
                      <a:r>
                        <a:rPr sz="1100" b="1">
                          <a:latin typeface="Source Sans Pro"/>
                          <a:ea typeface="Source Sans Pro"/>
                          <a:cs typeface="Source Sans Pro"/>
                          <a:sym typeface="Source Sans Pro"/>
                        </a:rPr>
                        <a:t>FTTB</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l">
                        <a:lnSpc>
                          <a:spcPct val="115000"/>
                        </a:lnSpc>
                        <a:defRPr sz="1800"/>
                      </a:pPr>
                      <a:r>
                        <a:rPr sz="1100" b="1">
                          <a:latin typeface="Source Sans Pro"/>
                          <a:ea typeface="Source Sans Pro"/>
                          <a:cs typeface="Source Sans Pro"/>
                          <a:sym typeface="Source Sans Pro"/>
                        </a:rPr>
                        <a:t>NO COVERAGE</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l">
                        <a:lnSpc>
                          <a:spcPct val="115000"/>
                        </a:lnSpc>
                        <a:defRPr sz="1800"/>
                      </a:pPr>
                      <a:r>
                        <a:rPr sz="1100" b="1">
                          <a:latin typeface="Source Sans Pro"/>
                          <a:ea typeface="Source Sans Pro"/>
                          <a:cs typeface="Source Sans Pro"/>
                          <a:sym typeface="Source Sans Pro"/>
                        </a:rPr>
                        <a:t>VIABLE LEADS</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l">
                        <a:lnSpc>
                          <a:spcPct val="115000"/>
                        </a:lnSpc>
                        <a:defRPr sz="1800"/>
                      </a:pPr>
                      <a:r>
                        <a:rPr sz="1100" b="1">
                          <a:latin typeface="Source Sans Pro"/>
                          <a:ea typeface="Source Sans Pro"/>
                          <a:cs typeface="Source Sans Pro"/>
                          <a:sym typeface="Source Sans Pro"/>
                        </a:rPr>
                        <a:t>SALES TARGET</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l">
                        <a:lnSpc>
                          <a:spcPct val="115000"/>
                        </a:lnSpc>
                        <a:defRPr sz="1800"/>
                      </a:pPr>
                      <a:r>
                        <a:rPr sz="1100" b="1">
                          <a:latin typeface="Source Sans Pro"/>
                          <a:ea typeface="Source Sans Pro"/>
                          <a:cs typeface="Source Sans Pro"/>
                          <a:sym typeface="Source Sans Pro"/>
                        </a:rPr>
                        <a:t>CONVERTED</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l">
                        <a:lnSpc>
                          <a:spcPct val="115000"/>
                        </a:lnSpc>
                        <a:defRPr sz="1800"/>
                      </a:pPr>
                      <a:r>
                        <a:rPr sz="1100" b="1">
                          <a:latin typeface="Source Sans Pro"/>
                          <a:ea typeface="Source Sans Pro"/>
                          <a:cs typeface="Source Sans Pro"/>
                          <a:sym typeface="Source Sans Pro"/>
                        </a:rPr>
                        <a:t>Conversion Rate</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0"/>
                  </a:ext>
                </a:extLst>
              </a:tr>
              <a:tr h="387633">
                <a:tc>
                  <a:txBody>
                    <a:bodyPr/>
                    <a:lstStyle/>
                    <a:p>
                      <a:pPr algn="l">
                        <a:lnSpc>
                          <a:spcPct val="115000"/>
                        </a:lnSpc>
                        <a:defRPr sz="1800"/>
                      </a:pPr>
                      <a:r>
                        <a:rPr sz="1100">
                          <a:latin typeface="Source Sans Pro"/>
                          <a:ea typeface="Source Sans Pro"/>
                          <a:cs typeface="Source Sans Pro"/>
                          <a:sym typeface="Source Sans Pro"/>
                        </a:rPr>
                        <a:t>Digital</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nSpc>
                          <a:spcPct val="115000"/>
                        </a:lnSpc>
                        <a:defRPr sz="1800"/>
                      </a:pPr>
                      <a:r>
                        <a:rPr sz="1100">
                          <a:latin typeface="Source Sans Pro"/>
                          <a:ea typeface="Source Sans Pro"/>
                          <a:cs typeface="Source Sans Pro"/>
                          <a:sym typeface="Source Sans Pro"/>
                        </a:rPr>
                        <a:t>54</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125</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3</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56</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66</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20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6</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9%</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1"/>
                  </a:ext>
                </a:extLst>
              </a:tr>
              <a:tr h="387633">
                <a:tc>
                  <a:txBody>
                    <a:bodyPr/>
                    <a:lstStyle/>
                    <a:p>
                      <a:pPr algn="l">
                        <a:lnSpc>
                          <a:spcPct val="115000"/>
                        </a:lnSpc>
                        <a:defRPr sz="1800"/>
                      </a:pPr>
                      <a:r>
                        <a:rPr sz="1100">
                          <a:latin typeface="Source Sans Pro"/>
                          <a:ea typeface="Source Sans Pro"/>
                          <a:cs typeface="Source Sans Pro"/>
                          <a:sym typeface="Source Sans Pro"/>
                        </a:rPr>
                        <a:t>Call center</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nSpc>
                          <a:spcPct val="115000"/>
                        </a:lnSpc>
                        <a:defRPr sz="1800"/>
                      </a:pPr>
                      <a:r>
                        <a:rPr sz="1100">
                          <a:latin typeface="Source Sans Pro"/>
                          <a:ea typeface="Source Sans Pro"/>
                          <a:cs typeface="Source Sans Pro"/>
                          <a:sym typeface="Source Sans Pro"/>
                        </a:rPr>
                        <a:t>68</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3</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3</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25</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2"/>
                  </a:ext>
                </a:extLst>
              </a:tr>
              <a:tr h="693667">
                <a:tc>
                  <a:txBody>
                    <a:bodyPr/>
                    <a:lstStyle/>
                    <a:p>
                      <a:pPr algn="l">
                        <a:lnSpc>
                          <a:spcPct val="115000"/>
                        </a:lnSpc>
                        <a:defRPr sz="1800"/>
                      </a:pPr>
                      <a:r>
                        <a:rPr sz="1100">
                          <a:latin typeface="Source Sans Pro"/>
                          <a:ea typeface="Source Sans Pro"/>
                          <a:cs typeface="Source Sans Pro"/>
                          <a:sym typeface="Source Sans Pro"/>
                        </a:rPr>
                        <a:t>LEGEND Lounge</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nSpc>
                          <a:spcPct val="115000"/>
                        </a:lnSpc>
                        <a:defRPr sz="1800"/>
                      </a:pPr>
                      <a:r>
                        <a:rPr sz="1100">
                          <a:latin typeface="Source Sans Pro"/>
                          <a:ea typeface="Source Sans Pro"/>
                          <a:cs typeface="Source Sans Pro"/>
                          <a:sym typeface="Source Sans Pro"/>
                        </a:rPr>
                        <a:t>26</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12</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20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15</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11</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92%</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3"/>
                  </a:ext>
                </a:extLst>
              </a:tr>
              <a:tr h="387633">
                <a:tc>
                  <a:txBody>
                    <a:bodyPr/>
                    <a:lstStyle/>
                    <a:p>
                      <a:pPr algn="l">
                        <a:lnSpc>
                          <a:spcPct val="115000"/>
                        </a:lnSpc>
                        <a:defRPr sz="1800"/>
                      </a:pPr>
                      <a:r>
                        <a:rPr sz="1100">
                          <a:latin typeface="Source Sans Pro"/>
                          <a:ea typeface="Source Sans Pro"/>
                          <a:cs typeface="Source Sans Pro"/>
                          <a:sym typeface="Source Sans Pro"/>
                        </a:rPr>
                        <a:t>Legend Zone</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4"/>
                  </a:ext>
                </a:extLst>
              </a:tr>
              <a:tr h="693667">
                <a:tc>
                  <a:txBody>
                    <a:bodyPr/>
                    <a:lstStyle/>
                    <a:p>
                      <a:pPr algn="l">
                        <a:lnSpc>
                          <a:spcPct val="115000"/>
                        </a:lnSpc>
                        <a:defRPr sz="1800"/>
                      </a:pPr>
                      <a:r>
                        <a:rPr sz="1100">
                          <a:latin typeface="Source Sans Pro"/>
                          <a:ea typeface="Source Sans Pro"/>
                          <a:cs typeface="Source Sans Pro"/>
                          <a:sym typeface="Source Sans Pro"/>
                        </a:rPr>
                        <a:t>Installer Program</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nSpc>
                          <a:spcPct val="115000"/>
                        </a:lnSpc>
                        <a:defRPr sz="1800"/>
                      </a:pPr>
                      <a:r>
                        <a:rPr sz="1100">
                          <a:latin typeface="Source Sans Pro"/>
                          <a:ea typeface="Source Sans Pro"/>
                          <a:cs typeface="Source Sans Pro"/>
                          <a:sym typeface="Source Sans Pro"/>
                        </a:rPr>
                        <a:t>22</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3</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3</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20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3</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100%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5"/>
                  </a:ext>
                </a:extLst>
              </a:tr>
              <a:tr h="387633">
                <a:tc>
                  <a:txBody>
                    <a:bodyPr/>
                    <a:lstStyle/>
                    <a:p>
                      <a:pPr algn="l">
                        <a:lnSpc>
                          <a:spcPct val="115000"/>
                        </a:lnSpc>
                        <a:defRPr sz="1800"/>
                      </a:pPr>
                      <a:r>
                        <a:rPr sz="1100">
                          <a:latin typeface="Source Sans Pro"/>
                          <a:ea typeface="Source Sans Pro"/>
                          <a:cs typeface="Source Sans Pro"/>
                          <a:sym typeface="Source Sans Pro"/>
                        </a:rPr>
                        <a:t>Direct</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nSpc>
                          <a:spcPct val="115000"/>
                        </a:lnSpc>
                        <a:defRPr sz="1800"/>
                      </a:pPr>
                      <a:r>
                        <a:rPr sz="1100">
                          <a:latin typeface="Source Sans Pro"/>
                          <a:ea typeface="Source Sans Pro"/>
                          <a:cs typeface="Source Sans Pro"/>
                          <a:sym typeface="Source Sans Pro"/>
                        </a:rPr>
                        <a:t>22</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9</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9</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20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9</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100%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6"/>
                  </a:ext>
                </a:extLst>
              </a:tr>
              <a:tr h="387633">
                <a:tc>
                  <a:txBody>
                    <a:bodyPr/>
                    <a:lstStyle/>
                    <a:p>
                      <a:pPr algn="l">
                        <a:lnSpc>
                          <a:spcPct val="115000"/>
                        </a:lnSpc>
                        <a:defRPr sz="1800"/>
                      </a:pPr>
                      <a:r>
                        <a:rPr sz="1100">
                          <a:latin typeface="Source Sans Pro"/>
                          <a:ea typeface="Source Sans Pro"/>
                          <a:cs typeface="Source Sans Pro"/>
                          <a:sym typeface="Source Sans Pro"/>
                        </a:rPr>
                        <a:t>MDU</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nSpc>
                          <a:spcPct val="115000"/>
                        </a:lnSpc>
                        <a:defRPr sz="1800"/>
                      </a:pPr>
                      <a:r>
                        <a:rPr sz="1100">
                          <a:latin typeface="Source Sans Pro"/>
                          <a:ea typeface="Source Sans Pro"/>
                          <a:cs typeface="Source Sans Pro"/>
                          <a:sym typeface="Source Sans Pro"/>
                        </a:rPr>
                        <a:t>75</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13</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13</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30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13</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tc>
                  <a:txBody>
                    <a:bodyPr/>
                    <a:lstStyle/>
                    <a:p>
                      <a:pPr algn="ctr">
                        <a:lnSpc>
                          <a:spcPct val="115000"/>
                        </a:lnSpc>
                        <a:defRPr sz="1800"/>
                      </a:pPr>
                      <a:r>
                        <a:rPr sz="1100">
                          <a:latin typeface="Source Sans Pro"/>
                          <a:ea typeface="Source Sans Pro"/>
                          <a:cs typeface="Source Sans Pro"/>
                          <a:sym typeface="Source Sans Pro"/>
                        </a:rPr>
                        <a:t>100%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7"/>
                  </a:ext>
                </a:extLst>
              </a:tr>
              <a:tr h="387633">
                <a:tc>
                  <a:txBody>
                    <a:bodyPr/>
                    <a:lstStyle/>
                    <a:p>
                      <a:pPr>
                        <a:lnSpc>
                          <a:spcPct val="115000"/>
                        </a:lnSpc>
                        <a:defRPr sz="1800"/>
                      </a:pPr>
                      <a:r>
                        <a:rPr sz="1100">
                          <a:latin typeface="Source Sans Pro"/>
                          <a:ea typeface="Source Sans Pro"/>
                          <a:cs typeface="Source Sans Pro"/>
                          <a:sym typeface="Source Sans Pro"/>
                        </a:rPr>
                        <a:t>Total</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solidFill>
                      <a:srgbClr val="BFBFBF"/>
                    </a:solidFill>
                  </a:tcPr>
                </a:tc>
                <a:tc>
                  <a:txBody>
                    <a:bodyPr/>
                    <a:lstStyle/>
                    <a:p>
                      <a:pPr algn="ctr">
                        <a:lnSpc>
                          <a:spcPct val="115000"/>
                        </a:lnSpc>
                        <a:defRPr sz="1800"/>
                      </a:pPr>
                      <a:r>
                        <a:rPr sz="1100" b="1">
                          <a:latin typeface="Source Sans Pro"/>
                          <a:ea typeface="Source Sans Pro"/>
                          <a:cs typeface="Source Sans Pro"/>
                          <a:sym typeface="Source Sans Pro"/>
                        </a:rPr>
                        <a:t>267</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solidFill>
                      <a:srgbClr val="BFBFBF"/>
                    </a:solidFill>
                  </a:tcPr>
                </a:tc>
                <a:tc>
                  <a:txBody>
                    <a:bodyPr/>
                    <a:lstStyle/>
                    <a:p>
                      <a:pPr algn="ctr">
                        <a:lnSpc>
                          <a:spcPct val="115000"/>
                        </a:lnSpc>
                        <a:defRPr sz="1800"/>
                      </a:pPr>
                      <a:r>
                        <a:rPr sz="1100" b="1">
                          <a:latin typeface="Source Sans Pro"/>
                          <a:ea typeface="Source Sans Pro"/>
                          <a:cs typeface="Source Sans Pro"/>
                          <a:sym typeface="Source Sans Pro"/>
                        </a:rPr>
                        <a:t>155</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solidFill>
                      <a:srgbClr val="BFBFBF"/>
                    </a:solidFill>
                  </a:tcPr>
                </a:tc>
                <a:tc>
                  <a:txBody>
                    <a:bodyPr/>
                    <a:lstStyle/>
                    <a:p>
                      <a:pPr algn="ctr">
                        <a:lnSpc>
                          <a:spcPct val="115000"/>
                        </a:lnSpc>
                        <a:defRPr sz="1800"/>
                      </a:pPr>
                      <a:r>
                        <a:rPr sz="1100" b="1">
                          <a:latin typeface="Source Sans Pro"/>
                          <a:ea typeface="Source Sans Pro"/>
                          <a:cs typeface="Source Sans Pro"/>
                          <a:sym typeface="Source Sans Pro"/>
                        </a:rPr>
                        <a:t>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solidFill>
                      <a:srgbClr val="BFBFBF"/>
                    </a:solidFill>
                  </a:tcPr>
                </a:tc>
                <a:tc>
                  <a:txBody>
                    <a:bodyPr/>
                    <a:lstStyle/>
                    <a:p>
                      <a:pPr algn="ctr">
                        <a:lnSpc>
                          <a:spcPct val="115000"/>
                        </a:lnSpc>
                        <a:defRPr sz="1800"/>
                      </a:pPr>
                      <a:r>
                        <a:rPr sz="1100" b="1">
                          <a:latin typeface="Source Sans Pro"/>
                          <a:ea typeface="Source Sans Pro"/>
                          <a:cs typeface="Source Sans Pro"/>
                          <a:sym typeface="Source Sans Pro"/>
                        </a:rPr>
                        <a:t>39</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solidFill>
                      <a:srgbClr val="BFBFBF"/>
                    </a:solidFill>
                  </a:tcPr>
                </a:tc>
                <a:tc>
                  <a:txBody>
                    <a:bodyPr/>
                    <a:lstStyle/>
                    <a:p>
                      <a:pPr algn="ctr">
                        <a:lnSpc>
                          <a:spcPct val="115000"/>
                        </a:lnSpc>
                        <a:defRPr sz="1800"/>
                      </a:pPr>
                      <a:r>
                        <a:rPr sz="1100" b="1">
                          <a:latin typeface="Source Sans Pro"/>
                          <a:ea typeface="Source Sans Pro"/>
                          <a:cs typeface="Source Sans Pro"/>
                          <a:sym typeface="Source Sans Pro"/>
                        </a:rPr>
                        <a:t>115</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solidFill>
                      <a:srgbClr val="BFBFBF"/>
                    </a:solidFill>
                  </a:tcPr>
                </a:tc>
                <a:tc>
                  <a:txBody>
                    <a:bodyPr/>
                    <a:lstStyle/>
                    <a:p>
                      <a:pPr algn="ctr">
                        <a:lnSpc>
                          <a:spcPct val="115000"/>
                        </a:lnSpc>
                        <a:defRPr sz="1800"/>
                      </a:pPr>
                      <a:r>
                        <a:rPr sz="1100" b="1">
                          <a:latin typeface="Source Sans Pro"/>
                          <a:ea typeface="Source Sans Pro"/>
                          <a:cs typeface="Source Sans Pro"/>
                          <a:sym typeface="Source Sans Pro"/>
                        </a:rPr>
                        <a:t>130</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solidFill>
                      <a:srgbClr val="BFBFBF"/>
                    </a:solidFill>
                  </a:tcPr>
                </a:tc>
                <a:tc>
                  <a:txBody>
                    <a:bodyPr/>
                    <a:lstStyle/>
                    <a:p>
                      <a:pPr algn="ctr">
                        <a:lnSpc>
                          <a:spcPct val="115000"/>
                        </a:lnSpc>
                        <a:defRPr sz="1800"/>
                      </a:pPr>
                      <a:r>
                        <a:rPr sz="1100" b="1">
                          <a:latin typeface="Source Sans Pro"/>
                          <a:ea typeface="Source Sans Pro"/>
                          <a:cs typeface="Source Sans Pro"/>
                          <a:sym typeface="Source Sans Pro"/>
                        </a:rPr>
                        <a:t>42</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solidFill>
                      <a:srgbClr val="BFBFBF"/>
                    </a:solidFill>
                  </a:tcPr>
                </a:tc>
                <a:tc>
                  <a:txBody>
                    <a:bodyPr/>
                    <a:lstStyle/>
                    <a:p>
                      <a:pPr algn="ctr">
                        <a:lnSpc>
                          <a:spcPct val="115000"/>
                        </a:lnSpc>
                        <a:defRPr sz="1800"/>
                      </a:pPr>
                      <a:r>
                        <a:rPr sz="1100" b="1">
                          <a:latin typeface="Source Sans Pro"/>
                          <a:ea typeface="Source Sans Pro"/>
                          <a:cs typeface="Source Sans Pro"/>
                          <a:sym typeface="Source Sans Pro"/>
                        </a:rPr>
                        <a:t>38.18%</a:t>
                      </a:r>
                    </a:p>
                  </a:txBody>
                  <a:tcPr marL="25400" marR="25400" marT="25400" marB="25400" anchor="b" horzOverflow="overflow">
                    <a:lnL>
                      <a:solidFill>
                        <a:srgbClr val="000000"/>
                      </a:solidFill>
                    </a:lnL>
                    <a:lnR>
                      <a:solidFill>
                        <a:srgbClr val="000000"/>
                      </a:solidFill>
                    </a:lnR>
                    <a:lnT>
                      <a:solidFill>
                        <a:srgbClr val="000000"/>
                      </a:solidFill>
                    </a:lnT>
                    <a:lnB>
                      <a:solidFill>
                        <a:srgbClr val="000000"/>
                      </a:solidFill>
                    </a:lnB>
                    <a:solidFill>
                      <a:srgbClr val="BFBFBF"/>
                    </a:solidFill>
                  </a:tcPr>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Google Shape;194;p10"/>
          <p:cNvSpPr txBox="1">
            <a:spLocks noGrp="1"/>
          </p:cNvSpPr>
          <p:nvPr>
            <p:ph type="title" idx="4294967295"/>
          </p:nvPr>
        </p:nvSpPr>
        <p:spPr>
          <a:xfrm>
            <a:off x="1632" y="-15202"/>
            <a:ext cx="12179202" cy="937602"/>
          </a:xfrm>
          <a:prstGeom prst="rect">
            <a:avLst/>
          </a:prstGeom>
          <a:solidFill>
            <a:srgbClr val="000000"/>
          </a:solidFill>
          <a:ln w="25400">
            <a:solidFill>
              <a:srgbClr val="BDD7EE"/>
            </a:solidFill>
            <a:miter lim="800000"/>
          </a:ln>
        </p:spPr>
        <p:txBody>
          <a:bodyPr lIns="45699" tIns="45699" rIns="45699" bIns="45699"/>
          <a:lstStyle>
            <a:lvl1pPr algn="ctr">
              <a:lnSpc>
                <a:spcPct val="100000"/>
              </a:lnSpc>
              <a:defRPr sz="1800">
                <a:solidFill>
                  <a:srgbClr val="FFFFFF"/>
                </a:solidFill>
                <a:latin typeface="Source Sans Pro"/>
                <a:ea typeface="Source Sans Pro"/>
                <a:cs typeface="Source Sans Pro"/>
                <a:sym typeface="Source Sans Pro"/>
              </a:defRPr>
            </a:lvl1pPr>
          </a:lstStyle>
          <a:p>
            <a:r>
              <a:t>GET.LEGEND.NG</a:t>
            </a:r>
          </a:p>
        </p:txBody>
      </p:sp>
      <p:sp>
        <p:nvSpPr>
          <p:cNvPr id="896" name="Google Shape;181;p10"/>
          <p:cNvSpPr/>
          <p:nvPr/>
        </p:nvSpPr>
        <p:spPr>
          <a:xfrm>
            <a:off x="2095500" y="1811777"/>
            <a:ext cx="2571601" cy="762001"/>
          </a:xfrm>
          <a:prstGeom prst="rect">
            <a:avLst/>
          </a:prstGeom>
          <a:solidFill>
            <a:srgbClr val="FD4F00"/>
          </a:solidFill>
          <a:ln w="12700">
            <a:miter lim="400000"/>
          </a:ln>
        </p:spPr>
        <p:txBody>
          <a:bodyPr lIns="45719" rIns="45719" anchor="ctr"/>
          <a:lstStyle/>
          <a:p>
            <a:pPr algn="ctr">
              <a:defRPr sz="1200">
                <a:solidFill>
                  <a:srgbClr val="5E5E5E"/>
                </a:solidFill>
                <a:latin typeface="Helvetica Neue"/>
                <a:ea typeface="Helvetica Neue"/>
                <a:cs typeface="Helvetica Neue"/>
                <a:sym typeface="Helvetica Neue"/>
              </a:defRPr>
            </a:pPr>
            <a:endParaRPr/>
          </a:p>
        </p:txBody>
      </p:sp>
      <p:sp>
        <p:nvSpPr>
          <p:cNvPr id="897" name="Google Shape;182;p10"/>
          <p:cNvSpPr/>
          <p:nvPr/>
        </p:nvSpPr>
        <p:spPr>
          <a:xfrm>
            <a:off x="4810123" y="1811777"/>
            <a:ext cx="2571601" cy="762001"/>
          </a:xfrm>
          <a:prstGeom prst="rect">
            <a:avLst/>
          </a:prstGeom>
          <a:solidFill>
            <a:srgbClr val="4B5054"/>
          </a:solidFill>
          <a:ln w="12700">
            <a:miter lim="400000"/>
          </a:ln>
        </p:spPr>
        <p:txBody>
          <a:bodyPr lIns="45719" rIns="45719" anchor="ctr"/>
          <a:lstStyle/>
          <a:p>
            <a:pPr algn="ctr">
              <a:defRPr sz="1200">
                <a:solidFill>
                  <a:srgbClr val="5E5E5E"/>
                </a:solidFill>
                <a:latin typeface="Helvetica Neue"/>
                <a:ea typeface="Helvetica Neue"/>
                <a:cs typeface="Helvetica Neue"/>
                <a:sym typeface="Helvetica Neue"/>
              </a:defRPr>
            </a:pPr>
            <a:endParaRPr/>
          </a:p>
        </p:txBody>
      </p:sp>
      <p:sp>
        <p:nvSpPr>
          <p:cNvPr id="898" name="Google Shape;183;p10"/>
          <p:cNvSpPr/>
          <p:nvPr/>
        </p:nvSpPr>
        <p:spPr>
          <a:xfrm>
            <a:off x="7524769" y="1811766"/>
            <a:ext cx="2922401" cy="762001"/>
          </a:xfrm>
          <a:prstGeom prst="rect">
            <a:avLst/>
          </a:prstGeom>
          <a:solidFill>
            <a:srgbClr val="262324"/>
          </a:solidFill>
          <a:ln w="12700">
            <a:miter lim="400000"/>
          </a:ln>
        </p:spPr>
        <p:txBody>
          <a:bodyPr lIns="45719" rIns="45719" anchor="ctr"/>
          <a:lstStyle/>
          <a:p>
            <a:pPr algn="ctr">
              <a:defRPr sz="1200">
                <a:solidFill>
                  <a:srgbClr val="5E5E5E"/>
                </a:solidFill>
                <a:latin typeface="Helvetica Neue"/>
                <a:ea typeface="Helvetica Neue"/>
                <a:cs typeface="Helvetica Neue"/>
                <a:sym typeface="Helvetica Neue"/>
              </a:defRPr>
            </a:pPr>
            <a:endParaRPr/>
          </a:p>
        </p:txBody>
      </p:sp>
      <p:sp>
        <p:nvSpPr>
          <p:cNvPr id="899" name="Google Shape;184;p10"/>
          <p:cNvSpPr txBox="1"/>
          <p:nvPr/>
        </p:nvSpPr>
        <p:spPr>
          <a:xfrm>
            <a:off x="2468320" y="1924960"/>
            <a:ext cx="633201" cy="9486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lvl1pPr algn="ctr">
              <a:defRPr sz="2800">
                <a:solidFill>
                  <a:srgbClr val="FFFFFF"/>
                </a:solidFill>
                <a:latin typeface="Source Sans Pro"/>
                <a:ea typeface="Source Sans Pro"/>
                <a:cs typeface="Source Sans Pro"/>
                <a:sym typeface="Source Sans Pro"/>
              </a:defRPr>
            </a:lvl1pPr>
          </a:lstStyle>
          <a:p>
            <a:r>
              <a:t>56</a:t>
            </a:r>
          </a:p>
        </p:txBody>
      </p:sp>
      <p:sp>
        <p:nvSpPr>
          <p:cNvPr id="900" name="Google Shape;185;p10"/>
          <p:cNvSpPr txBox="1"/>
          <p:nvPr/>
        </p:nvSpPr>
        <p:spPr>
          <a:xfrm>
            <a:off x="5017761" y="1924960"/>
            <a:ext cx="433601" cy="9486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lvl1pPr>
              <a:defRPr sz="2800" b="1">
                <a:solidFill>
                  <a:srgbClr val="FFFFFF"/>
                </a:solidFill>
                <a:latin typeface="Source Sans Pro"/>
                <a:ea typeface="Source Sans Pro"/>
                <a:cs typeface="Source Sans Pro"/>
                <a:sym typeface="Source Sans Pro"/>
              </a:defRPr>
            </a:lvl1pPr>
          </a:lstStyle>
          <a:p>
            <a:r>
              <a:t>6</a:t>
            </a:r>
          </a:p>
        </p:txBody>
      </p:sp>
      <p:sp>
        <p:nvSpPr>
          <p:cNvPr id="901" name="Google Shape;186;p10"/>
          <p:cNvSpPr txBox="1"/>
          <p:nvPr/>
        </p:nvSpPr>
        <p:spPr>
          <a:xfrm>
            <a:off x="3538995" y="2071300"/>
            <a:ext cx="838401" cy="2628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lvl1pPr>
              <a:defRPr sz="1400">
                <a:solidFill>
                  <a:srgbClr val="F2F2F2"/>
                </a:solidFill>
                <a:latin typeface="Source Sans Pro"/>
                <a:ea typeface="Source Sans Pro"/>
                <a:cs typeface="Source Sans Pro"/>
                <a:sym typeface="Source Sans Pro"/>
              </a:defRPr>
            </a:lvl1pPr>
          </a:lstStyle>
          <a:p>
            <a:r>
              <a:t>Total leads</a:t>
            </a:r>
          </a:p>
        </p:txBody>
      </p:sp>
      <p:sp>
        <p:nvSpPr>
          <p:cNvPr id="902" name="Google Shape;187;p10"/>
          <p:cNvSpPr txBox="1"/>
          <p:nvPr/>
        </p:nvSpPr>
        <p:spPr>
          <a:xfrm>
            <a:off x="5888523" y="2071300"/>
            <a:ext cx="1216401" cy="2628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lvl1pPr>
              <a:defRPr sz="1400">
                <a:solidFill>
                  <a:srgbClr val="F2F2F2"/>
                </a:solidFill>
                <a:latin typeface="Source Sans Pro"/>
                <a:ea typeface="Source Sans Pro"/>
                <a:cs typeface="Source Sans Pro"/>
                <a:sym typeface="Source Sans Pro"/>
              </a:defRPr>
            </a:lvl1pPr>
          </a:lstStyle>
          <a:p>
            <a:r>
              <a:t>Sales converted</a:t>
            </a:r>
          </a:p>
        </p:txBody>
      </p:sp>
      <p:sp>
        <p:nvSpPr>
          <p:cNvPr id="903" name="Google Shape;188;p10"/>
          <p:cNvSpPr txBox="1"/>
          <p:nvPr/>
        </p:nvSpPr>
        <p:spPr>
          <a:xfrm>
            <a:off x="8838500" y="1944300"/>
            <a:ext cx="1216401" cy="4914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p>
            <a:pPr>
              <a:defRPr sz="1400">
                <a:solidFill>
                  <a:srgbClr val="F2F2F2"/>
                </a:solidFill>
                <a:latin typeface="Source Sans Pro"/>
                <a:ea typeface="Source Sans Pro"/>
                <a:cs typeface="Source Sans Pro"/>
                <a:sym typeface="Source Sans Pro"/>
              </a:defRPr>
            </a:pPr>
            <a:r>
              <a:t>Customers</a:t>
            </a:r>
            <a:endParaRPr sz="600">
              <a:latin typeface="Arial"/>
              <a:ea typeface="Arial"/>
              <a:cs typeface="Arial"/>
              <a:sym typeface="Arial"/>
            </a:endParaRPr>
          </a:p>
          <a:p>
            <a:pPr>
              <a:defRPr sz="1400">
                <a:solidFill>
                  <a:srgbClr val="F2F2F2"/>
                </a:solidFill>
                <a:latin typeface="Source Sans Pro"/>
                <a:ea typeface="Source Sans Pro"/>
                <a:cs typeface="Source Sans Pro"/>
                <a:sym typeface="Source Sans Pro"/>
              </a:defRPr>
            </a:pPr>
            <a:r>
              <a:t> Activated</a:t>
            </a:r>
          </a:p>
        </p:txBody>
      </p:sp>
      <p:sp>
        <p:nvSpPr>
          <p:cNvPr id="904" name="Google Shape;189;p10"/>
          <p:cNvSpPr txBox="1"/>
          <p:nvPr/>
        </p:nvSpPr>
        <p:spPr>
          <a:xfrm>
            <a:off x="7621003" y="1951091"/>
            <a:ext cx="1074801" cy="4914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spAutoFit/>
          </a:bodyPr>
          <a:lstStyle>
            <a:lvl1pPr>
              <a:defRPr sz="2800" b="1">
                <a:solidFill>
                  <a:srgbClr val="FFFFFF"/>
                </a:solidFill>
                <a:latin typeface="Source Sans Pro"/>
                <a:ea typeface="Source Sans Pro"/>
                <a:cs typeface="Source Sans Pro"/>
                <a:sym typeface="Source Sans Pro"/>
              </a:defRPr>
            </a:lvl1pPr>
          </a:lstStyle>
          <a:p>
            <a:r>
              <a:t>6</a:t>
            </a:r>
          </a:p>
        </p:txBody>
      </p:sp>
      <p:sp>
        <p:nvSpPr>
          <p:cNvPr id="905" name="Google Shape;190;p10"/>
          <p:cNvSpPr/>
          <p:nvPr/>
        </p:nvSpPr>
        <p:spPr>
          <a:xfrm>
            <a:off x="8105653" y="3342487"/>
            <a:ext cx="3686801" cy="2357601"/>
          </a:xfrm>
          <a:prstGeom prst="rect">
            <a:avLst/>
          </a:prstGeom>
          <a:solidFill>
            <a:srgbClr val="E3E3E3"/>
          </a:solidFill>
          <a:ln w="12700">
            <a:miter lim="400000"/>
          </a:ln>
        </p:spPr>
        <p:txBody>
          <a:bodyPr lIns="45719" rIns="45719" anchor="ctr"/>
          <a:lstStyle/>
          <a:p>
            <a:pPr algn="ctr">
              <a:defRPr sz="1200">
                <a:solidFill>
                  <a:srgbClr val="5E5E5E"/>
                </a:solidFill>
                <a:latin typeface="Helvetica Neue"/>
                <a:ea typeface="Helvetica Neue"/>
                <a:cs typeface="Helvetica Neue"/>
                <a:sym typeface="Helvetica Neue"/>
              </a:defRPr>
            </a:pPr>
            <a:endParaRPr/>
          </a:p>
        </p:txBody>
      </p:sp>
      <p:sp>
        <p:nvSpPr>
          <p:cNvPr id="906" name="Google Shape;191;p10"/>
          <p:cNvSpPr txBox="1"/>
          <p:nvPr/>
        </p:nvSpPr>
        <p:spPr>
          <a:xfrm>
            <a:off x="8761268" y="3851368"/>
            <a:ext cx="2375601" cy="2628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lvl1pPr>
              <a:defRPr sz="1400" b="1">
                <a:solidFill>
                  <a:srgbClr val="445469"/>
                </a:solidFill>
                <a:latin typeface="Source Sans Pro"/>
                <a:ea typeface="Source Sans Pro"/>
                <a:cs typeface="Source Sans Pro"/>
                <a:sym typeface="Source Sans Pro"/>
              </a:defRPr>
            </a:lvl1pPr>
          </a:lstStyle>
          <a:p>
            <a:r>
              <a:t>REVENUE GENERATED</a:t>
            </a:r>
          </a:p>
        </p:txBody>
      </p:sp>
      <p:sp>
        <p:nvSpPr>
          <p:cNvPr id="907" name="Google Shape;192;p10"/>
          <p:cNvSpPr txBox="1"/>
          <p:nvPr/>
        </p:nvSpPr>
        <p:spPr>
          <a:xfrm>
            <a:off x="8406266" y="4307317"/>
            <a:ext cx="3085601" cy="427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7133" tIns="17133" rIns="17133" bIns="17133" anchor="ctr">
            <a:spAutoFit/>
          </a:bodyPr>
          <a:lstStyle>
            <a:lvl1pPr algn="ctr">
              <a:defRPr sz="2400" b="1">
                <a:solidFill>
                  <a:srgbClr val="445469"/>
                </a:solidFill>
                <a:latin typeface="Source Sans Pro"/>
                <a:ea typeface="Source Sans Pro"/>
                <a:cs typeface="Source Sans Pro"/>
                <a:sym typeface="Source Sans Pro"/>
              </a:defRPr>
            </a:lvl1pPr>
          </a:lstStyle>
          <a:p>
            <a:r>
              <a:t>867,125.</a:t>
            </a:r>
          </a:p>
        </p:txBody>
      </p:sp>
      <p:sp>
        <p:nvSpPr>
          <p:cNvPr id="908" name="Google Shape;193;p10"/>
          <p:cNvSpPr txBox="1"/>
          <p:nvPr/>
        </p:nvSpPr>
        <p:spPr>
          <a:xfrm>
            <a:off x="2279014" y="1188085"/>
            <a:ext cx="8359142" cy="356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2133" tIns="32133" rIns="32133" bIns="32133">
            <a:spAutoFit/>
          </a:bodyPr>
          <a:lstStyle>
            <a:lvl1pPr>
              <a:lnSpc>
                <a:spcPct val="178000"/>
              </a:lnSpc>
              <a:defRPr>
                <a:latin typeface="Source Sans Pro"/>
                <a:ea typeface="Source Sans Pro"/>
                <a:cs typeface="Source Sans Pro"/>
                <a:sym typeface="Source Sans Pro"/>
              </a:defRPr>
            </a:lvl1pPr>
          </a:lstStyle>
          <a:p>
            <a:r>
              <a:t>Below is the total number of leads and sales this month from GET LEGEND .</a:t>
            </a:r>
          </a:p>
        </p:txBody>
      </p:sp>
      <p:grpSp>
        <p:nvGrpSpPr>
          <p:cNvPr id="911" name="Google Shape;194;p10"/>
          <p:cNvGrpSpPr/>
          <p:nvPr/>
        </p:nvGrpSpPr>
        <p:grpSpPr>
          <a:xfrm>
            <a:off x="128633" y="111798"/>
            <a:ext cx="12179201" cy="937602"/>
            <a:chOff x="0" y="0"/>
            <a:chExt cx="12179200" cy="937600"/>
          </a:xfrm>
        </p:grpSpPr>
        <p:sp>
          <p:nvSpPr>
            <p:cNvPr id="909" name="Rectangle"/>
            <p:cNvSpPr/>
            <p:nvPr/>
          </p:nvSpPr>
          <p:spPr>
            <a:xfrm>
              <a:off x="-1" y="-1"/>
              <a:ext cx="12179202" cy="937602"/>
            </a:xfrm>
            <a:prstGeom prst="rect">
              <a:avLst/>
            </a:prstGeom>
            <a:solidFill>
              <a:srgbClr val="000000"/>
            </a:solidFill>
            <a:ln w="25400" cap="flat">
              <a:solidFill>
                <a:srgbClr val="BDD7EE"/>
              </a:solidFill>
              <a:prstDash val="solid"/>
              <a:miter lim="800000"/>
            </a:ln>
            <a:effectLst/>
          </p:spPr>
          <p:txBody>
            <a:bodyPr wrap="square" lIns="45719" tIns="45719" rIns="45719" bIns="45719" numCol="1" anchor="ctr">
              <a:noAutofit/>
            </a:bodyPr>
            <a:lstStyle/>
            <a:p>
              <a:pPr algn="ctr">
                <a:defRPr sz="4400">
                  <a:latin typeface="Source Sans Pro"/>
                  <a:ea typeface="Source Sans Pro"/>
                  <a:cs typeface="Source Sans Pro"/>
                  <a:sym typeface="Source Sans Pro"/>
                </a:defRPr>
              </a:pPr>
              <a:endParaRPr/>
            </a:p>
          </p:txBody>
        </p:sp>
        <p:sp>
          <p:nvSpPr>
            <p:cNvPr id="910" name="GET.LEGEND.NG"/>
            <p:cNvSpPr txBox="1"/>
            <p:nvPr/>
          </p:nvSpPr>
          <p:spPr>
            <a:xfrm>
              <a:off x="12699" y="12699"/>
              <a:ext cx="12153802" cy="9122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normAutofit/>
            </a:bodyPr>
            <a:lstStyle>
              <a:lvl1pPr algn="ctr">
                <a:defRPr>
                  <a:solidFill>
                    <a:srgbClr val="FFFFFF"/>
                  </a:solidFill>
                  <a:latin typeface="Source Sans Pro"/>
                  <a:ea typeface="Source Sans Pro"/>
                  <a:cs typeface="Source Sans Pro"/>
                  <a:sym typeface="Source Sans Pro"/>
                </a:defRPr>
              </a:lvl1pPr>
            </a:lstStyle>
            <a:p>
              <a:r>
                <a:t>GET.LEGEND.NG</a:t>
              </a:r>
            </a:p>
          </p:txBody>
        </p:sp>
      </p:gr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3_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4718</Words>
  <Application>Microsoft Office PowerPoint</Application>
  <PresentationFormat>Widescreen</PresentationFormat>
  <Paragraphs>1904</Paragraphs>
  <Slides>112</Slides>
  <Notes>6</Notes>
  <HiddenSlides>0</HiddenSlides>
  <MMClips>0</MMClips>
  <ScaleCrop>false</ScaleCrop>
  <HeadingPairs>
    <vt:vector size="6" baseType="variant">
      <vt:variant>
        <vt:lpstr>Fonts Used</vt:lpstr>
      </vt:variant>
      <vt:variant>
        <vt:i4>18</vt:i4>
      </vt:variant>
      <vt:variant>
        <vt:lpstr>Theme</vt:lpstr>
      </vt:variant>
      <vt:variant>
        <vt:i4>4</vt:i4>
      </vt:variant>
      <vt:variant>
        <vt:lpstr>Slide Titles</vt:lpstr>
      </vt:variant>
      <vt:variant>
        <vt:i4>112</vt:i4>
      </vt:variant>
    </vt:vector>
  </HeadingPairs>
  <TitlesOfParts>
    <vt:vector size="134" baseType="lpstr">
      <vt:lpstr>Apple SD 산돌고딕 Neo 볼드체</vt:lpstr>
      <vt:lpstr>Apple SD 산돌고딕 Neo 일반체</vt:lpstr>
      <vt:lpstr>Arial</vt:lpstr>
      <vt:lpstr>Bahnschrift</vt:lpstr>
      <vt:lpstr>Calibri</vt:lpstr>
      <vt:lpstr>Calibri Light</vt:lpstr>
      <vt:lpstr>Helvetica</vt:lpstr>
      <vt:lpstr>Helvetica Neue</vt:lpstr>
      <vt:lpstr>Lucida Grande</vt:lpstr>
      <vt:lpstr>Merriweather Sans</vt:lpstr>
      <vt:lpstr>Source Sans Pro</vt:lpstr>
      <vt:lpstr>Source Sans Pro Bold</vt:lpstr>
      <vt:lpstr>Source Sans Pro Light</vt:lpstr>
      <vt:lpstr>Source Sans Pro Regular</vt:lpstr>
      <vt:lpstr>Source Sans Pro Semibold</vt:lpstr>
      <vt:lpstr>Source Sans Pro Semibold</vt:lpstr>
      <vt:lpstr>SourceSansPro-Light</vt:lpstr>
      <vt:lpstr>Times New Roman</vt:lpstr>
      <vt:lpstr>Office Theme</vt:lpstr>
      <vt:lpstr>1_Office Theme</vt:lpstr>
      <vt:lpstr>2_Office Theme</vt:lpstr>
      <vt:lpstr>3_Office Theme</vt:lpstr>
      <vt:lpstr>PowerPoint Presentation</vt:lpstr>
      <vt:lpstr>PowerPoint Presentation</vt:lpstr>
      <vt:lpstr>Table of Content</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PowerPoint Presentation</vt:lpstr>
      <vt:lpstr>PowerPoint Presentation</vt:lpstr>
      <vt:lpstr>PowerPoint Presentation</vt:lpstr>
      <vt:lpstr>PowerPoint Presentation</vt:lpstr>
      <vt:lpstr> </vt:lpstr>
      <vt:lpstr>Churn Customers willing to come back</vt:lpstr>
      <vt:lpstr>Churn Customers willing to come back</vt:lpstr>
      <vt:lpstr>PowerPoint Presentation</vt:lpstr>
      <vt:lpstr>PowerPoint Presentation</vt:lpstr>
      <vt:lpstr>Summary </vt:lpstr>
      <vt:lpstr>Legend Pay three month transaction overview</vt:lpstr>
      <vt:lpstr>Legend Pay transaction breakdown</vt:lpstr>
      <vt:lpstr>August transactions at merchant locations</vt:lpstr>
      <vt:lpstr>Comparison of Sales volume Achieved vs Targeted sales volume</vt:lpstr>
      <vt:lpstr>Failed Transactions Comparison  Between August and July</vt:lpstr>
      <vt:lpstr>Users with Failed Transactions</vt:lpstr>
      <vt:lpstr>Breakdown on the cause of the failed transactions</vt:lpstr>
      <vt:lpstr>Failed transactions breakdown</vt:lpstr>
      <vt:lpstr>Failed transactions breakdown</vt:lpstr>
      <vt:lpstr>Failed Transactions breakdown</vt:lpstr>
      <vt:lpstr>Key users.</vt:lpstr>
      <vt:lpstr>PowerPoint Presentation</vt:lpstr>
      <vt:lpstr>Profit Comparison</vt:lpstr>
      <vt:lpstr> August transactions</vt:lpstr>
      <vt:lpstr>Merchant activities for the month of August</vt:lpstr>
      <vt:lpstr>PowerPoint Presentation</vt:lpstr>
      <vt:lpstr>PowerPoint Presentation</vt:lpstr>
      <vt:lpstr>PowerPoint Presentation</vt:lpstr>
      <vt:lpstr>LEGEND WI-FI ACTIVITIES</vt:lpstr>
      <vt:lpstr>LEGEND WIFI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Breakdown of Jobs Categorizations.</vt:lpstr>
      <vt:lpstr>PowerPoint Presentation</vt:lpstr>
      <vt:lpstr>PowerPoint Presentation</vt:lpstr>
      <vt:lpstr>PowerPoint Presentation</vt:lpstr>
      <vt:lpstr>Job Order &amp; Variance Report</vt:lpstr>
      <vt:lpstr>  MOM Activations By Product Comparison</vt:lpstr>
      <vt:lpstr>PowerPoint Presentation</vt:lpstr>
      <vt:lpstr>MOM Customer Metrics Comparison</vt:lpstr>
      <vt:lpstr>PowerPoint Presentation</vt:lpstr>
      <vt:lpstr>PowerPoint Presentation</vt:lpstr>
      <vt:lpstr>         Overall Customer Status Variance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INBOUND COMMUNICATION</vt:lpstr>
      <vt:lpstr>COMMUNICATION</vt:lpstr>
      <vt:lpstr>PowerPoint Presentation</vt:lpstr>
      <vt:lpstr>PowerPoint Presentation</vt:lpstr>
      <vt:lpstr>Post Installation and  Happy Customer Surveys</vt:lpstr>
      <vt:lpstr>PowerPoint Presentation</vt:lpstr>
      <vt:lpstr>Fault Breakdown (NEW TICKETS)</vt:lpstr>
      <vt:lpstr>Fault Breakdown (NEW TICKETS)</vt:lpstr>
      <vt:lpstr>PowerPoint Presentation</vt:lpstr>
      <vt:lpstr>May 2023 Summary </vt:lpstr>
      <vt:lpstr>PowerPoint Presentation</vt:lpstr>
      <vt:lpstr>DIGITAL INSIGHTS</vt:lpstr>
      <vt:lpstr>PowerPoint Presentation</vt:lpstr>
      <vt:lpstr>PowerPoint Presentation</vt:lpstr>
      <vt:lpstr>        Legend Pay Android Downloads: 160</vt:lpstr>
      <vt:lpstr>                          Legend WiFi</vt:lpstr>
      <vt:lpstr>                            Legend WiFi</vt:lpstr>
      <vt:lpstr>MyLegend - iOS</vt:lpstr>
      <vt:lpstr>MyLegend - Android Downloads: 125</vt:lpstr>
      <vt:lpstr>                                       Legend Fiber</vt:lpstr>
      <vt:lpstr>GET.LEGEND.NG</vt:lpstr>
      <vt:lpstr>PowerPoint Presentation</vt:lpstr>
      <vt:lpstr>LEGEND WIFI/LEGEND PAY CAMPAIGNS</vt:lpstr>
      <vt:lpstr>COMMUNICATION CAMPAIGN</vt:lpstr>
      <vt:lpstr>May 2023 Summary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Brainiac</cp:lastModifiedBy>
  <cp:revision>1</cp:revision>
  <dcterms:modified xsi:type="dcterms:W3CDTF">2023-08-28T07:31:23Z</dcterms:modified>
</cp:coreProperties>
</file>