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C1-860D-4F7D-B403-C38D1B843FFE}" type="datetimeFigureOut">
              <a:rPr lang="ru-RU" smtClean="0"/>
              <a:t>23.03.2015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CC2-5762-4F27-BE35-F6998735B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70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C1-860D-4F7D-B403-C38D1B843FFE}" type="datetimeFigureOut">
              <a:rPr lang="ru-RU" smtClean="0"/>
              <a:t>23.03.2015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CC2-5762-4F27-BE35-F6998735B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88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C1-860D-4F7D-B403-C38D1B843FFE}" type="datetimeFigureOut">
              <a:rPr lang="ru-RU" smtClean="0"/>
              <a:t>23.03.2015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CC2-5762-4F27-BE35-F6998735B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C1-860D-4F7D-B403-C38D1B843FFE}" type="datetimeFigureOut">
              <a:rPr lang="ru-RU" smtClean="0"/>
              <a:t>23.03.2015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CC2-5762-4F27-BE35-F6998735B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8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C1-860D-4F7D-B403-C38D1B843FFE}" type="datetimeFigureOut">
              <a:rPr lang="ru-RU" smtClean="0"/>
              <a:t>23.03.2015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CC2-5762-4F27-BE35-F6998735B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7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C1-860D-4F7D-B403-C38D1B843FFE}" type="datetimeFigureOut">
              <a:rPr lang="ru-RU" smtClean="0"/>
              <a:t>23.03.2015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CC2-5762-4F27-BE35-F6998735B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C1-860D-4F7D-B403-C38D1B843FFE}" type="datetimeFigureOut">
              <a:rPr lang="ru-RU" smtClean="0"/>
              <a:t>23.03.2015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CC2-5762-4F27-BE35-F6998735B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80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C1-860D-4F7D-B403-C38D1B843FFE}" type="datetimeFigureOut">
              <a:rPr lang="ru-RU" smtClean="0"/>
              <a:t>23.03.2015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CC2-5762-4F27-BE35-F6998735B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03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C1-860D-4F7D-B403-C38D1B843FFE}" type="datetimeFigureOut">
              <a:rPr lang="ru-RU" smtClean="0"/>
              <a:t>23.03.2015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CC2-5762-4F27-BE35-F6998735B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5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C1-860D-4F7D-B403-C38D1B843FFE}" type="datetimeFigureOut">
              <a:rPr lang="ru-RU" smtClean="0"/>
              <a:t>23.03.2015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CC2-5762-4F27-BE35-F6998735B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93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C1-860D-4F7D-B403-C38D1B843FFE}" type="datetimeFigureOut">
              <a:rPr lang="ru-RU" smtClean="0"/>
              <a:t>23.03.2015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65CC2-5762-4F27-BE35-F6998735B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51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1DC1-860D-4F7D-B403-C38D1B843FFE}" type="datetimeFigureOut">
              <a:rPr lang="ru-RU" smtClean="0"/>
              <a:t>23.03.2015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5CC2-5762-4F27-BE35-F6998735B4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05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>
            <a:off x="2699792" y="620688"/>
            <a:ext cx="2808312" cy="1368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Исследования полупроводникового диода в программе </a:t>
            </a:r>
            <a:r>
              <a:rPr lang="en-US" dirty="0" smtClean="0"/>
              <a:t>MICROCAP</a:t>
            </a:r>
            <a:endParaRPr lang="ru-RU" dirty="0"/>
          </a:p>
        </p:txBody>
      </p:sp>
      <p:sp>
        <p:nvSpPr>
          <p:cNvPr id="5" name="Стрелка вниз 4"/>
          <p:cNvSpPr/>
          <p:nvPr/>
        </p:nvSpPr>
        <p:spPr>
          <a:xfrm>
            <a:off x="3851920" y="1988840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699792" y="2493801"/>
            <a:ext cx="2808312" cy="1368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Получение данных моделирования и расчета параметров модели в </a:t>
            </a:r>
            <a:r>
              <a:rPr lang="en-US" dirty="0" smtClean="0"/>
              <a:t>MCAD</a:t>
            </a:r>
            <a:endParaRPr lang="ru-RU" dirty="0"/>
          </a:p>
        </p:txBody>
      </p:sp>
      <p:sp>
        <p:nvSpPr>
          <p:cNvPr id="7" name="Блок-схема: процесс 6"/>
          <p:cNvSpPr/>
          <p:nvPr/>
        </p:nvSpPr>
        <p:spPr>
          <a:xfrm>
            <a:off x="2688043" y="4365104"/>
            <a:ext cx="2808312" cy="1368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Формирование модели в формате библиотеки </a:t>
            </a:r>
            <a:r>
              <a:rPr lang="en-US" dirty="0" smtClean="0"/>
              <a:t>lib</a:t>
            </a:r>
            <a:r>
              <a:rPr lang="ru-RU" dirty="0"/>
              <a:t> </a:t>
            </a:r>
            <a:r>
              <a:rPr lang="ru-RU" dirty="0" smtClean="0"/>
              <a:t>файла. Включение в базу данных </a:t>
            </a:r>
            <a:r>
              <a:rPr lang="en-US" dirty="0" smtClean="0"/>
              <a:t>MICROCAP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3840171" y="3861048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>
            <a:off x="2699792" y="620688"/>
            <a:ext cx="2808312" cy="1368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Исследования полупроводникового диода в лабораторном зале</a:t>
            </a:r>
            <a:endParaRPr lang="ru-RU" dirty="0"/>
          </a:p>
        </p:txBody>
      </p:sp>
      <p:sp>
        <p:nvSpPr>
          <p:cNvPr id="5" name="Стрелка вниз 4"/>
          <p:cNvSpPr/>
          <p:nvPr/>
        </p:nvSpPr>
        <p:spPr>
          <a:xfrm>
            <a:off x="3851920" y="1988840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699792" y="2493801"/>
            <a:ext cx="2808312" cy="1368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Получение данных моделирования и расчета параметров модели в </a:t>
            </a:r>
            <a:r>
              <a:rPr lang="en-US" dirty="0" smtClean="0"/>
              <a:t>MCAD</a:t>
            </a:r>
            <a:endParaRPr lang="ru-RU" dirty="0"/>
          </a:p>
        </p:txBody>
      </p:sp>
      <p:sp>
        <p:nvSpPr>
          <p:cNvPr id="7" name="Блок-схема: процесс 6"/>
          <p:cNvSpPr/>
          <p:nvPr/>
        </p:nvSpPr>
        <p:spPr>
          <a:xfrm>
            <a:off x="2688043" y="4365104"/>
            <a:ext cx="2808312" cy="1368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Формирование модели в формате библиотеки </a:t>
            </a:r>
            <a:r>
              <a:rPr lang="en-US" dirty="0" smtClean="0"/>
              <a:t>lib</a:t>
            </a:r>
            <a:r>
              <a:rPr lang="ru-RU" dirty="0"/>
              <a:t> </a:t>
            </a:r>
            <a:r>
              <a:rPr lang="ru-RU" dirty="0" smtClean="0"/>
              <a:t>файла. Включение в базу данных </a:t>
            </a:r>
            <a:r>
              <a:rPr lang="en-US" dirty="0" smtClean="0"/>
              <a:t>MICROCAP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3840171" y="3861048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процесс 3"/>
          <p:cNvSpPr/>
          <p:nvPr/>
        </p:nvSpPr>
        <p:spPr>
          <a:xfrm>
            <a:off x="2699792" y="620688"/>
            <a:ext cx="2808312" cy="1368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Включение моделей в программу </a:t>
            </a:r>
            <a:r>
              <a:rPr lang="en-US" dirty="0" smtClean="0"/>
              <a:t>MICROCAP</a:t>
            </a:r>
            <a:endParaRPr lang="ru-RU" dirty="0"/>
          </a:p>
        </p:txBody>
      </p:sp>
      <p:sp>
        <p:nvSpPr>
          <p:cNvPr id="5" name="Стрелка вниз 4"/>
          <p:cNvSpPr/>
          <p:nvPr/>
        </p:nvSpPr>
        <p:spPr>
          <a:xfrm>
            <a:off x="3851920" y="1988840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699792" y="2493801"/>
            <a:ext cx="2808312" cy="1368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Сравнение моделей в программе </a:t>
            </a:r>
            <a:r>
              <a:rPr lang="en-US" dirty="0" smtClean="0"/>
              <a:t>MCAD</a:t>
            </a:r>
            <a:endParaRPr lang="ru-RU" dirty="0"/>
          </a:p>
        </p:txBody>
      </p:sp>
      <p:sp>
        <p:nvSpPr>
          <p:cNvPr id="7" name="Блок-схема: процесс 6"/>
          <p:cNvSpPr/>
          <p:nvPr/>
        </p:nvSpPr>
        <p:spPr>
          <a:xfrm>
            <a:off x="2688043" y="4365104"/>
            <a:ext cx="2808312" cy="1368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Сравнение моделей в программе</a:t>
            </a:r>
          </a:p>
          <a:p>
            <a:pPr algn="ctr"/>
            <a:r>
              <a:rPr lang="en-US" dirty="0" smtClean="0"/>
              <a:t>MICROCAP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3840171" y="3861048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</Words>
  <Application>Microsoft Office PowerPoint</Application>
  <PresentationFormat>Экран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MASTER</dc:creator>
  <cp:lastModifiedBy>MASTER</cp:lastModifiedBy>
  <cp:revision>2</cp:revision>
  <dcterms:created xsi:type="dcterms:W3CDTF">2015-03-23T19:49:18Z</dcterms:created>
  <dcterms:modified xsi:type="dcterms:W3CDTF">2015-03-23T19:55:16Z</dcterms:modified>
</cp:coreProperties>
</file>