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382" r:id="rId7"/>
    <p:sldId id="375" r:id="rId8"/>
    <p:sldId id="378" r:id="rId9"/>
    <p:sldId id="384" r:id="rId10"/>
    <p:sldId id="365" r:id="rId11"/>
    <p:sldId id="372" r:id="rId12"/>
    <p:sldId id="380" r:id="rId13"/>
    <p:sldId id="377" r:id="rId14"/>
    <p:sldId id="3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8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>
            <a:normAutofit/>
          </a:bodyPr>
          <a:lstStyle/>
          <a:p>
            <a:r>
              <a:rPr lang="en-US" err="1">
                <a:cs typeface="Biome"/>
              </a:rPr>
              <a:t>Lepriocean</a:t>
            </a:r>
            <a:endParaRPr lang="en-US" err="1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Biome Light"/>
              </a:rPr>
              <a:t>ПрOEKT</a:t>
            </a:r>
            <a:r>
              <a:rPr lang="en-US">
                <a:cs typeface="Biome Light"/>
              </a:rPr>
              <a:t> </a:t>
            </a:r>
            <a:r>
              <a:rPr lang="en-US" err="1">
                <a:cs typeface="Biome Light"/>
              </a:rPr>
              <a:t>от</a:t>
            </a:r>
            <a:r>
              <a:rPr lang="en-US">
                <a:cs typeface="Biome Light"/>
              </a:rPr>
              <a:t> </a:t>
            </a:r>
            <a:r>
              <a:rPr lang="en-US" err="1">
                <a:cs typeface="Biome Light"/>
              </a:rPr>
              <a:t>отбор</a:t>
            </a:r>
            <a:r>
              <a:rPr lang="en-US">
                <a:cs typeface="Biome Light"/>
              </a:rPr>
              <a:t> "HEISENBURGER"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err="1">
                <a:cs typeface="Biome"/>
              </a:rPr>
              <a:t>Нашето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преживяване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4172152" cy="37237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Biome"/>
              </a:rPr>
              <a:t>Екипът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ни</a:t>
            </a:r>
            <a:endParaRPr lang="en-US" dirty="0"/>
          </a:p>
          <a:p>
            <a:r>
              <a:rPr lang="en-US" dirty="0" err="1">
                <a:cs typeface="Biome"/>
              </a:rPr>
              <a:t>Нашият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ментор</a:t>
            </a:r>
            <a:endParaRPr lang="en-US" dirty="0"/>
          </a:p>
          <a:p>
            <a:r>
              <a:rPr lang="en-US" dirty="0" err="1">
                <a:cs typeface="Biome"/>
              </a:rPr>
              <a:t>Какво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нау</a:t>
            </a:r>
            <a:r>
              <a:rPr lang="en-US" dirty="0" err="1">
                <a:ea typeface="+mn-lt"/>
                <a:cs typeface="+mn-lt"/>
              </a:rPr>
              <a:t>чихме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Hack TUES X 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B656-4AD6-AF87-E0A9-A6915837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Biome"/>
              </a:rPr>
              <a:t>Благодарим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ви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за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вниманието</a:t>
            </a:r>
            <a:r>
              <a:rPr lang="en-US">
                <a:cs typeface="Biome"/>
              </a:rPr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>
                <a:cs typeface="Biome"/>
              </a:rPr>
              <a:t>ЗАМЪРСЯВАНЕТОНА ОКЕАНИТЕ - </a:t>
            </a:r>
            <a:r>
              <a:rPr lang="en-US" err="1">
                <a:cs typeface="Biome"/>
              </a:rPr>
              <a:t>ПРОБЛЕМът</a:t>
            </a:r>
            <a:endParaRPr lang="en-US" err="1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670230"/>
          </a:xfrm>
        </p:spPr>
        <p:txBody>
          <a:bodyPr anchor="t"/>
          <a:lstStyle/>
          <a:p>
            <a:r>
              <a:rPr lang="en-US" dirty="0" err="1">
                <a:ea typeface="+mn-lt"/>
                <a:cs typeface="+mn-lt"/>
              </a:rPr>
              <a:t>Сам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себе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</a:t>
            </a:r>
            <a:r>
              <a:rPr lang="bg-BG" dirty="0"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океанът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е </a:t>
            </a:r>
            <a:r>
              <a:rPr lang="en-US" dirty="0" err="1">
                <a:ea typeface="+mn-lt"/>
                <a:cs typeface="+mn-lt"/>
              </a:rPr>
              <a:t>просто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голяма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площ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вода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той</a:t>
            </a:r>
            <a:r>
              <a:rPr lang="en-US" dirty="0">
                <a:ea typeface="+mn-lt"/>
                <a:cs typeface="+mn-lt"/>
              </a:rPr>
              <a:t> е </a:t>
            </a:r>
            <a:r>
              <a:rPr lang="en-US" dirty="0" err="1">
                <a:ea typeface="+mn-lt"/>
                <a:cs typeface="+mn-lt"/>
              </a:rPr>
              <a:t>много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повече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една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страна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той</a:t>
            </a:r>
            <a:r>
              <a:rPr lang="en-US" dirty="0">
                <a:ea typeface="+mn-lt"/>
                <a:cs typeface="+mn-lt"/>
              </a:rPr>
              <a:t> е </a:t>
            </a:r>
            <a:r>
              <a:rPr lang="en-US" dirty="0" err="1">
                <a:ea typeface="+mn-lt"/>
                <a:cs typeface="+mn-lt"/>
              </a:rPr>
              <a:t>дом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милиарди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организми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различен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тип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вид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но</a:t>
            </a:r>
            <a:r>
              <a:rPr lang="en-US" dirty="0">
                <a:ea typeface="+mn-lt"/>
                <a:cs typeface="+mn-lt"/>
              </a:rPr>
              <a:t> и е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изключителна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цялостния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климат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cs typeface="Biome"/>
              </a:rPr>
              <a:t>Всяка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година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само</a:t>
            </a:r>
            <a:r>
              <a:rPr lang="en-US" dirty="0">
                <a:cs typeface="Biome"/>
              </a:rPr>
              <a:t> в </a:t>
            </a:r>
            <a:r>
              <a:rPr lang="en-US" dirty="0" err="1">
                <a:cs typeface="Biome"/>
              </a:rPr>
              <a:t>Световния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океан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се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изхвърлят</a:t>
            </a:r>
            <a:r>
              <a:rPr lang="bg-BG" dirty="0">
                <a:cs typeface="Biome"/>
              </a:rPr>
              <a:t> над</a:t>
            </a:r>
            <a:r>
              <a:rPr lang="en-US" dirty="0">
                <a:cs typeface="Biome"/>
              </a:rPr>
              <a:t> 14 </a:t>
            </a:r>
            <a:r>
              <a:rPr lang="en-US" dirty="0" err="1">
                <a:cs typeface="Biome"/>
              </a:rPr>
              <a:t>милиа</a:t>
            </a:r>
            <a:r>
              <a:rPr lang="bg-BG" dirty="0">
                <a:cs typeface="Biome"/>
              </a:rPr>
              <a:t>р</a:t>
            </a:r>
            <a:r>
              <a:rPr lang="en-US" dirty="0" err="1">
                <a:cs typeface="Biome"/>
              </a:rPr>
              <a:t>да</a:t>
            </a:r>
            <a:r>
              <a:rPr lang="en-US" dirty="0">
                <a:cs typeface="Biome"/>
              </a:rPr>
              <a:t> ТОНА ОТПАДЪЦИ.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>
                <a:cs typeface="Biome"/>
              </a:rPr>
              <a:t>ЗАМЪРСЯВАНЕТОНА ОКЕАНИТЕ - </a:t>
            </a:r>
            <a:r>
              <a:rPr lang="en-US" err="1">
                <a:cs typeface="Biome"/>
              </a:rPr>
              <a:t>решенията</a:t>
            </a:r>
            <a:endParaRPr lang="en-US" err="1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810718"/>
            <a:ext cx="4466504" cy="3957360"/>
          </a:xfrm>
        </p:spPr>
        <p:txBody>
          <a:bodyPr anchor="t"/>
          <a:lstStyle/>
          <a:p>
            <a:r>
              <a:rPr lang="en-US" dirty="0" err="1">
                <a:ea typeface="+mn-lt"/>
                <a:cs typeface="+mn-lt"/>
              </a:rPr>
              <a:t>Редица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нови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технологии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фокусират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върху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чисто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бъдеще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океаните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обаче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даде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своя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принос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Важен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елемент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това</a:t>
            </a:r>
            <a:r>
              <a:rPr lang="en-US" dirty="0">
                <a:ea typeface="+mn-lt"/>
                <a:cs typeface="+mn-lt"/>
              </a:rPr>
              <a:t> е </a:t>
            </a:r>
            <a:r>
              <a:rPr lang="en-US" dirty="0" err="1">
                <a:ea typeface="+mn-lt"/>
                <a:cs typeface="+mn-lt"/>
              </a:rPr>
              <a:t>промяната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нашите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ежедневни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навици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най-вече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намаляването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на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използваната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дневна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база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пластмаса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и </a:t>
            </a:r>
            <a:r>
              <a:rPr lang="en-US" dirty="0" err="1">
                <a:ea typeface="+mn-lt"/>
                <a:cs typeface="+mn-lt"/>
              </a:rPr>
              <a:t>повече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рекциклиране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По-малко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търсене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ще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намали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предлагането</a:t>
            </a:r>
            <a:r>
              <a:rPr lang="en-US" dirty="0">
                <a:ea typeface="+mn-lt"/>
                <a:cs typeface="+mn-lt"/>
              </a:rPr>
              <a:t> ѝ, а </a:t>
            </a:r>
            <a:r>
              <a:rPr lang="en-US" dirty="0" err="1">
                <a:ea typeface="+mn-lt"/>
                <a:cs typeface="+mn-lt"/>
              </a:rPr>
              <a:t>оттам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ще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доведе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по-малко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вреди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океаните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моретата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организмите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1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err="1">
                <a:cs typeface="Biome"/>
              </a:rPr>
              <a:t>Целта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на</a:t>
            </a:r>
            <a:r>
              <a:rPr lang="en-US">
                <a:cs typeface="Biome"/>
              </a:rPr>
              <a:t> </a:t>
            </a:r>
            <a:r>
              <a:rPr lang="en-US" err="1">
                <a:cs typeface="Biome"/>
              </a:rPr>
              <a:t>LepriOcean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>
                <a:cs typeface="Biome"/>
              </a:rPr>
              <a:t>Нашата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игра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има</a:t>
            </a:r>
            <a:r>
              <a:rPr lang="en-US" dirty="0">
                <a:cs typeface="Biome"/>
              </a:rPr>
              <a:t> 2 </a:t>
            </a:r>
            <a:r>
              <a:rPr lang="en-US" dirty="0" err="1">
                <a:cs typeface="Biome"/>
              </a:rPr>
              <a:t>основни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цели</a:t>
            </a:r>
            <a:r>
              <a:rPr lang="en-US" dirty="0">
                <a:cs typeface="Biome"/>
              </a:rPr>
              <a:t>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cap="all" dirty="0">
                <a:ea typeface="+mn-lt"/>
                <a:cs typeface="+mn-lt"/>
              </a:rPr>
              <a:t>ЗАБАВЛЕНИЕ СРЕД ХОРАТА, КОИТО </a:t>
            </a:r>
            <a:r>
              <a:rPr lang="bg-BG" cap="all" dirty="0">
                <a:ea typeface="+mn-lt"/>
                <a:cs typeface="+mn-lt"/>
              </a:rPr>
              <a:t>Играят</a:t>
            </a:r>
            <a:r>
              <a:rPr lang="en-US" cap="all" dirty="0">
                <a:ea typeface="+mn-lt"/>
                <a:cs typeface="+mn-lt"/>
              </a:rPr>
              <a:t> </a:t>
            </a:r>
            <a:r>
              <a:rPr lang="en-US" cap="all" dirty="0" err="1">
                <a:ea typeface="+mn-lt"/>
                <a:cs typeface="+mn-lt"/>
              </a:rPr>
              <a:t>ИГРАТа</a:t>
            </a:r>
            <a:r>
              <a:rPr lang="en-US" cap="all" dirty="0">
                <a:ea typeface="+mn-lt"/>
                <a:cs typeface="+mn-lt"/>
              </a:rPr>
              <a:t>.</a:t>
            </a:r>
            <a:endParaRPr lang="en-US" dirty="0"/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en-US" cap="all" dirty="0">
                <a:latin typeface="Arial"/>
                <a:cs typeface="Arial"/>
              </a:rPr>
              <a:t>НАСЪРЧАВАНЕ НА АУДИТОРИЯТА КЪМ СТРЕМЕЖ ЗА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cap="all" dirty="0">
                <a:latin typeface="Segoe UI"/>
                <a:cs typeface="Segoe UI"/>
              </a:rPr>
              <a:t>ЗАПАЗВАНЕ НА ЧИСТОТА НА ОКЕАНИТЕ И ОПАЗВАНЕТО НА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cap="all" dirty="0">
                <a:latin typeface="Segoe UI"/>
                <a:cs typeface="Segoe UI"/>
              </a:rPr>
              <a:t>МОРСКИТЕ ОБИТАТЕЛИ.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r>
              <a:rPr lang="en-US" err="1">
                <a:cs typeface="Biome"/>
              </a:rPr>
              <a:t>Нашето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решение</a:t>
            </a:r>
            <a:endParaRPr lang="en-US" noProof="0" err="1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380363"/>
            <a:ext cx="4349474" cy="2746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cs typeface="Biome"/>
              </a:rPr>
              <a:t>Нашето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решение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се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корени</a:t>
            </a:r>
            <a:r>
              <a:rPr lang="en-US">
                <a:cs typeface="Biome"/>
              </a:rPr>
              <a:t> в </a:t>
            </a:r>
            <a:r>
              <a:rPr lang="en-US" err="1">
                <a:cs typeface="Biome"/>
              </a:rPr>
              <a:t>по</a:t>
            </a:r>
            <a:r>
              <a:rPr lang="en-US" err="1">
                <a:ea typeface="+mn-lt"/>
                <a:cs typeface="+mn-lt"/>
              </a:rPr>
              <a:t>чистването</a:t>
            </a:r>
            <a:r>
              <a:rPr lang="en-US">
                <a:ea typeface="+mn-lt"/>
                <a:cs typeface="Biome"/>
              </a:rPr>
              <a:t> </a:t>
            </a:r>
            <a:r>
              <a:rPr lang="en-US" err="1">
                <a:cs typeface="Biome"/>
              </a:rPr>
              <a:t>на</a:t>
            </a:r>
            <a:r>
              <a:rPr lang="en-US">
                <a:cs typeface="Biome"/>
              </a:rPr>
              <a:t> </a:t>
            </a:r>
            <a:r>
              <a:rPr lang="en-US" err="1">
                <a:cs typeface="Biome"/>
              </a:rPr>
              <a:t>океана</a:t>
            </a:r>
            <a:r>
              <a:rPr lang="en-US">
                <a:cs typeface="Biome"/>
              </a:rPr>
              <a:t> </a:t>
            </a:r>
            <a:r>
              <a:rPr lang="en-US" err="1">
                <a:cs typeface="Biome"/>
              </a:rPr>
              <a:t>от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боклуци</a:t>
            </a:r>
            <a:r>
              <a:rPr lang="en-US">
                <a:cs typeface="Biome"/>
              </a:rPr>
              <a:t>, </a:t>
            </a:r>
            <a:r>
              <a:rPr lang="en-US" err="1">
                <a:cs typeface="Biome"/>
              </a:rPr>
              <a:t>като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се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използват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модерни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технологии</a:t>
            </a:r>
            <a:r>
              <a:rPr lang="en-US">
                <a:cs typeface="Biome"/>
              </a:rPr>
              <a:t>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9E0A-A490-9F23-9AFE-EA8C441D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3362784"/>
          </a:xfrm>
        </p:spPr>
        <p:txBody>
          <a:bodyPr/>
          <a:lstStyle/>
          <a:p>
            <a:pPr algn="l"/>
            <a:r>
              <a:rPr lang="en-US" sz="1800" dirty="0" err="1">
                <a:latin typeface="Arial Nova"/>
                <a:cs typeface="Biome"/>
              </a:rPr>
              <a:t>Използвахме</a:t>
            </a:r>
            <a:r>
              <a:rPr lang="en-US" sz="1800" dirty="0">
                <a:latin typeface="Arial Nova"/>
                <a:cs typeface="Biome"/>
              </a:rPr>
              <a:t> </a:t>
            </a:r>
            <a:r>
              <a:rPr lang="en-US" sz="1800" dirty="0" err="1">
                <a:latin typeface="Arial Nova"/>
                <a:cs typeface="Biome"/>
              </a:rPr>
              <a:t>разли</a:t>
            </a:r>
            <a:r>
              <a:rPr lang="en-US" sz="1800" dirty="0" err="1">
                <a:latin typeface="Arial Nova"/>
                <a:ea typeface="+mj-lt"/>
                <a:cs typeface="+mj-lt"/>
              </a:rPr>
              <a:t>чни</a:t>
            </a:r>
            <a:r>
              <a:rPr lang="en-US" sz="1800" dirty="0">
                <a:ea typeface="+mj-lt"/>
                <a:cs typeface="+mj-lt"/>
              </a:rPr>
              <a:t> </a:t>
            </a:r>
            <a:r>
              <a:rPr lang="en-US" sz="1800" dirty="0" err="1">
                <a:ea typeface="+mj-lt"/>
                <a:cs typeface="+mj-lt"/>
              </a:rPr>
              <a:t>игрови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механики</a:t>
            </a:r>
            <a:r>
              <a:rPr lang="en-US" sz="1800" dirty="0">
                <a:ea typeface="+mj-lt"/>
                <a:cs typeface="+mj-lt"/>
              </a:rPr>
              <a:t> , </a:t>
            </a:r>
            <a:r>
              <a:rPr lang="en-US" sz="1800" dirty="0" err="1">
                <a:ea typeface="+mj-lt"/>
                <a:cs typeface="+mj-lt"/>
              </a:rPr>
              <a:t>които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определят</a:t>
            </a:r>
            <a:br>
              <a:rPr lang="en-US" sz="1800" dirty="0">
                <a:ea typeface="+mj-lt"/>
                <a:cs typeface="+mj-lt"/>
              </a:rPr>
            </a:br>
            <a:br>
              <a:rPr lang="en-US" sz="1800" dirty="0">
                <a:ea typeface="+mj-lt"/>
                <a:cs typeface="+mj-lt"/>
              </a:rPr>
            </a:br>
            <a:r>
              <a:rPr lang="en-US" sz="1800" dirty="0" err="1">
                <a:ea typeface="+mj-lt"/>
                <a:cs typeface="+mj-lt"/>
              </a:rPr>
              <a:t>целите</a:t>
            </a:r>
            <a:r>
              <a:rPr lang="en-US" sz="1800" dirty="0">
                <a:ea typeface="+mj-lt"/>
                <a:cs typeface="+mj-lt"/>
              </a:rPr>
              <a:t> </a:t>
            </a:r>
            <a:r>
              <a:rPr lang="en-US" sz="1800" dirty="0" err="1">
                <a:ea typeface="+mj-lt"/>
                <a:cs typeface="+mj-lt"/>
              </a:rPr>
              <a:t>на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нашите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потребирели</a:t>
            </a:r>
            <a:r>
              <a:rPr lang="en-US" sz="1800" dirty="0">
                <a:ea typeface="+mj-lt"/>
                <a:cs typeface="+mj-lt"/>
              </a:rPr>
              <a:t>. </a:t>
            </a:r>
            <a:r>
              <a:rPr lang="en-US" sz="1800" dirty="0" err="1">
                <a:ea typeface="+mj-lt"/>
                <a:cs typeface="+mj-lt"/>
              </a:rPr>
              <a:t>Също</a:t>
            </a:r>
            <a:r>
              <a:rPr lang="en-US" sz="1800" dirty="0">
                <a:ea typeface="+mj-lt"/>
                <a:cs typeface="+mj-lt"/>
              </a:rPr>
              <a:t> </a:t>
            </a:r>
            <a:r>
              <a:rPr lang="en-US" sz="1800" dirty="0" err="1">
                <a:ea typeface="+mj-lt"/>
                <a:cs typeface="+mj-lt"/>
              </a:rPr>
              <a:t>така</a:t>
            </a:r>
            <a:r>
              <a:rPr lang="en-US" sz="1800" dirty="0">
                <a:ea typeface="+mj-lt"/>
                <a:cs typeface="+mj-lt"/>
              </a:rPr>
              <a:t> </a:t>
            </a:r>
            <a:r>
              <a:rPr lang="en-US" sz="1800" dirty="0" err="1">
                <a:ea typeface="+mj-lt"/>
                <a:cs typeface="+mj-lt"/>
              </a:rPr>
              <a:t>технологиите</a:t>
            </a:r>
            <a:r>
              <a:rPr lang="en-US" sz="1800" dirty="0">
                <a:ea typeface="+mj-lt"/>
                <a:cs typeface="+mj-lt"/>
              </a:rPr>
              <a:t>,</a:t>
            </a:r>
            <a:br>
              <a:rPr lang="en-US" sz="1800" dirty="0">
                <a:ea typeface="+mj-lt"/>
                <a:cs typeface="+mj-lt"/>
              </a:rPr>
            </a:br>
            <a:br>
              <a:rPr lang="en-US" sz="1800" dirty="0">
                <a:ea typeface="+mj-lt"/>
                <a:cs typeface="+mj-lt"/>
              </a:rPr>
            </a:br>
            <a:r>
              <a:rPr lang="en-US" sz="1800" dirty="0" err="1">
                <a:ea typeface="+mj-lt"/>
                <a:cs typeface="+mj-lt"/>
              </a:rPr>
              <a:t>които</a:t>
            </a:r>
            <a:r>
              <a:rPr lang="en-US" sz="1800" dirty="0">
                <a:ea typeface="+mj-lt"/>
                <a:cs typeface="+mj-lt"/>
              </a:rPr>
              <a:t> н</a:t>
            </a:r>
            <a:r>
              <a:rPr lang="bg-BG" sz="1800" dirty="0">
                <a:ea typeface="+mj-lt"/>
                <a:cs typeface="+mj-lt"/>
              </a:rPr>
              <a:t>А</a:t>
            </a:r>
            <a:r>
              <a:rPr lang="en-US" sz="1800" dirty="0" err="1">
                <a:ea typeface="+mj-lt"/>
                <a:cs typeface="+mj-lt"/>
              </a:rPr>
              <a:t>влязоха</a:t>
            </a:r>
            <a:r>
              <a:rPr lang="en-US" sz="1800" dirty="0">
                <a:ea typeface="+mj-lt"/>
                <a:cs typeface="+mj-lt"/>
              </a:rPr>
              <a:t> в </a:t>
            </a:r>
            <a:r>
              <a:rPr lang="en-US" sz="1800" dirty="0" err="1">
                <a:ea typeface="+mj-lt"/>
                <a:cs typeface="+mj-lt"/>
              </a:rPr>
              <a:t>употреба</a:t>
            </a:r>
            <a:r>
              <a:rPr lang="bg-BG" sz="1800" dirty="0">
                <a:ea typeface="+mj-lt"/>
                <a:cs typeface="+mj-lt"/>
              </a:rPr>
              <a:t>,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също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ни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помогнаха</a:t>
            </a:r>
            <a:r>
              <a:rPr lang="en-US" sz="1800" dirty="0">
                <a:ea typeface="+mj-lt"/>
                <a:cs typeface="+mj-lt"/>
              </a:rPr>
              <a:t> в </a:t>
            </a:r>
            <a:r>
              <a:rPr lang="en-US" sz="1800" dirty="0" err="1">
                <a:ea typeface="+mj-lt"/>
                <a:cs typeface="+mj-lt"/>
              </a:rPr>
              <a:t>реализирането</a:t>
            </a:r>
            <a:br>
              <a:rPr lang="en-US" sz="1800" dirty="0">
                <a:ea typeface="+mj-lt"/>
                <a:cs typeface="+mj-lt"/>
              </a:rPr>
            </a:br>
            <a:br>
              <a:rPr lang="en-US" sz="1800" dirty="0">
                <a:ea typeface="+mj-lt"/>
                <a:cs typeface="+mj-lt"/>
              </a:rPr>
            </a:br>
            <a:r>
              <a:rPr lang="en-US" sz="1800" dirty="0" err="1">
                <a:ea typeface="+mj-lt"/>
                <a:cs typeface="+mj-lt"/>
              </a:rPr>
              <a:t>на</a:t>
            </a:r>
            <a:r>
              <a:rPr lang="en-US" sz="1800" dirty="0">
                <a:ea typeface="+mj-lt"/>
                <a:cs typeface="+mj-lt"/>
              </a:rPr>
              <a:t> </a:t>
            </a:r>
            <a:r>
              <a:rPr lang="en-US" sz="1800" dirty="0" err="1">
                <a:ea typeface="+mj-lt"/>
                <a:cs typeface="+mj-lt"/>
              </a:rPr>
              <a:t>проекта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 err="1">
                <a:ea typeface="+mj-lt"/>
                <a:cs typeface="+mj-lt"/>
              </a:rPr>
              <a:t>ни</a:t>
            </a:r>
            <a:r>
              <a:rPr lang="en-US" sz="1800" dirty="0">
                <a:ea typeface="+mj-lt"/>
                <a:cs typeface="+mj-lt"/>
              </a:rPr>
              <a:t>.</a:t>
            </a:r>
            <a:endParaRPr lang="en-US" sz="1800" dirty="0">
              <a:latin typeface="Biom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D4B99-42FC-52F3-31BB-E629CA039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47" y="878356"/>
            <a:ext cx="11694824" cy="8709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Biome Light"/>
              </a:rPr>
              <a:t>Как</a:t>
            </a:r>
            <a:r>
              <a:rPr lang="en-US" dirty="0">
                <a:cs typeface="Biome Light"/>
              </a:rPr>
              <a:t> </a:t>
            </a:r>
            <a:r>
              <a:rPr lang="en-US" dirty="0" err="1">
                <a:cs typeface="Biome Light"/>
              </a:rPr>
              <a:t>работи</a:t>
            </a:r>
            <a:r>
              <a:rPr lang="en-US" dirty="0">
                <a:cs typeface="Biome Light"/>
              </a:rPr>
              <a:t> </a:t>
            </a:r>
            <a:r>
              <a:rPr lang="en-US" dirty="0" err="1">
                <a:cs typeface="Biome Light"/>
              </a:rPr>
              <a:t>проектът</a:t>
            </a:r>
            <a:r>
              <a:rPr lang="en-US" dirty="0">
                <a:cs typeface="Biome Light"/>
              </a:rPr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B4BCD-E703-B9A9-326C-67878066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101" y="264160"/>
            <a:ext cx="7420408" cy="3230407"/>
          </a:xfrm>
        </p:spPr>
        <p:txBody>
          <a:bodyPr anchor="b"/>
          <a:lstStyle/>
          <a:p>
            <a:r>
              <a:rPr lang="en-US" err="1">
                <a:cs typeface="Biome"/>
              </a:rPr>
              <a:t>Демо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53" y="184778"/>
            <a:ext cx="4542035" cy="2203704"/>
          </a:xfrm>
        </p:spPr>
        <p:txBody>
          <a:bodyPr/>
          <a:lstStyle/>
          <a:p>
            <a:r>
              <a:rPr lang="en-US" err="1">
                <a:cs typeface="Biome"/>
              </a:rPr>
              <a:t>Технологии</a:t>
            </a:r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Unity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C#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Git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3204855"/>
          </a:xfrm>
        </p:spPr>
        <p:txBody>
          <a:bodyPr/>
          <a:lstStyle/>
          <a:p>
            <a:pPr algn="ctr"/>
            <a:r>
              <a:rPr lang="en-US" err="1">
                <a:cs typeface="Biome"/>
              </a:rPr>
              <a:t>Процес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на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работа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282</Words>
  <Application>Microsoft Office PowerPoint</Application>
  <PresentationFormat>Широк екран</PresentationFormat>
  <Paragraphs>41</Paragraphs>
  <Slides>11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Biome</vt:lpstr>
      <vt:lpstr>Biome Light</vt:lpstr>
      <vt:lpstr>Calibri</vt:lpstr>
      <vt:lpstr>Segoe UI</vt:lpstr>
      <vt:lpstr>Custom</vt:lpstr>
      <vt:lpstr>Lepriocean</vt:lpstr>
      <vt:lpstr>ЗАМЪРСЯВАНЕТОНА ОКЕАНИТЕ - ПРОБЛЕМът</vt:lpstr>
      <vt:lpstr>ЗАМЪРСЯВАНЕТОНА ОКЕАНИТЕ - решенията</vt:lpstr>
      <vt:lpstr>Целта на LepriOcean</vt:lpstr>
      <vt:lpstr>Нашето решение</vt:lpstr>
      <vt:lpstr>Използвахме различни игрови механики , които определят  целите на нашите потребирели. Също така технологиите,  които нАвлязоха в употреба, също ни помогнаха в реализирането  на проекта ни.</vt:lpstr>
      <vt:lpstr>Демо</vt:lpstr>
      <vt:lpstr>Технологии</vt:lpstr>
      <vt:lpstr>Процес на работа</vt:lpstr>
      <vt:lpstr>Нашето преживяване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Georgy Manev</dc:creator>
  <cp:lastModifiedBy>Georgy Manev</cp:lastModifiedBy>
  <cp:revision>2</cp:revision>
  <dcterms:created xsi:type="dcterms:W3CDTF">2024-03-15T06:17:04Z</dcterms:created>
  <dcterms:modified xsi:type="dcterms:W3CDTF">2024-03-15T23:58:24Z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