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7999-4470-2E0A-4128-D8D68A3A9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F43CD-D7AD-5B34-EB8E-EC5048A8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8A4B-E47D-2699-D729-1D7A3123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ACDA9-BF9F-0355-509B-B5430DFC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6431C-747A-61B4-CC83-9E09B237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2F80E-04F3-3A19-6583-E200E3DB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1F1DC-4537-3447-C849-D77C0AD8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879B-39D8-2317-2CDC-563A0378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E7A81-1A5C-CA42-D0AD-1B21C33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B2F37-53E6-F724-016C-E7932E00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3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6E06D-4C73-5448-FBF3-D98649E03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210F3-1F38-0A91-4ECC-8BA77A81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3E18D-27A4-C78D-CA9D-09265381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72BB9-437A-6D4D-32E9-40CB995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1881B-DB78-356B-8416-36DB670F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5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9EA94-7C06-6DA3-4BBF-547C6D4C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9233-A5DB-B17A-553D-B9E64990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2FB99-7A13-C503-C2BE-AE2306D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C06E3-5878-A2DA-BFA1-ECA41816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D587F-2A04-7E43-B34C-B03C41C6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948CF-967C-ED4F-B44B-0BA34D02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A6E05-85FD-C98F-2910-276BA35E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17208-B5B4-216E-B1CD-CEDB3AA4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F9CCA-8AC6-E4B6-74B5-4EFB0151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278F2-D0EB-78FF-AE7F-A8D079FB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A1557-87C3-86D2-104B-8DBEC8CB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304F-CD47-515F-7374-23DD56B6C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D6446-00A9-1090-C9C7-039840D0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E4EB7-5215-1B19-B8EC-4D53CB5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49ED0-6269-EF37-BCFE-E21CFA9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76D9D-060C-218B-84C6-F37DA8F1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7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0349-F9BD-A7F7-6119-3F77AF7F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3BEFD-EBA8-22A3-88DE-53E23579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AF69C-A493-6CF7-1E51-AC4E87EF6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4AEFC-66A9-B272-A1BE-B8C214C71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56E911-EE23-8C93-C72B-FBAF397B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0A25F-D7EE-5293-45BD-C888064A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76C5A-013B-3F0A-0279-12202C8D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A283D-5439-C7D2-D8BF-65E71F78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9985-A2A6-A3E0-C83F-3A9A6A7A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D0A42B-0D9F-498D-67D3-74CCB085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73D15-FA8D-57F5-9464-3256A2C2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D500D1-910B-CC19-7644-1A773445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6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6F53F-1F7C-EFA6-DA1F-3F8645CE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08590-BA36-4053-B645-89FDBA9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85961F-60D9-CD4B-8A09-C246A0A3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4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5213-5D96-7924-B0C6-FD18C037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EFD3A-A5E0-3911-F2CB-21EC30AB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04A48-D647-5277-17D2-C16A0F8C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99075-0539-DEE2-3CE1-B52BDAAA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15DB2-D918-E336-07CE-205B7F47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233EE-A42B-795D-F44A-046F5D68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AF939-90E5-2148-2148-753AB7AE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F3443E-39D3-7200-EF1E-546FB99A1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09CE3-12AD-4D36-A303-D4927C74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B8C38-C94B-B970-3112-BCA34DB9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69F05-2E4D-EBD5-8554-2D48910A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8B49A-7974-FFCA-68DC-C00C48C8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C45498-8049-38DA-9B27-A02F2559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7CB2A-56F2-42F7-AE8B-7CBDE04CD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3071-D7A5-0B36-85EC-973E79B1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0A4D-022D-4169-BCA2-02F8D596E47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4B0A6-8B04-6C4F-5B2C-5D5A0C3CF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A41F2-1F75-4E7F-9402-EF663575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90-CEC7-4849-80B6-C5492CF82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7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669D5A-6EC3-52A9-E966-F62927A8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7" y="892347"/>
            <a:ext cx="11546825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Jingbo LIANG</dc:creator>
  <cp:lastModifiedBy>Jingbo LIANG</cp:lastModifiedBy>
  <cp:revision>1</cp:revision>
  <dcterms:created xsi:type="dcterms:W3CDTF">2023-12-30T13:34:41Z</dcterms:created>
  <dcterms:modified xsi:type="dcterms:W3CDTF">2023-12-30T13:34:52Z</dcterms:modified>
</cp:coreProperties>
</file>