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A80"/>
    <a:srgbClr val="9BD4CC"/>
    <a:srgbClr val="2EB0A2"/>
    <a:srgbClr val="436982"/>
    <a:srgbClr val="6491B0"/>
    <a:srgbClr val="2F728B"/>
    <a:srgbClr val="307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BA4CA-242C-40F2-AFC7-1AC6DDCAB435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2A187-060C-48C8-A788-B4928D1A8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4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9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6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9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AC975-25C1-4A53-B04A-2AB7E4B5B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6AFB7-9EE9-426F-AC29-02EFA5F1F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3ED13-2EF8-4563-B06F-B5ED8616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41C26-5EC9-4897-B486-ACC1B00B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520FA-EAE6-4C9D-9964-356F4406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9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/>
    </mc:Choice>
    <mc:Fallback xmlns="">
      <p:transition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6DCAF-10D5-47E9-A7EE-825F269F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0DE1B-FC49-47CE-8A33-3917651D9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B9296-126B-4C05-852A-73138BA4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A567C-A114-4208-8810-A6667BC9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D673C-5BF4-4DC1-8C42-EFB58D12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42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/>
    </mc:Choice>
    <mc:Fallback xmlns="">
      <p:transition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10BA93-9900-4FA6-9F8E-A7D87DED6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D1EE3F-AF45-4CE0-BFD7-A9BC8290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6F852-17EF-460F-8DA0-2570CE45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6E7B9-01DF-4258-A42A-6F5BAA1A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A927B-91F7-4598-93CF-96527C84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6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/>
    </mc:Choice>
    <mc:Fallback xmlns="">
      <p:transition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ED1D9-11CB-429A-9ED2-7CEBD5C9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0D9BE-27C8-46B3-9E57-5C9E1427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29B1D-5614-48E5-9FB3-CD55E49F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3738C-4DCF-409D-B593-C85EE2A6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ED297-9E1B-45DD-9169-FCCEFD6E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6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/>
    </mc:Choice>
    <mc:Fallback xmlns="">
      <p:transition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A45B8-1C70-48DF-B23C-AA4CCE6A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1A308B-5EA6-4A0C-8DBE-BD6E24A3F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14297-9736-45EB-B0CA-295BACEB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527F1-953E-42DA-8FA2-4ADBA2DB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DB5F7-9A2C-459A-98C6-722EAF85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/>
    </mc:Choice>
    <mc:Fallback xmlns="">
      <p:transition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752C4-97F9-4497-BF8D-73F55BA8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B7A09-833F-4BCC-8CA7-9D2048A1E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69734B-05C0-4522-AA41-B6B7C9657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C61639-06BB-4293-AC17-FABA4E59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662FE-03D0-46FE-90F1-A9577A9F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5D8E44-1823-4505-90A7-107BC293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80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/>
    </mc:Choice>
    <mc:Fallback xmlns="">
      <p:transition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EBC2D-5623-41F1-9598-317706FB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417151-80B8-431B-B18E-F0900993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72CAB-A009-4767-AB38-7ACE1962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E9BC33-2E8C-4750-A04E-49AE945F7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513EF3-0EF5-4118-B5A5-F12068528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E329A2-C923-4C05-A586-3C28B42F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A58E4A-1DD1-4B64-9E1C-3F2C9352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28001F-D519-4013-9E74-C4B948D4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95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/>
    </mc:Choice>
    <mc:Fallback xmlns="">
      <p:transition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9E7CA-FA4C-480F-9E2D-8734AA9A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C2328E-70D8-42B6-9FDD-CC1B67BA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03ADCC-9E6C-4ACB-B8A2-ED29F7DE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3F257A-0496-4700-AA42-863F4706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4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/>
    </mc:Choice>
    <mc:Fallback xmlns="">
      <p:transition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F0D0C5-0B14-4298-A667-412CD8AE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5F6E04-CC18-4D26-8D0B-CA067528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324A95-9FCA-4045-A159-D8973616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/>
    </mc:Choice>
    <mc:Fallback xmlns="">
      <p:transition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0C1A7-FE58-478F-A4EF-2AE66C63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CB3F4-98E5-4741-9B7C-1143AA65E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6FE360-63DB-4315-A7C5-393901C8D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55E252-F929-4F28-BE03-D1479EFB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BC7236-D548-4620-B2A3-770B7ED0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6DC5DE-D7F6-43C4-80A8-A49C6E5A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5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/>
    </mc:Choice>
    <mc:Fallback xmlns="">
      <p:transition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4A55C-F228-422D-983E-A6EADBF8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F0CFF3-A569-4DB9-B143-5C0DF1974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CA5FD0-9157-42D8-96EA-4D2242FD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7B4453-C448-4A7D-9FEB-A1CC615D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856A19-3D28-4272-861A-7D1686D1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E393D-EFF5-4217-9ECC-AB7A9889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76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/>
    </mc:Choice>
    <mc:Fallback xmlns="">
      <p:transition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6AACF6D-70FA-4AB5-B958-E7FDC94159A5}"/>
              </a:ext>
            </a:extLst>
          </p:cNvPr>
          <p:cNvSpPr/>
          <p:nvPr userDrawn="1"/>
        </p:nvSpPr>
        <p:spPr>
          <a:xfrm>
            <a:off x="391886" y="-1291771"/>
            <a:ext cx="1059542" cy="1059542"/>
          </a:xfrm>
          <a:prstGeom prst="rect">
            <a:avLst/>
          </a:prstGeom>
          <a:solidFill>
            <a:srgbClr val="4369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6B3D5D-50A5-43C7-9B40-1A8334696C68}"/>
              </a:ext>
            </a:extLst>
          </p:cNvPr>
          <p:cNvSpPr/>
          <p:nvPr userDrawn="1"/>
        </p:nvSpPr>
        <p:spPr>
          <a:xfrm>
            <a:off x="1857829" y="-1291771"/>
            <a:ext cx="1059542" cy="1059542"/>
          </a:xfrm>
          <a:prstGeom prst="rect">
            <a:avLst/>
          </a:prstGeom>
          <a:solidFill>
            <a:srgbClr val="6491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86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 advClick="0" advTm="2000"/>
    </mc:Choice>
    <mc:Fallback xmlns="">
      <p:transition advClick="0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55A7985-1D37-44B3-92DD-FD0BE7261957}"/>
              </a:ext>
            </a:extLst>
          </p:cNvPr>
          <p:cNvGrpSpPr/>
          <p:nvPr/>
        </p:nvGrpSpPr>
        <p:grpSpPr>
          <a:xfrm>
            <a:off x="569602" y="-921225"/>
            <a:ext cx="11136187" cy="8047838"/>
            <a:chOff x="569602" y="-921225"/>
            <a:chExt cx="11136187" cy="804783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84CEFA9-DDD8-47C3-9A4A-F0D1E9D8FE5B}"/>
              </a:ext>
            </a:extLst>
          </p:cNvPr>
          <p:cNvSpPr/>
          <p:nvPr/>
        </p:nvSpPr>
        <p:spPr>
          <a:xfrm>
            <a:off x="0" y="1480458"/>
            <a:ext cx="12192000" cy="38970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6000" sy="106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2FEE35-B309-402A-B2B2-0659C5519477}"/>
              </a:ext>
            </a:extLst>
          </p:cNvPr>
          <p:cNvSpPr/>
          <p:nvPr/>
        </p:nvSpPr>
        <p:spPr>
          <a:xfrm>
            <a:off x="5889794" y="3041693"/>
            <a:ext cx="57246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4369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高性能矩阵计算库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675BAB-F0EC-4DB2-B991-2019EEADE7A4}"/>
              </a:ext>
            </a:extLst>
          </p:cNvPr>
          <p:cNvSpPr/>
          <p:nvPr/>
        </p:nvSpPr>
        <p:spPr>
          <a:xfrm>
            <a:off x="2262400" y="4058511"/>
            <a:ext cx="7696202" cy="421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组员：江川 顾同舟 李照</a:t>
            </a:r>
            <a:endParaRPr lang="en-US" altLang="zh-CN" sz="16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6" name="TextBox 60">
            <a:extLst>
              <a:ext uri="{FF2B5EF4-FFF2-40B4-BE49-F238E27FC236}">
                <a16:creationId xmlns:a16="http://schemas.microsoft.com/office/drawing/2014/main" id="{F994A5CF-5539-4FBD-B280-1CD6938C7A32}"/>
              </a:ext>
            </a:extLst>
          </p:cNvPr>
          <p:cNvSpPr txBox="1"/>
          <p:nvPr/>
        </p:nvSpPr>
        <p:spPr>
          <a:xfrm>
            <a:off x="905536" y="1695171"/>
            <a:ext cx="50849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217"/>
            <a:r>
              <a:rPr lang="en-US" sz="16600" b="1" spc="150" dirty="0">
                <a:solidFill>
                  <a:srgbClr val="436982"/>
                </a:solidFill>
                <a:latin typeface="Agency FB" panose="020B0503020202020204" pitchFamily="34" charset="0"/>
                <a:cs typeface="+mn-ea"/>
                <a:sym typeface="+mn-lt"/>
              </a:rPr>
              <a:t>Matrix</a:t>
            </a:r>
            <a:endParaRPr lang="en-US" sz="19900" b="1" spc="150" dirty="0">
              <a:solidFill>
                <a:srgbClr val="436982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1DE436-DB25-4094-AE1E-FB64913F9526}"/>
              </a:ext>
            </a:extLst>
          </p:cNvPr>
          <p:cNvSpPr txBox="1"/>
          <p:nvPr/>
        </p:nvSpPr>
        <p:spPr>
          <a:xfrm>
            <a:off x="4251610" y="4541036"/>
            <a:ext cx="4079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6491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sz="1600" b="1" dirty="0">
                <a:solidFill>
                  <a:srgbClr val="6491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zh-CN" altLang="en-US" sz="1600" b="1" dirty="0">
                <a:solidFill>
                  <a:srgbClr val="6491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汇报时间：</a:t>
            </a:r>
            <a:r>
              <a:rPr lang="en-US" altLang="zh-CN" sz="1600" b="1" dirty="0">
                <a:solidFill>
                  <a:srgbClr val="6491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600" b="1" dirty="0">
                <a:solidFill>
                  <a:srgbClr val="6491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solidFill>
                  <a:srgbClr val="6491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600" b="1" dirty="0">
                <a:solidFill>
                  <a:srgbClr val="6491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pic>
        <p:nvPicPr>
          <p:cNvPr id="22" name="轻松愉快的早晨音乐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222375" y="169227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5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47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47" tmFilter="0, 0; 0.125,0.2665; 0.25,0.4; 0.375,0.465; 0.5,0.5;  0.625,0.535; 0.75,0.6; 0.875,0.7335; 1,1">
                                          <p:stCondLst>
                                            <p:cond delay="74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73" tmFilter="0, 0; 0.125,0.2665; 0.25,0.4; 0.375,0.465; 0.5,0.5;  0.625,0.535; 0.75,0.6; 0.875,0.7335; 1,1">
                                          <p:stCondLst>
                                            <p:cond delay="149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5" tmFilter="0, 0; 0.125,0.2665; 0.25,0.4; 0.375,0.465; 0.5,0.5;  0.625,0.535; 0.75,0.6; 0.875,0.7335; 1,1">
                                          <p:stCondLst>
                                            <p:cond delay="18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9">
                                          <p:stCondLst>
                                            <p:cond delay="7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87" decel="50000">
                                          <p:stCondLst>
                                            <p:cond delay="76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9">
                                          <p:stCondLst>
                                            <p:cond delay="14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87" decel="50000">
                                          <p:stCondLst>
                                            <p:cond delay="150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9">
                                          <p:stCondLst>
                                            <p:cond delay="184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87" decel="50000">
                                          <p:stCondLst>
                                            <p:cond delay="18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9">
                                          <p:stCondLst>
                                            <p:cond delay="20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87" decel="50000">
                                          <p:stCondLst>
                                            <p:cond delay="20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  <p:bldLst>
      <p:bldP spid="6" grpId="0" animBg="1"/>
      <p:bldP spid="1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5F5A5F58-5EC2-4DDE-BFC0-89A9232904C5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317AD04-6FEF-4EA1-8896-AF49A27D8AE8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CFBA638-2D78-4C1B-9909-FF353BFA5F85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6DD55D1-DE7E-46EA-9D43-1B3C7C4923F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FEA03FD-CC63-41E1-A111-A61BA9DBB221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9DD67C5-8BD0-425D-9850-9042319094C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5D803843-5A7D-46B9-AAC3-778AAD02D60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A9C3CA9-BE44-475A-B1D6-854062FB0E6B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A0915034-38A4-4826-BE99-DE10C82F9D83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09F0D69-698A-47EC-922B-992B9F0F1248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63142E8-E01B-43B4-8165-2346AF1C8E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5678E04-E7D3-4EBE-B9FE-D2843AD85C08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94FC4E7-1C7A-44EB-AA07-F3A7FEBD650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CD4390C-D97C-4C47-99B8-BC5B1E8DA1EC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DF168F05-E75D-4D09-B698-7613EC989952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D30CA80-8E58-4431-A6FD-708211E41F0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39594B0-77D4-4497-907D-70C094146BE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90FD678-2042-402F-9B7E-8F0374D189E3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5" name="直接连接符 64"/>
          <p:cNvCxnSpPr/>
          <p:nvPr/>
        </p:nvCxnSpPr>
        <p:spPr>
          <a:xfrm>
            <a:off x="779454" y="4337582"/>
            <a:ext cx="0" cy="12827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779454" y="3532536"/>
            <a:ext cx="2429933" cy="482600"/>
            <a:chOff x="760404" y="3742038"/>
            <a:chExt cx="2429933" cy="482600"/>
          </a:xfrm>
        </p:grpSpPr>
        <p:sp>
          <p:nvSpPr>
            <p:cNvPr id="67" name="矩形 66"/>
            <p:cNvSpPr/>
            <p:nvPr/>
          </p:nvSpPr>
          <p:spPr>
            <a:xfrm>
              <a:off x="760404" y="3742038"/>
              <a:ext cx="2429933" cy="482600"/>
            </a:xfrm>
            <a:prstGeom prst="rect">
              <a:avLst/>
            </a:prstGeom>
            <a:solidFill>
              <a:srgbClr val="2F72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764750" y="3795497"/>
              <a:ext cx="574687" cy="3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209387" y="3532536"/>
            <a:ext cx="3369734" cy="482600"/>
            <a:chOff x="3190337" y="3742038"/>
            <a:chExt cx="3369734" cy="482600"/>
          </a:xfrm>
        </p:grpSpPr>
        <p:sp>
          <p:nvSpPr>
            <p:cNvPr id="70" name="矩形 69"/>
            <p:cNvSpPr/>
            <p:nvPr/>
          </p:nvSpPr>
          <p:spPr>
            <a:xfrm>
              <a:off x="3190337" y="3742038"/>
              <a:ext cx="3369734" cy="48260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87860" y="3815951"/>
              <a:ext cx="574687" cy="3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579121" y="3532536"/>
            <a:ext cx="2429933" cy="482600"/>
            <a:chOff x="6560071" y="3742038"/>
            <a:chExt cx="2429933" cy="482600"/>
          </a:xfrm>
        </p:grpSpPr>
        <p:sp>
          <p:nvSpPr>
            <p:cNvPr id="73" name="矩形 72"/>
            <p:cNvSpPr/>
            <p:nvPr/>
          </p:nvSpPr>
          <p:spPr>
            <a:xfrm>
              <a:off x="6560071" y="3742038"/>
              <a:ext cx="2429933" cy="482600"/>
            </a:xfrm>
            <a:prstGeom prst="rect">
              <a:avLst/>
            </a:prstGeom>
            <a:solidFill>
              <a:srgbClr val="2F72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660202" y="3815951"/>
              <a:ext cx="574687" cy="3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9009054" y="3532536"/>
            <a:ext cx="2692400" cy="482600"/>
            <a:chOff x="8990004" y="3742038"/>
            <a:chExt cx="2692400" cy="482600"/>
          </a:xfrm>
        </p:grpSpPr>
        <p:sp>
          <p:nvSpPr>
            <p:cNvPr id="76" name="矩形 75"/>
            <p:cNvSpPr/>
            <p:nvPr/>
          </p:nvSpPr>
          <p:spPr>
            <a:xfrm>
              <a:off x="8990004" y="3742038"/>
              <a:ext cx="2692400" cy="48260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100184" y="3795497"/>
              <a:ext cx="574687" cy="3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04</a:t>
              </a:r>
              <a:endParaRPr lang="zh-CN" altLang="en-US" b="1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sp>
        <p:nvSpPr>
          <p:cNvPr id="78" name="TextBox 119"/>
          <p:cNvSpPr txBox="1"/>
          <p:nvPr/>
        </p:nvSpPr>
        <p:spPr>
          <a:xfrm>
            <a:off x="902972" y="4631935"/>
            <a:ext cx="2468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3600" b="1" dirty="0">
                <a:solidFill>
                  <a:srgbClr val="2F728B"/>
                </a:solidFill>
                <a:latin typeface="Agency FB" panose="020B0503020202020204" pitchFamily="34" charset="0"/>
                <a:cs typeface="+mn-ea"/>
                <a:sym typeface="+mn-lt"/>
              </a:rPr>
              <a:t>OpenCV</a:t>
            </a:r>
            <a:endParaRPr lang="id-ID" sz="3600" b="1" dirty="0">
              <a:solidFill>
                <a:srgbClr val="2F728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3224204" y="1937282"/>
            <a:ext cx="0" cy="12827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19"/>
          <p:cNvSpPr txBox="1"/>
          <p:nvPr/>
        </p:nvSpPr>
        <p:spPr>
          <a:xfrm>
            <a:off x="3209387" y="2254640"/>
            <a:ext cx="2468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altLang="zh-CN" sz="3600" b="1" dirty="0">
                <a:solidFill>
                  <a:srgbClr val="2EB0A2"/>
                </a:solidFill>
                <a:latin typeface="Agency FB" panose="020B0503020202020204" pitchFamily="34" charset="0"/>
                <a:cs typeface="+mn-ea"/>
                <a:sym typeface="+mn-lt"/>
              </a:rPr>
              <a:t>OpenMP</a:t>
            </a:r>
            <a:endParaRPr lang="id-ID" sz="3600" b="1" dirty="0">
              <a:solidFill>
                <a:srgbClr val="2EB0A2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6640504" y="4332601"/>
            <a:ext cx="0" cy="12827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9"/>
          <p:cNvSpPr txBox="1"/>
          <p:nvPr/>
        </p:nvSpPr>
        <p:spPr>
          <a:xfrm>
            <a:off x="6764022" y="4626954"/>
            <a:ext cx="4162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altLang="zh-CN" sz="4000" b="1" dirty="0" err="1">
                <a:solidFill>
                  <a:srgbClr val="2F728B"/>
                </a:solidFill>
                <a:latin typeface="Agency FB" panose="020B0503020202020204" pitchFamily="34" charset="0"/>
                <a:cs typeface="+mn-ea"/>
                <a:sym typeface="+mn-lt"/>
              </a:rPr>
              <a:t>Httplib+NlohmannJson</a:t>
            </a:r>
            <a:endParaRPr lang="id-ID" sz="4000" b="1" dirty="0">
              <a:solidFill>
                <a:srgbClr val="2F728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cxnSp>
        <p:nvCxnSpPr>
          <p:cNvPr id="137" name="直接连接符 136"/>
          <p:cNvCxnSpPr/>
          <p:nvPr/>
        </p:nvCxnSpPr>
        <p:spPr>
          <a:xfrm>
            <a:off x="9009053" y="1933380"/>
            <a:ext cx="0" cy="12827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19"/>
          <p:cNvSpPr txBox="1"/>
          <p:nvPr/>
        </p:nvSpPr>
        <p:spPr>
          <a:xfrm>
            <a:off x="9009053" y="2202705"/>
            <a:ext cx="2468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altLang="zh-CN" sz="3600" b="1" dirty="0">
                <a:solidFill>
                  <a:srgbClr val="2EB0A2"/>
                </a:solidFill>
                <a:latin typeface="Agency FB" panose="020B0503020202020204" pitchFamily="34" charset="0"/>
                <a:cs typeface="+mn-ea"/>
                <a:sym typeface="+mn-lt"/>
              </a:rPr>
              <a:t>Vue.js</a:t>
            </a:r>
            <a:endParaRPr lang="id-ID" sz="3600" b="1" dirty="0">
              <a:solidFill>
                <a:srgbClr val="2EB0A2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517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1" grpId="0"/>
      <p:bldP spid="116" grpId="0"/>
      <p:bldP spid="1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A2E4F8A2-0337-4286-B376-B280C2AAD26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78110" y="101102"/>
            <a:ext cx="1710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E6077"/>
                </a:solidFill>
                <a:latin typeface="造字工房尚黑 G0v1 粗体" pitchFamily="50" charset="-122"/>
                <a:ea typeface="造字工房尚黑 G0v1 粗体" pitchFamily="50" charset="-122"/>
              </a:rPr>
              <a:t>Part </a:t>
            </a:r>
            <a:r>
              <a:rPr lang="en-US" altLang="zh-CN" sz="2000" dirty="0">
                <a:solidFill>
                  <a:prstClr val="black"/>
                </a:solidFill>
                <a:latin typeface="造字工房尚黑 G0v1 粗体" pitchFamily="50" charset="-122"/>
                <a:ea typeface="造字工房尚黑 G0v1 粗体" pitchFamily="50" charset="-122"/>
              </a:rPr>
              <a:t>  01</a:t>
            </a:r>
            <a:endParaRPr lang="zh-CN" altLang="en-US" sz="2000" dirty="0">
              <a:solidFill>
                <a:prstClr val="black"/>
              </a:solidFill>
              <a:latin typeface="造字工房尚黑 G0v1 粗体" pitchFamily="50" charset="-122"/>
              <a:ea typeface="造字工房尚黑 G0v1 粗体" pitchFamily="50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06C689B1-B322-4338-9595-FECA457DB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134" y="857866"/>
            <a:ext cx="4867311" cy="312422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9604465" y="3441713"/>
            <a:ext cx="810521" cy="757813"/>
            <a:chOff x="5028029" y="3851175"/>
            <a:chExt cx="810521" cy="757813"/>
          </a:xfrm>
        </p:grpSpPr>
        <p:grpSp>
          <p:nvGrpSpPr>
            <p:cNvPr id="67" name="Group 10"/>
            <p:cNvGrpSpPr/>
            <p:nvPr/>
          </p:nvGrpSpPr>
          <p:grpSpPr>
            <a:xfrm>
              <a:off x="5028029" y="3851175"/>
              <a:ext cx="810521" cy="757813"/>
              <a:chOff x="3031990" y="3644898"/>
              <a:chExt cx="815928" cy="762868"/>
            </a:xfrm>
          </p:grpSpPr>
          <p:sp>
            <p:nvSpPr>
              <p:cNvPr id="68" name="Rectangular Callout 11"/>
              <p:cNvSpPr/>
              <p:nvPr/>
            </p:nvSpPr>
            <p:spPr bwMode="auto">
              <a:xfrm flipH="1">
                <a:off x="3031990" y="3644898"/>
                <a:ext cx="815928" cy="762868"/>
              </a:xfrm>
              <a:prstGeom prst="wedgeRectCallout">
                <a:avLst/>
              </a:prstGeom>
              <a:solidFill>
                <a:srgbClr val="2EB0A2"/>
              </a:solidFill>
              <a:ln w="1905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121920" tIns="60960" rIns="121920" bIns="6096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b="1" dirty="0">
                  <a:solidFill>
                    <a:srgbClr val="262626">
                      <a:lumMod val="75000"/>
                      <a:lumOff val="25000"/>
                    </a:srgb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69" name="Oval 12"/>
              <p:cNvSpPr/>
              <p:nvPr/>
            </p:nvSpPr>
            <p:spPr bwMode="auto">
              <a:xfrm>
                <a:off x="3163020" y="3749397"/>
                <a:ext cx="553870" cy="55387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none" lIns="121920" tIns="60960" rIns="121920" bIns="6096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b="1" dirty="0">
                  <a:solidFill>
                    <a:srgbClr val="262626">
                      <a:lumMod val="75000"/>
                      <a:lumOff val="25000"/>
                    </a:srgb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Group 54"/>
            <p:cNvGrpSpPr/>
            <p:nvPr/>
          </p:nvGrpSpPr>
          <p:grpSpPr>
            <a:xfrm>
              <a:off x="5231821" y="4032475"/>
              <a:ext cx="402935" cy="405472"/>
              <a:chOff x="1724025" y="908050"/>
              <a:chExt cx="1008063" cy="1014413"/>
            </a:xfrm>
            <a:solidFill>
              <a:schemeClr val="bg1"/>
            </a:solidFill>
          </p:grpSpPr>
          <p:sp>
            <p:nvSpPr>
              <p:cNvPr id="80" name="Freeform 7"/>
              <p:cNvSpPr>
                <a:spLocks noEditPoints="1"/>
              </p:cNvSpPr>
              <p:nvPr/>
            </p:nvSpPr>
            <p:spPr bwMode="auto">
              <a:xfrm>
                <a:off x="1724025" y="908050"/>
                <a:ext cx="1008063" cy="1014413"/>
              </a:xfrm>
              <a:custGeom>
                <a:avLst/>
                <a:gdLst/>
                <a:ahLst/>
                <a:cxnLst>
                  <a:cxn ang="0">
                    <a:pos x="305" y="136"/>
                  </a:cxn>
                  <a:cxn ang="0">
                    <a:pos x="280" y="102"/>
                  </a:cxn>
                  <a:cxn ang="0">
                    <a:pos x="273" y="61"/>
                  </a:cxn>
                  <a:cxn ang="0">
                    <a:pos x="247" y="37"/>
                  </a:cxn>
                  <a:cxn ang="0">
                    <a:pos x="206" y="31"/>
                  </a:cxn>
                  <a:cxn ang="0">
                    <a:pos x="171" y="7"/>
                  </a:cxn>
                  <a:cxn ang="0">
                    <a:pos x="142" y="4"/>
                  </a:cxn>
                  <a:cxn ang="0">
                    <a:pos x="136" y="8"/>
                  </a:cxn>
                  <a:cxn ang="0">
                    <a:pos x="103" y="33"/>
                  </a:cxn>
                  <a:cxn ang="0">
                    <a:pos x="62" y="40"/>
                  </a:cxn>
                  <a:cxn ang="0">
                    <a:pos x="55" y="43"/>
                  </a:cxn>
                  <a:cxn ang="0">
                    <a:pos x="37" y="66"/>
                  </a:cxn>
                  <a:cxn ang="0">
                    <a:pos x="31" y="107"/>
                  </a:cxn>
                  <a:cxn ang="0">
                    <a:pos x="7" y="142"/>
                  </a:cxn>
                  <a:cxn ang="0">
                    <a:pos x="8" y="177"/>
                  </a:cxn>
                  <a:cxn ang="0">
                    <a:pos x="33" y="210"/>
                  </a:cxn>
                  <a:cxn ang="0">
                    <a:pos x="41" y="252"/>
                  </a:cxn>
                  <a:cxn ang="0">
                    <a:pos x="66" y="276"/>
                  </a:cxn>
                  <a:cxn ang="0">
                    <a:pos x="108" y="282"/>
                  </a:cxn>
                  <a:cxn ang="0">
                    <a:pos x="142" y="306"/>
                  </a:cxn>
                  <a:cxn ang="0">
                    <a:pos x="171" y="309"/>
                  </a:cxn>
                  <a:cxn ang="0">
                    <a:pos x="177" y="305"/>
                  </a:cxn>
                  <a:cxn ang="0">
                    <a:pos x="211" y="280"/>
                  </a:cxn>
                  <a:cxn ang="0">
                    <a:pos x="252" y="272"/>
                  </a:cxn>
                  <a:cxn ang="0">
                    <a:pos x="259" y="270"/>
                  </a:cxn>
                  <a:cxn ang="0">
                    <a:pos x="276" y="247"/>
                  </a:cxn>
                  <a:cxn ang="0">
                    <a:pos x="282" y="206"/>
                  </a:cxn>
                  <a:cxn ang="0">
                    <a:pos x="306" y="171"/>
                  </a:cxn>
                  <a:cxn ang="0">
                    <a:pos x="305" y="136"/>
                  </a:cxn>
                  <a:cxn ang="0">
                    <a:pos x="157" y="266"/>
                  </a:cxn>
                  <a:cxn ang="0">
                    <a:pos x="47" y="156"/>
                  </a:cxn>
                  <a:cxn ang="0">
                    <a:pos x="157" y="46"/>
                  </a:cxn>
                  <a:cxn ang="0">
                    <a:pos x="267" y="156"/>
                  </a:cxn>
                  <a:cxn ang="0">
                    <a:pos x="157" y="266"/>
                  </a:cxn>
                </a:cxnLst>
                <a:rect l="0" t="0" r="r" b="b"/>
                <a:pathLst>
                  <a:path w="313" h="313">
                    <a:moveTo>
                      <a:pt x="305" y="136"/>
                    </a:moveTo>
                    <a:cubicBezTo>
                      <a:pt x="280" y="102"/>
                      <a:pt x="280" y="102"/>
                      <a:pt x="280" y="102"/>
                    </a:cubicBezTo>
                    <a:cubicBezTo>
                      <a:pt x="273" y="61"/>
                      <a:pt x="273" y="61"/>
                      <a:pt x="273" y="61"/>
                    </a:cubicBezTo>
                    <a:cubicBezTo>
                      <a:pt x="270" y="49"/>
                      <a:pt x="260" y="39"/>
                      <a:pt x="247" y="37"/>
                    </a:cubicBezTo>
                    <a:cubicBezTo>
                      <a:pt x="206" y="31"/>
                      <a:pt x="206" y="31"/>
                      <a:pt x="206" y="31"/>
                    </a:cubicBezTo>
                    <a:cubicBezTo>
                      <a:pt x="171" y="7"/>
                      <a:pt x="171" y="7"/>
                      <a:pt x="171" y="7"/>
                    </a:cubicBezTo>
                    <a:cubicBezTo>
                      <a:pt x="163" y="1"/>
                      <a:pt x="152" y="0"/>
                      <a:pt x="142" y="4"/>
                    </a:cubicBezTo>
                    <a:cubicBezTo>
                      <a:pt x="140" y="5"/>
                      <a:pt x="138" y="6"/>
                      <a:pt x="136" y="8"/>
                    </a:cubicBezTo>
                    <a:cubicBezTo>
                      <a:pt x="103" y="33"/>
                      <a:pt x="103" y="33"/>
                      <a:pt x="103" y="33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59" y="41"/>
                      <a:pt x="57" y="42"/>
                      <a:pt x="55" y="43"/>
                    </a:cubicBezTo>
                    <a:cubicBezTo>
                      <a:pt x="45" y="47"/>
                      <a:pt x="39" y="56"/>
                      <a:pt x="37" y="66"/>
                    </a:cubicBezTo>
                    <a:cubicBezTo>
                      <a:pt x="31" y="107"/>
                      <a:pt x="31" y="107"/>
                      <a:pt x="31" y="107"/>
                    </a:cubicBezTo>
                    <a:cubicBezTo>
                      <a:pt x="7" y="142"/>
                      <a:pt x="7" y="142"/>
                      <a:pt x="7" y="142"/>
                    </a:cubicBezTo>
                    <a:cubicBezTo>
                      <a:pt x="0" y="152"/>
                      <a:pt x="0" y="167"/>
                      <a:pt x="8" y="177"/>
                    </a:cubicBezTo>
                    <a:cubicBezTo>
                      <a:pt x="33" y="210"/>
                      <a:pt x="33" y="210"/>
                      <a:pt x="33" y="210"/>
                    </a:cubicBezTo>
                    <a:cubicBezTo>
                      <a:pt x="41" y="252"/>
                      <a:pt x="41" y="252"/>
                      <a:pt x="41" y="252"/>
                    </a:cubicBezTo>
                    <a:cubicBezTo>
                      <a:pt x="43" y="264"/>
                      <a:pt x="53" y="274"/>
                      <a:pt x="66" y="276"/>
                    </a:cubicBezTo>
                    <a:cubicBezTo>
                      <a:pt x="108" y="282"/>
                      <a:pt x="108" y="282"/>
                      <a:pt x="108" y="282"/>
                    </a:cubicBezTo>
                    <a:cubicBezTo>
                      <a:pt x="142" y="306"/>
                      <a:pt x="142" y="306"/>
                      <a:pt x="142" y="306"/>
                    </a:cubicBezTo>
                    <a:cubicBezTo>
                      <a:pt x="150" y="312"/>
                      <a:pt x="162" y="313"/>
                      <a:pt x="171" y="309"/>
                    </a:cubicBezTo>
                    <a:cubicBezTo>
                      <a:pt x="173" y="308"/>
                      <a:pt x="175" y="306"/>
                      <a:pt x="177" y="305"/>
                    </a:cubicBezTo>
                    <a:cubicBezTo>
                      <a:pt x="211" y="280"/>
                      <a:pt x="211" y="280"/>
                      <a:pt x="211" y="280"/>
                    </a:cubicBezTo>
                    <a:cubicBezTo>
                      <a:pt x="252" y="272"/>
                      <a:pt x="252" y="272"/>
                      <a:pt x="252" y="272"/>
                    </a:cubicBezTo>
                    <a:cubicBezTo>
                      <a:pt x="254" y="272"/>
                      <a:pt x="256" y="271"/>
                      <a:pt x="259" y="270"/>
                    </a:cubicBezTo>
                    <a:cubicBezTo>
                      <a:pt x="268" y="266"/>
                      <a:pt x="275" y="257"/>
                      <a:pt x="276" y="247"/>
                    </a:cubicBezTo>
                    <a:cubicBezTo>
                      <a:pt x="282" y="206"/>
                      <a:pt x="282" y="206"/>
                      <a:pt x="282" y="206"/>
                    </a:cubicBezTo>
                    <a:cubicBezTo>
                      <a:pt x="306" y="171"/>
                      <a:pt x="306" y="171"/>
                      <a:pt x="306" y="171"/>
                    </a:cubicBezTo>
                    <a:cubicBezTo>
                      <a:pt x="313" y="160"/>
                      <a:pt x="313" y="146"/>
                      <a:pt x="305" y="136"/>
                    </a:cubicBezTo>
                    <a:close/>
                    <a:moveTo>
                      <a:pt x="157" y="266"/>
                    </a:moveTo>
                    <a:cubicBezTo>
                      <a:pt x="96" y="266"/>
                      <a:pt x="47" y="217"/>
                      <a:pt x="47" y="156"/>
                    </a:cubicBezTo>
                    <a:cubicBezTo>
                      <a:pt x="47" y="96"/>
                      <a:pt x="96" y="46"/>
                      <a:pt x="157" y="46"/>
                    </a:cubicBezTo>
                    <a:cubicBezTo>
                      <a:pt x="217" y="46"/>
                      <a:pt x="267" y="96"/>
                      <a:pt x="267" y="156"/>
                    </a:cubicBezTo>
                    <a:cubicBezTo>
                      <a:pt x="267" y="217"/>
                      <a:pt x="217" y="266"/>
                      <a:pt x="157" y="26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rgbClr val="262626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81" name="Freeform 8"/>
              <p:cNvSpPr>
                <a:spLocks/>
              </p:cNvSpPr>
              <p:nvPr/>
            </p:nvSpPr>
            <p:spPr bwMode="auto">
              <a:xfrm>
                <a:off x="2127250" y="1343025"/>
                <a:ext cx="204788" cy="233363"/>
              </a:xfrm>
              <a:custGeom>
                <a:avLst/>
                <a:gdLst/>
                <a:ahLst/>
                <a:cxnLst>
                  <a:cxn ang="0">
                    <a:pos x="65" y="79"/>
                  </a:cxn>
                  <a:cxn ang="0">
                    <a:pos x="95" y="79"/>
                  </a:cxn>
                  <a:cxn ang="0">
                    <a:pos x="93" y="112"/>
                  </a:cxn>
                  <a:cxn ang="0">
                    <a:pos x="65" y="120"/>
                  </a:cxn>
                  <a:cxn ang="0">
                    <a:pos x="65" y="120"/>
                  </a:cxn>
                  <a:cxn ang="0">
                    <a:pos x="34" y="112"/>
                  </a:cxn>
                  <a:cxn ang="0">
                    <a:pos x="32" y="89"/>
                  </a:cxn>
                  <a:cxn ang="0">
                    <a:pos x="8" y="89"/>
                  </a:cxn>
                  <a:cxn ang="0">
                    <a:pos x="10" y="132"/>
                  </a:cxn>
                  <a:cxn ang="0">
                    <a:pos x="65" y="147"/>
                  </a:cxn>
                  <a:cxn ang="0">
                    <a:pos x="65" y="147"/>
                  </a:cxn>
                  <a:cxn ang="0">
                    <a:pos x="117" y="132"/>
                  </a:cxn>
                  <a:cxn ang="0">
                    <a:pos x="125" y="53"/>
                  </a:cxn>
                  <a:cxn ang="0">
                    <a:pos x="65" y="53"/>
                  </a:cxn>
                  <a:cxn ang="0">
                    <a:pos x="30" y="53"/>
                  </a:cxn>
                  <a:cxn ang="0">
                    <a:pos x="28" y="26"/>
                  </a:cxn>
                  <a:cxn ang="0">
                    <a:pos x="65" y="26"/>
                  </a:cxn>
                  <a:cxn ang="0">
                    <a:pos x="127" y="26"/>
                  </a:cxn>
                  <a:cxn ang="0">
                    <a:pos x="129" y="0"/>
                  </a:cxn>
                  <a:cxn ang="0">
                    <a:pos x="65" y="0"/>
                  </a:cxn>
                  <a:cxn ang="0">
                    <a:pos x="0" y="0"/>
                  </a:cxn>
                  <a:cxn ang="0">
                    <a:pos x="6" y="79"/>
                  </a:cxn>
                  <a:cxn ang="0">
                    <a:pos x="65" y="79"/>
                  </a:cxn>
                </a:cxnLst>
                <a:rect l="0" t="0" r="r" b="b"/>
                <a:pathLst>
                  <a:path w="129" h="147">
                    <a:moveTo>
                      <a:pt x="65" y="79"/>
                    </a:moveTo>
                    <a:lnTo>
                      <a:pt x="95" y="79"/>
                    </a:lnTo>
                    <a:lnTo>
                      <a:pt x="93" y="112"/>
                    </a:lnTo>
                    <a:lnTo>
                      <a:pt x="65" y="120"/>
                    </a:lnTo>
                    <a:lnTo>
                      <a:pt x="65" y="120"/>
                    </a:lnTo>
                    <a:lnTo>
                      <a:pt x="34" y="112"/>
                    </a:lnTo>
                    <a:lnTo>
                      <a:pt x="32" y="89"/>
                    </a:lnTo>
                    <a:lnTo>
                      <a:pt x="8" y="89"/>
                    </a:lnTo>
                    <a:lnTo>
                      <a:pt x="10" y="132"/>
                    </a:lnTo>
                    <a:lnTo>
                      <a:pt x="65" y="147"/>
                    </a:lnTo>
                    <a:lnTo>
                      <a:pt x="65" y="147"/>
                    </a:lnTo>
                    <a:lnTo>
                      <a:pt x="117" y="132"/>
                    </a:lnTo>
                    <a:lnTo>
                      <a:pt x="125" y="53"/>
                    </a:lnTo>
                    <a:lnTo>
                      <a:pt x="65" y="53"/>
                    </a:lnTo>
                    <a:lnTo>
                      <a:pt x="30" y="53"/>
                    </a:lnTo>
                    <a:lnTo>
                      <a:pt x="28" y="26"/>
                    </a:lnTo>
                    <a:lnTo>
                      <a:pt x="65" y="26"/>
                    </a:lnTo>
                    <a:lnTo>
                      <a:pt x="127" y="26"/>
                    </a:lnTo>
                    <a:lnTo>
                      <a:pt x="129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6" y="79"/>
                    </a:lnTo>
                    <a:lnTo>
                      <a:pt x="65" y="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rgbClr val="262626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82" name="Freeform 9"/>
              <p:cNvSpPr>
                <a:spLocks noEditPoints="1"/>
              </p:cNvSpPr>
              <p:nvPr/>
            </p:nvSpPr>
            <p:spPr bwMode="auto">
              <a:xfrm>
                <a:off x="1908175" y="1092200"/>
                <a:ext cx="639763" cy="646113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0" y="99"/>
                  </a:cxn>
                  <a:cxn ang="0">
                    <a:pos x="100" y="199"/>
                  </a:cxn>
                  <a:cxn ang="0">
                    <a:pos x="199" y="99"/>
                  </a:cxn>
                  <a:cxn ang="0">
                    <a:pos x="100" y="0"/>
                  </a:cxn>
                  <a:cxn ang="0">
                    <a:pos x="126" y="27"/>
                  </a:cxn>
                  <a:cxn ang="0">
                    <a:pos x="132" y="27"/>
                  </a:cxn>
                  <a:cxn ang="0">
                    <a:pos x="132" y="40"/>
                  </a:cxn>
                  <a:cxn ang="0">
                    <a:pos x="141" y="40"/>
                  </a:cxn>
                  <a:cxn ang="0">
                    <a:pos x="141" y="47"/>
                  </a:cxn>
                  <a:cxn ang="0">
                    <a:pos x="126" y="47"/>
                  </a:cxn>
                  <a:cxn ang="0">
                    <a:pos x="126" y="27"/>
                  </a:cxn>
                  <a:cxn ang="0">
                    <a:pos x="101" y="27"/>
                  </a:cxn>
                  <a:cxn ang="0">
                    <a:pos x="107" y="27"/>
                  </a:cxn>
                  <a:cxn ang="0">
                    <a:pos x="112" y="34"/>
                  </a:cxn>
                  <a:cxn ang="0">
                    <a:pos x="116" y="27"/>
                  </a:cxn>
                  <a:cxn ang="0">
                    <a:pos x="123" y="27"/>
                  </a:cxn>
                  <a:cxn ang="0">
                    <a:pos x="123" y="47"/>
                  </a:cxn>
                  <a:cxn ang="0">
                    <a:pos x="116" y="47"/>
                  </a:cxn>
                  <a:cxn ang="0">
                    <a:pos x="116" y="37"/>
                  </a:cxn>
                  <a:cxn ang="0">
                    <a:pos x="112" y="44"/>
                  </a:cxn>
                  <a:cxn ang="0">
                    <a:pos x="111" y="44"/>
                  </a:cxn>
                  <a:cxn ang="0">
                    <a:pos x="107" y="37"/>
                  </a:cxn>
                  <a:cxn ang="0">
                    <a:pos x="107" y="47"/>
                  </a:cxn>
                  <a:cxn ang="0">
                    <a:pos x="101" y="47"/>
                  </a:cxn>
                  <a:cxn ang="0">
                    <a:pos x="101" y="27"/>
                  </a:cxn>
                  <a:cxn ang="0">
                    <a:pos x="80" y="27"/>
                  </a:cxn>
                  <a:cxn ang="0">
                    <a:pos x="98" y="27"/>
                  </a:cxn>
                  <a:cxn ang="0">
                    <a:pos x="98" y="34"/>
                  </a:cxn>
                  <a:cxn ang="0">
                    <a:pos x="92" y="34"/>
                  </a:cxn>
                  <a:cxn ang="0">
                    <a:pos x="92" y="47"/>
                  </a:cxn>
                  <a:cxn ang="0">
                    <a:pos x="85" y="47"/>
                  </a:cxn>
                  <a:cxn ang="0">
                    <a:pos x="85" y="34"/>
                  </a:cxn>
                  <a:cxn ang="0">
                    <a:pos x="80" y="34"/>
                  </a:cxn>
                  <a:cxn ang="0">
                    <a:pos x="80" y="27"/>
                  </a:cxn>
                  <a:cxn ang="0">
                    <a:pos x="58" y="27"/>
                  </a:cxn>
                  <a:cxn ang="0">
                    <a:pos x="64" y="27"/>
                  </a:cxn>
                  <a:cxn ang="0">
                    <a:pos x="64" y="34"/>
                  </a:cxn>
                  <a:cxn ang="0">
                    <a:pos x="70" y="34"/>
                  </a:cxn>
                  <a:cxn ang="0">
                    <a:pos x="70" y="27"/>
                  </a:cxn>
                  <a:cxn ang="0">
                    <a:pos x="77" y="27"/>
                  </a:cxn>
                  <a:cxn ang="0">
                    <a:pos x="77" y="47"/>
                  </a:cxn>
                  <a:cxn ang="0">
                    <a:pos x="70" y="47"/>
                  </a:cxn>
                  <a:cxn ang="0">
                    <a:pos x="70" y="40"/>
                  </a:cxn>
                  <a:cxn ang="0">
                    <a:pos x="64" y="40"/>
                  </a:cxn>
                  <a:cxn ang="0">
                    <a:pos x="64" y="47"/>
                  </a:cxn>
                  <a:cxn ang="0">
                    <a:pos x="58" y="47"/>
                  </a:cxn>
                  <a:cxn ang="0">
                    <a:pos x="58" y="27"/>
                  </a:cxn>
                  <a:cxn ang="0">
                    <a:pos x="142" y="160"/>
                  </a:cxn>
                  <a:cxn ang="0">
                    <a:pos x="100" y="172"/>
                  </a:cxn>
                  <a:cxn ang="0">
                    <a:pos x="58" y="160"/>
                  </a:cxn>
                  <a:cxn ang="0">
                    <a:pos x="48" y="55"/>
                  </a:cxn>
                  <a:cxn ang="0">
                    <a:pos x="151" y="55"/>
                  </a:cxn>
                  <a:cxn ang="0">
                    <a:pos x="142" y="160"/>
                  </a:cxn>
                </a:cxnLst>
                <a:rect l="0" t="0" r="r" b="b"/>
                <a:pathLst>
                  <a:path w="199" h="199">
                    <a:moveTo>
                      <a:pt x="100" y="0"/>
                    </a:moveTo>
                    <a:cubicBezTo>
                      <a:pt x="45" y="0"/>
                      <a:pt x="0" y="44"/>
                      <a:pt x="0" y="99"/>
                    </a:cubicBezTo>
                    <a:cubicBezTo>
                      <a:pt x="0" y="154"/>
                      <a:pt x="45" y="199"/>
                      <a:pt x="100" y="199"/>
                    </a:cubicBezTo>
                    <a:cubicBezTo>
                      <a:pt x="155" y="199"/>
                      <a:pt x="199" y="154"/>
                      <a:pt x="199" y="99"/>
                    </a:cubicBezTo>
                    <a:cubicBezTo>
                      <a:pt x="199" y="44"/>
                      <a:pt x="155" y="0"/>
                      <a:pt x="100" y="0"/>
                    </a:cubicBezTo>
                    <a:close/>
                    <a:moveTo>
                      <a:pt x="126" y="27"/>
                    </a:move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40"/>
                      <a:pt x="132" y="40"/>
                      <a:pt x="132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7"/>
                      <a:pt x="141" y="47"/>
                      <a:pt x="141" y="47"/>
                    </a:cubicBezTo>
                    <a:cubicBezTo>
                      <a:pt x="126" y="47"/>
                      <a:pt x="126" y="47"/>
                      <a:pt x="126" y="47"/>
                    </a:cubicBezTo>
                    <a:lnTo>
                      <a:pt x="126" y="27"/>
                    </a:lnTo>
                    <a:close/>
                    <a:moveTo>
                      <a:pt x="101" y="27"/>
                    </a:moveTo>
                    <a:cubicBezTo>
                      <a:pt x="107" y="27"/>
                      <a:pt x="107" y="27"/>
                      <a:pt x="107" y="27"/>
                    </a:cubicBezTo>
                    <a:cubicBezTo>
                      <a:pt x="112" y="34"/>
                      <a:pt x="112" y="34"/>
                      <a:pt x="112" y="34"/>
                    </a:cubicBezTo>
                    <a:cubicBezTo>
                      <a:pt x="116" y="27"/>
                      <a:pt x="116" y="27"/>
                      <a:pt x="116" y="27"/>
                    </a:cubicBezTo>
                    <a:cubicBezTo>
                      <a:pt x="123" y="27"/>
                      <a:pt x="123" y="27"/>
                      <a:pt x="123" y="27"/>
                    </a:cubicBezTo>
                    <a:cubicBezTo>
                      <a:pt x="123" y="47"/>
                      <a:pt x="123" y="47"/>
                      <a:pt x="123" y="47"/>
                    </a:cubicBezTo>
                    <a:cubicBezTo>
                      <a:pt x="116" y="47"/>
                      <a:pt x="116" y="47"/>
                      <a:pt x="116" y="47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2" y="44"/>
                      <a:pt x="112" y="44"/>
                      <a:pt x="112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47"/>
                      <a:pt x="107" y="47"/>
                      <a:pt x="107" y="47"/>
                    </a:cubicBezTo>
                    <a:cubicBezTo>
                      <a:pt x="101" y="47"/>
                      <a:pt x="101" y="47"/>
                      <a:pt x="101" y="47"/>
                    </a:cubicBezTo>
                    <a:cubicBezTo>
                      <a:pt x="101" y="27"/>
                      <a:pt x="101" y="27"/>
                      <a:pt x="101" y="27"/>
                    </a:cubicBezTo>
                    <a:close/>
                    <a:moveTo>
                      <a:pt x="80" y="27"/>
                    </a:move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34"/>
                      <a:pt x="98" y="34"/>
                      <a:pt x="98" y="34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92" y="47"/>
                      <a:pt x="92" y="47"/>
                      <a:pt x="92" y="47"/>
                    </a:cubicBezTo>
                    <a:cubicBezTo>
                      <a:pt x="85" y="47"/>
                      <a:pt x="85" y="47"/>
                      <a:pt x="85" y="47"/>
                    </a:cubicBezTo>
                    <a:cubicBezTo>
                      <a:pt x="85" y="34"/>
                      <a:pt x="85" y="34"/>
                      <a:pt x="85" y="34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27"/>
                      <a:pt x="80" y="27"/>
                      <a:pt x="80" y="27"/>
                    </a:cubicBezTo>
                    <a:close/>
                    <a:moveTo>
                      <a:pt x="58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47"/>
                      <a:pt x="77" y="47"/>
                      <a:pt x="77" y="47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58" y="47"/>
                      <a:pt x="58" y="47"/>
                      <a:pt x="58" y="47"/>
                    </a:cubicBezTo>
                    <a:lnTo>
                      <a:pt x="58" y="27"/>
                    </a:lnTo>
                    <a:close/>
                    <a:moveTo>
                      <a:pt x="142" y="160"/>
                    </a:moveTo>
                    <a:cubicBezTo>
                      <a:pt x="100" y="172"/>
                      <a:pt x="100" y="172"/>
                      <a:pt x="100" y="172"/>
                    </a:cubicBezTo>
                    <a:cubicBezTo>
                      <a:pt x="58" y="160"/>
                      <a:pt x="58" y="160"/>
                      <a:pt x="58" y="160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151" y="55"/>
                      <a:pt x="151" y="55"/>
                      <a:pt x="151" y="55"/>
                    </a:cubicBezTo>
                    <a:lnTo>
                      <a:pt x="142" y="1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rgbClr val="262626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</p:grpSp>
      <p:sp>
        <p:nvSpPr>
          <p:cNvPr id="110" name="TextBox 119">
            <a:extLst>
              <a:ext uri="{FF2B5EF4-FFF2-40B4-BE49-F238E27FC236}">
                <a16:creationId xmlns:a16="http://schemas.microsoft.com/office/drawing/2014/main" id="{81213CAB-69B4-4D0A-A61A-232656100BBA}"/>
              </a:ext>
            </a:extLst>
          </p:cNvPr>
          <p:cNvSpPr txBox="1"/>
          <p:nvPr/>
        </p:nvSpPr>
        <p:spPr>
          <a:xfrm>
            <a:off x="670906" y="5057584"/>
            <a:ext cx="6476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zh-CN" altLang="en-US" sz="3600" b="1" dirty="0">
                <a:solidFill>
                  <a:srgbClr val="2F728B"/>
                </a:solidFill>
                <a:latin typeface="Agency FB" panose="020B0503020202020204" pitchFamily="34" charset="0"/>
                <a:cs typeface="+mn-ea"/>
                <a:sym typeface="+mn-lt"/>
              </a:rPr>
              <a:t>也许是这个班上最好看的 </a:t>
            </a:r>
            <a:r>
              <a:rPr lang="en-US" altLang="zh-CN" sz="3600" b="1" dirty="0">
                <a:solidFill>
                  <a:srgbClr val="2F728B"/>
                </a:solidFill>
                <a:latin typeface="Agency FB" panose="020B0503020202020204" pitchFamily="34" charset="0"/>
                <a:cs typeface="+mn-ea"/>
                <a:sym typeface="+mn-lt"/>
              </a:rPr>
              <a:t>UI</a:t>
            </a:r>
            <a:endParaRPr lang="id-ID" sz="3600" b="1" dirty="0">
              <a:solidFill>
                <a:srgbClr val="2F728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84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商务工作汇报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51</Words>
  <Application>Microsoft Office PowerPoint</Application>
  <PresentationFormat>宽屏</PresentationFormat>
  <Paragraphs>17</Paragraphs>
  <Slides>3</Slides>
  <Notes>3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微软雅黑</vt:lpstr>
      <vt:lpstr>造字工房尚黑 G0v1 粗体</vt:lpstr>
      <vt:lpstr>张海山锐线体简</vt:lpstr>
      <vt:lpstr>Agency FB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简约商务工作汇报PPT模板</dc:title>
  <dc:creator>邱航</dc:creator>
  <cp:lastModifiedBy>Moe Gogo</cp:lastModifiedBy>
  <cp:revision>29</cp:revision>
  <dcterms:created xsi:type="dcterms:W3CDTF">2017-10-03T07:58:16Z</dcterms:created>
  <dcterms:modified xsi:type="dcterms:W3CDTF">2020-06-17T06:35:45Z</dcterms:modified>
</cp:coreProperties>
</file>