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A22635F-14A3-4581-822F-D5EA4CDBB9C1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CE849FB-470E-4A2B-B457-2B617E25008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042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2635F-14A3-4581-822F-D5EA4CDBB9C1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849FB-470E-4A2B-B457-2B617E250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790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2635F-14A3-4581-822F-D5EA4CDBB9C1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849FB-470E-4A2B-B457-2B617E250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218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2635F-14A3-4581-822F-D5EA4CDBB9C1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849FB-470E-4A2B-B457-2B617E25008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6344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2635F-14A3-4581-822F-D5EA4CDBB9C1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849FB-470E-4A2B-B457-2B617E250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679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2635F-14A3-4581-822F-D5EA4CDBB9C1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849FB-470E-4A2B-B457-2B617E250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712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2635F-14A3-4581-822F-D5EA4CDBB9C1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849FB-470E-4A2B-B457-2B617E250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225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2635F-14A3-4581-822F-D5EA4CDBB9C1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849FB-470E-4A2B-B457-2B617E250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266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2635F-14A3-4581-822F-D5EA4CDBB9C1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849FB-470E-4A2B-B457-2B617E250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736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15B89-0A0A-4FB6-93E1-A23A9A149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2F833C-C674-4599-94DF-770178487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5E4C1A-E2DD-4DFA-B7F0-0299401DB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2635F-14A3-4581-822F-D5EA4CDBB9C1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2534EC-E6F7-4EA2-8B1E-6B3EF6385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752916-06FD-4F93-9F0B-B96629133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849FB-470E-4A2B-B457-2B617E250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06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2635F-14A3-4581-822F-D5EA4CDBB9C1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849FB-470E-4A2B-B457-2B617E250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050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2635F-14A3-4581-822F-D5EA4CDBB9C1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849FB-470E-4A2B-B457-2B617E250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396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2635F-14A3-4581-822F-D5EA4CDBB9C1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849FB-470E-4A2B-B457-2B617E250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671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2635F-14A3-4581-822F-D5EA4CDBB9C1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849FB-470E-4A2B-B457-2B617E250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569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2635F-14A3-4581-822F-D5EA4CDBB9C1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849FB-470E-4A2B-B457-2B617E250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96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2635F-14A3-4581-822F-D5EA4CDBB9C1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849FB-470E-4A2B-B457-2B617E250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148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2635F-14A3-4581-822F-D5EA4CDBB9C1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849FB-470E-4A2B-B457-2B617E250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030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2635F-14A3-4581-822F-D5EA4CDBB9C1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849FB-470E-4A2B-B457-2B617E250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753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A22635F-14A3-4581-822F-D5EA4CDBB9C1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CE849FB-470E-4A2B-B457-2B617E250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605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DD99CA-4D36-4859-A988-526951F8CE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Matrix – Test Part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2A0E96-38A1-4FAA-952E-E92036A96C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824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45D028-ACA1-4B81-BF7C-1BF4DF7DF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Group Development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1C7919-975E-4F48-B7DB-FAFB6CFB6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use Git as version control.</a:t>
            </a:r>
          </a:p>
          <a:p>
            <a:r>
              <a:rPr lang="en-US" altLang="zh-CN" dirty="0"/>
              <a:t>During Development, the tests</a:t>
            </a:r>
          </a:p>
          <a:p>
            <a:pPr marL="0" indent="0">
              <a:buNone/>
            </a:pPr>
            <a:r>
              <a:rPr lang="en-US" altLang="zh-CN" dirty="0"/>
              <a:t>	are required.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3D20B0-95BB-4965-B9E1-3B4CF2FE1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187" y="1259428"/>
            <a:ext cx="5029636" cy="411515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E3A5EEE-7A7B-432B-ABBA-DD32C1062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818" y="3718990"/>
            <a:ext cx="3553423" cy="163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103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8044D-80F7-4DC7-94DF-FFD2E86D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 Part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88E0B7-B765-4277-B79B-6B93A0E71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 example, to check the function’s realization.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BEE12B-6177-4D02-B39D-127F7346D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70" y="2271814"/>
            <a:ext cx="3264553" cy="331118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5E46988-92A2-4C89-A9C1-2A7A919AE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884" y="2511877"/>
            <a:ext cx="7567316" cy="307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786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908AA-1446-4A75-BC30-9E1A84164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 Part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417D05-FE30-499D-B7C0-711B4ABD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All the tests should be done before push operation.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648369-607A-4B1E-9DC2-87A47925D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505" y="985085"/>
            <a:ext cx="2872989" cy="43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028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6C768-719A-4790-B4C9-74D138F3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Future 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D9DC33-F161-408E-A8B3-0FEBC0ED2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The future work may consist 2 parts:</a:t>
            </a:r>
          </a:p>
          <a:p>
            <a:r>
              <a:rPr lang="en-US" altLang="zh-CN" dirty="0"/>
              <a:t>1. Multiple host adoption.</a:t>
            </a:r>
          </a:p>
          <a:p>
            <a:pPr lvl="1"/>
            <a:r>
              <a:rPr lang="en-US" altLang="zh-CN" dirty="0"/>
              <a:t>We use Vue.js, which is easy to expand to multiple hosts.</a:t>
            </a:r>
          </a:p>
          <a:p>
            <a:pPr lvl="1"/>
            <a:r>
              <a:rPr lang="en-US" altLang="zh-CN" dirty="0"/>
              <a:t>Now we finished web part.</a:t>
            </a:r>
          </a:p>
          <a:p>
            <a:pPr lvl="1"/>
            <a:r>
              <a:rPr lang="en-US" altLang="zh-CN" dirty="0"/>
              <a:t>In future </a:t>
            </a:r>
            <a:r>
              <a:rPr lang="en-US" altLang="zh-CN" dirty="0" err="1"/>
              <a:t>wechat</a:t>
            </a:r>
            <a:r>
              <a:rPr lang="en-US" altLang="zh-CN" dirty="0"/>
              <a:t> app, android, CLI program, everything is possible.</a:t>
            </a:r>
          </a:p>
          <a:p>
            <a:r>
              <a:rPr lang="en-US" altLang="zh-CN" dirty="0"/>
              <a:t>2. Distributed platform optimization.</a:t>
            </a:r>
          </a:p>
          <a:p>
            <a:pPr lvl="1"/>
            <a:r>
              <a:rPr lang="en-US" altLang="zh-CN" dirty="0"/>
              <a:t>The current optimization is fast, and can still step one more.</a:t>
            </a:r>
          </a:p>
          <a:p>
            <a:pPr lvl="1"/>
            <a:r>
              <a:rPr lang="en-US" altLang="zh-CN" dirty="0"/>
              <a:t>Use MapReduce or MPI to expand to distributed system.</a:t>
            </a:r>
          </a:p>
          <a:p>
            <a:pPr lvl="1"/>
            <a:r>
              <a:rPr lang="en-US" altLang="zh-CN" dirty="0"/>
              <a:t>Divide the tasks from different users into different “clients”.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14496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要事件">
  <a:themeElements>
    <a:clrScheme name="主要事件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主要事件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主要事件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TM04033927[[fn=主要事件]]</Template>
  <TotalTime>9</TotalTime>
  <Words>136</Words>
  <Application>Microsoft Office PowerPoint</Application>
  <PresentationFormat>宽屏</PresentationFormat>
  <Paragraphs>26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8" baseType="lpstr">
      <vt:lpstr>Arial</vt:lpstr>
      <vt:lpstr>Impact</vt:lpstr>
      <vt:lpstr>主要事件</vt:lpstr>
      <vt:lpstr>Matrix – Test Part</vt:lpstr>
      <vt:lpstr>Group Development</vt:lpstr>
      <vt:lpstr>Test Part</vt:lpstr>
      <vt:lpstr>Test Part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 – Test Part</dc:title>
  <dc:creator>绕鹅 安德</dc:creator>
  <cp:lastModifiedBy>绕鹅 安德</cp:lastModifiedBy>
  <cp:revision>3</cp:revision>
  <dcterms:created xsi:type="dcterms:W3CDTF">2020-06-17T06:17:11Z</dcterms:created>
  <dcterms:modified xsi:type="dcterms:W3CDTF">2020-06-17T06:48:33Z</dcterms:modified>
</cp:coreProperties>
</file>