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4" r:id="rId1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A9B36-EE01-421E-8FE0-FC476246380F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2019年12月23日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25C8A2C-8D36-45CC-9F0C-85690EB46852}" type="datetime2">
              <a:rPr lang="zh-CN" altLang="en-US" noProof="0" smtClean="0"/>
              <a:t>2019年12月23日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BB98AFB-CB0D-4DFE-87B9-B4B0D0DE73C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79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29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9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6FCC0F-129A-4BAE-A08F-BA8C146575E9}" type="datetime2">
              <a:rPr lang="zh-CN" altLang="en-US" smtClean="0"/>
              <a:pPr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81C097-087E-4B1F-8549-8B9EC3D91F64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7A205-A27A-47B0-A5C9-85B2E0C0E2CE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DB29665-5222-415F-8E04-3C5CC973D664}" type="datetime2">
              <a:rPr lang="zh-CN" altLang="en-US" smtClean="0"/>
              <a:pPr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67DA4A-DCB2-4B6C-AC5A-EDF953BEB369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BAE2FF-4395-4F93-AFEA-F164A3403B7E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8C5DB5-2B78-4CD1-9362-23B906E16888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41F66-286C-4994-A77C-F1F47D3CF080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17E57-8848-4559-A14F-24691E341DAC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DEC6B-747D-43B1-A145-BC7F90EF4E90}" type="datetime2">
              <a:rPr lang="zh-CN" altLang="en-US" smtClean="0"/>
              <a:t>2019年12月23日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EAC3DCA-FA7C-4F9F-9430-A4402AD6645D}" type="datetime2">
              <a:rPr lang="zh-CN" altLang="en-US" smtClean="0"/>
              <a:pPr/>
              <a:t>2019年12月23日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389238" cy="2514601"/>
          </a:xfrm>
        </p:spPr>
        <p:txBody>
          <a:bodyPr rtlCol="0"/>
          <a:lstStyle/>
          <a:p>
            <a:pPr rtl="0"/>
            <a:r>
              <a:rPr lang="en-US" altLang="zh-CN" dirty="0"/>
              <a:t>CS305</a:t>
            </a:r>
            <a:br>
              <a:rPr lang="en-US" altLang="zh-CN" dirty="0"/>
            </a:br>
            <a:r>
              <a:rPr lang="en-US" altLang="zh-CN" dirty="0"/>
              <a:t>Computer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Final Project Presentation</a:t>
            </a:r>
            <a:endParaRPr lang="zh-CN" altLang="en-US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Packet IP datagram into DNS packet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17B920-B693-4906-AE4A-35A313CC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0" y="1600200"/>
            <a:ext cx="4536504" cy="50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Fragmentation and reassembly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21AA0D-F90C-4553-A292-17A5E29D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456" y="1772816"/>
            <a:ext cx="2916311" cy="49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NAT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50FA3D-3649-456F-A424-0DDCD51E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603666"/>
            <a:ext cx="193564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How to delivery IP datagram?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IP datagram was put in the domain region of DNS txt query.</a:t>
            </a:r>
          </a:p>
          <a:p>
            <a:pPr rtl="0"/>
            <a:r>
              <a:rPr lang="en-US" altLang="zh-CN" dirty="0"/>
              <a:t>Question: DNS domain only can contain [A-Za-z0-9\-]. How?</a:t>
            </a:r>
          </a:p>
          <a:p>
            <a:pPr lvl="1"/>
            <a:r>
              <a:rPr lang="en-US" altLang="zh-CN" dirty="0"/>
              <a:t>Encode with hexadecimal?</a:t>
            </a:r>
          </a:p>
          <a:p>
            <a:pPr lvl="1"/>
            <a:r>
              <a:rPr lang="en-US" altLang="zh-CN" dirty="0"/>
              <a:t>Too large: 100 bytes IP datagram became 200 bytes of string.</a:t>
            </a:r>
          </a:p>
          <a:p>
            <a:pPr rtl="0"/>
            <a:r>
              <a:rPr lang="en-US" altLang="zh-CN" dirty="0"/>
              <a:t>Encode: Base 62.</a:t>
            </a:r>
          </a:p>
          <a:p>
            <a:pPr lvl="1"/>
            <a:r>
              <a:rPr lang="en-US" altLang="zh-CN" dirty="0"/>
              <a:t>Base encode without plus (+) and equal(=).</a:t>
            </a:r>
          </a:p>
          <a:p>
            <a:r>
              <a:rPr lang="en-US" altLang="zh-CN" dirty="0"/>
              <a:t>Another question: single direction from client to server. But server cannot process too fast, what if DNS returned earlier than server IP datagram?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Solution with roll polling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rtl="0"/>
                <a:r>
                  <a:rPr lang="en-US" altLang="zh-CN" dirty="0"/>
                  <a:t>Two types of DNS packets: &lt;IP datagram&gt;.msg.group-25.cs305.fun and x&lt;31 bytes random datagram&gt;.fetch.group-25.cs305.fun.</a:t>
                </a:r>
              </a:p>
              <a:p>
                <a:pPr rtl="0"/>
                <a:r>
                  <a:rPr lang="en-US" altLang="zh-CN" dirty="0"/>
                  <a:t>First: send IP datagram to server, may got empty IP datagram TXT return value.</a:t>
                </a:r>
              </a:p>
              <a:p>
                <a:pPr rtl="0"/>
                <a:r>
                  <a:rPr lang="en-US" altLang="zh-CN" dirty="0"/>
                  <a:t>Second: send fetch query to get correct IP datagram information.</a:t>
                </a:r>
              </a:p>
              <a:p>
                <a:pPr rtl="0"/>
                <a:endParaRPr lang="en-US" altLang="zh-CN" dirty="0"/>
              </a:p>
              <a:p>
                <a:pPr rtl="0"/>
                <a:r>
                  <a:rPr lang="en-US" altLang="zh-CN" dirty="0"/>
                  <a:t>Fragmentation: server return information ends with number &lt;rest&gt;, means there are &lt;rest&gt; more packets to receive.</a:t>
                </a:r>
              </a:p>
              <a:p>
                <a:pPr lvl="1"/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r>
                  <a:rPr lang="en-US" altLang="zh-CN" dirty="0"/>
                  <a:t> means empty return with 0 more.</a:t>
                </a:r>
              </a:p>
              <a:p>
                <a:pPr lvl="1"/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𝑑𝑎𝑡𝑎𝑔𝑟𝑎𝑚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&gt;.1</m:t>
                    </m:r>
                  </m:oMath>
                </a14:m>
                <a:r>
                  <a:rPr lang="en-US" altLang="zh-CN" dirty="0"/>
                  <a:t> means datagram with 1 more packet.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53" r="-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7937A-2191-49FE-97BE-EE578191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Fragmentation and reassembly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0B8A48-D1E4-485A-B572-DF7645E4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88840"/>
            <a:ext cx="9622805" cy="1632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267931-33B5-456B-A496-AC2F320B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145648"/>
            <a:ext cx="9622805" cy="21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02C8-DE28-4801-B6AC-9D7F2DE8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measurement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1CE84F-AABD-4E66-BF03-7ADD3954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844824"/>
            <a:ext cx="68008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4100-302E-40E7-A937-DA90C37B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B07B5-D5D7-46E6-9FA8-A7FF7352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1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业策略演示文稿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798_TF03460663" id="{5F9B9691-CA16-4618-B3EE-37EB4E79E869}" vid="{3CACC2BF-2FF5-4E91-9FAE-B96A5FE1F0CF}"/>
    </a:ext>
  </a:extLst>
</a:theme>
</file>

<file path=ppt/theme/theme2.xml><?xml version="1.0" encoding="utf-8"?>
<a:theme xmlns:a="http://schemas.openxmlformats.org/drawingml/2006/main" name="办公室主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商业策略演示文稿</Template>
  <TotalTime>32</TotalTime>
  <Words>233</Words>
  <Application>Microsoft Office PowerPoint</Application>
  <PresentationFormat>自定义</PresentationFormat>
  <Paragraphs>31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Cambria Math</vt:lpstr>
      <vt:lpstr>Palatino Linotype</vt:lpstr>
      <vt:lpstr>商业策略演示文稿</vt:lpstr>
      <vt:lpstr>CS305 Computer Networks</vt:lpstr>
      <vt:lpstr>Packet IP datagram into DNS packet</vt:lpstr>
      <vt:lpstr>Fragmentation and reassembly</vt:lpstr>
      <vt:lpstr>NAT</vt:lpstr>
      <vt:lpstr>How to delivery IP datagram?</vt:lpstr>
      <vt:lpstr>Solution with roll polling</vt:lpstr>
      <vt:lpstr>Fragmentation and reassembly</vt:lpstr>
      <vt:lpstr>Efficiency measurement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Computer Networks</dc:title>
  <dc:creator>绕鹅 安德</dc:creator>
  <cp:lastModifiedBy>绕鹅 安德</cp:lastModifiedBy>
  <cp:revision>4</cp:revision>
  <dcterms:created xsi:type="dcterms:W3CDTF">2019-12-23T02:53:48Z</dcterms:created>
  <dcterms:modified xsi:type="dcterms:W3CDTF">2019-12-23T03:28:16Z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