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8" r:id="rId9"/>
    <p:sldId id="261" r:id="rId10"/>
    <p:sldId id="262" r:id="rId11"/>
    <p:sldId id="265" r:id="rId12"/>
    <p:sldId id="266" r:id="rId13"/>
    <p:sldId id="267" r:id="rId14"/>
    <p:sldId id="264" r:id="rId1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F807C-E109-4FA2-AD0F-37299E299A09}" v="88" dt="2019-12-23T06:20:07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3" d="100"/>
          <a:sy n="83" d="100"/>
        </p:scale>
        <p:origin x="66" y="279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 Gogo" userId="a1a208ea6331bb23" providerId="LiveId" clId="{874F807C-E109-4FA2-AD0F-37299E299A09}"/>
    <pc:docChg chg="undo custSel addSld delSld modSld">
      <pc:chgData name="Moe Gogo" userId="a1a208ea6331bb23" providerId="LiveId" clId="{874F807C-E109-4FA2-AD0F-37299E299A09}" dt="2019-12-23T06:20:07.535" v="428"/>
      <pc:docMkLst>
        <pc:docMk/>
      </pc:docMkLst>
      <pc:sldChg chg="modSp">
        <pc:chgData name="Moe Gogo" userId="a1a208ea6331bb23" providerId="LiveId" clId="{874F807C-E109-4FA2-AD0F-37299E299A09}" dt="2019-12-23T06:06:29.142" v="0" actId="20577"/>
        <pc:sldMkLst>
          <pc:docMk/>
          <pc:sldMk cId="3388139804" sldId="261"/>
        </pc:sldMkLst>
        <pc:spChg chg="mod">
          <ac:chgData name="Moe Gogo" userId="a1a208ea6331bb23" providerId="LiveId" clId="{874F807C-E109-4FA2-AD0F-37299E299A09}" dt="2019-12-23T06:06:29.142" v="0" actId="20577"/>
          <ac:spMkLst>
            <pc:docMk/>
            <pc:sldMk cId="3388139804" sldId="261"/>
            <ac:spMk id="3" creationId="{00000000-0000-0000-0000-000000000000}"/>
          </ac:spMkLst>
        </pc:spChg>
      </pc:sldChg>
      <pc:sldChg chg="addSp delSp modSp add">
        <pc:chgData name="Moe Gogo" userId="a1a208ea6331bb23" providerId="LiveId" clId="{874F807C-E109-4FA2-AD0F-37299E299A09}" dt="2019-12-23T06:16:00.740" v="320"/>
        <pc:sldMkLst>
          <pc:docMk/>
          <pc:sldMk cId="2969646239" sldId="267"/>
        </pc:sldMkLst>
        <pc:spChg chg="mod">
          <ac:chgData name="Moe Gogo" userId="a1a208ea6331bb23" providerId="LiveId" clId="{874F807C-E109-4FA2-AD0F-37299E299A09}" dt="2019-12-23T06:14:06.537" v="6" actId="20577"/>
          <ac:spMkLst>
            <pc:docMk/>
            <pc:sldMk cId="2969646239" sldId="267"/>
            <ac:spMk id="2" creationId="{1DC902C8-DE28-4801-B6AC-9D7F2DE8746F}"/>
          </ac:spMkLst>
        </pc:spChg>
        <pc:spChg chg="add mod">
          <ac:chgData name="Moe Gogo" userId="a1a208ea6331bb23" providerId="LiveId" clId="{874F807C-E109-4FA2-AD0F-37299E299A09}" dt="2019-12-23T06:16:00.740" v="320"/>
          <ac:spMkLst>
            <pc:docMk/>
            <pc:sldMk cId="2969646239" sldId="267"/>
            <ac:spMk id="4" creationId="{ABDCDAFF-2188-43A6-8DEA-155B312E3BD5}"/>
          </ac:spMkLst>
        </pc:spChg>
        <pc:picChg chg="del">
          <ac:chgData name="Moe Gogo" userId="a1a208ea6331bb23" providerId="LiveId" clId="{874F807C-E109-4FA2-AD0F-37299E299A09}" dt="2019-12-23T06:14:16.456" v="7" actId="478"/>
          <ac:picMkLst>
            <pc:docMk/>
            <pc:sldMk cId="2969646239" sldId="267"/>
            <ac:picMk id="8" creationId="{4A1CE84F-AABD-4E66-BF03-7ADD3954BC87}"/>
          </ac:picMkLst>
        </pc:picChg>
      </pc:sldChg>
      <pc:sldChg chg="delSp add del">
        <pc:chgData name="Moe Gogo" userId="a1a208ea6331bb23" providerId="LiveId" clId="{874F807C-E109-4FA2-AD0F-37299E299A09}" dt="2019-12-23T06:17:28.790" v="325" actId="47"/>
        <pc:sldMkLst>
          <pc:docMk/>
          <pc:sldMk cId="3154395067" sldId="268"/>
        </pc:sldMkLst>
        <pc:picChg chg="del">
          <ac:chgData name="Moe Gogo" userId="a1a208ea6331bb23" providerId="LiveId" clId="{874F807C-E109-4FA2-AD0F-37299E299A09}" dt="2019-12-23T06:17:24.748" v="324" actId="478"/>
          <ac:picMkLst>
            <pc:docMk/>
            <pc:sldMk cId="3154395067" sldId="268"/>
            <ac:picMk id="6" creationId="{4850FA3D-3649-456F-A424-0DDCD51EC2CA}"/>
          </ac:picMkLst>
        </pc:picChg>
      </pc:sldChg>
      <pc:sldChg chg="addSp delSp modSp add">
        <pc:chgData name="Moe Gogo" userId="a1a208ea6331bb23" providerId="LiveId" clId="{874F807C-E109-4FA2-AD0F-37299E299A09}" dt="2019-12-23T06:20:07.535" v="428"/>
        <pc:sldMkLst>
          <pc:docMk/>
          <pc:sldMk cId="3471244584" sldId="268"/>
        </pc:sldMkLst>
        <pc:spChg chg="mod">
          <ac:chgData name="Moe Gogo" userId="a1a208ea6331bb23" providerId="LiveId" clId="{874F807C-E109-4FA2-AD0F-37299E299A09}" dt="2019-12-23T06:18:01.234" v="328"/>
          <ac:spMkLst>
            <pc:docMk/>
            <pc:sldMk cId="3471244584" sldId="268"/>
            <ac:spMk id="2" creationId="{00000000-0000-0000-0000-000000000000}"/>
          </ac:spMkLst>
        </pc:spChg>
        <pc:spChg chg="add del mod">
          <ac:chgData name="Moe Gogo" userId="a1a208ea6331bb23" providerId="LiveId" clId="{874F807C-E109-4FA2-AD0F-37299E299A09}" dt="2019-12-23T06:18:37.471" v="338" actId="478"/>
          <ac:spMkLst>
            <pc:docMk/>
            <pc:sldMk cId="3471244584" sldId="268"/>
            <ac:spMk id="3" creationId="{3EB84193-2F30-4C0A-9054-8B8A753513EC}"/>
          </ac:spMkLst>
        </pc:spChg>
        <pc:spChg chg="add mod">
          <ac:chgData name="Moe Gogo" userId="a1a208ea6331bb23" providerId="LiveId" clId="{874F807C-E109-4FA2-AD0F-37299E299A09}" dt="2019-12-23T06:20:07.535" v="428"/>
          <ac:spMkLst>
            <pc:docMk/>
            <pc:sldMk cId="3471244584" sldId="268"/>
            <ac:spMk id="5" creationId="{23E95F43-0028-4971-99AA-AE50269A114A}"/>
          </ac:spMkLst>
        </pc:spChg>
        <pc:picChg chg="del">
          <ac:chgData name="Moe Gogo" userId="a1a208ea6331bb23" providerId="LiveId" clId="{874F807C-E109-4FA2-AD0F-37299E299A09}" dt="2019-12-23T06:17:54.859" v="327" actId="478"/>
          <ac:picMkLst>
            <pc:docMk/>
            <pc:sldMk cId="3471244584" sldId="268"/>
            <ac:picMk id="6" creationId="{4850FA3D-3649-456F-A424-0DDCD51EC2CA}"/>
          </ac:picMkLst>
        </pc:picChg>
      </pc:sldChg>
      <pc:sldChg chg="add del">
        <pc:chgData name="Moe Gogo" userId="a1a208ea6331bb23" providerId="LiveId" clId="{874F807C-E109-4FA2-AD0F-37299E299A09}" dt="2019-12-23T06:17:20.904" v="322" actId="47"/>
        <pc:sldMkLst>
          <pc:docMk/>
          <pc:sldMk cId="3517717206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A9B36-EE01-421E-8FE0-FC476246380F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2019年12月23日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25C8A2C-8D36-45CC-9F0C-85690EB46852}" type="datetime2">
              <a:rPr lang="zh-CN" altLang="en-US" noProof="0" smtClean="0"/>
              <a:t>2019年12月23日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BB98AFB-CB0D-4DFE-87B9-B4B0D0DE73C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79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29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13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9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6FCC0F-129A-4BAE-A08F-BA8C146575E9}" type="datetime2">
              <a:rPr lang="zh-CN" altLang="en-US" smtClean="0"/>
              <a:pPr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81C097-087E-4B1F-8549-8B9EC3D91F64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7A205-A27A-47B0-A5C9-85B2E0C0E2CE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DB29665-5222-415F-8E04-3C5CC973D664}" type="datetime2">
              <a:rPr lang="zh-CN" altLang="en-US" smtClean="0"/>
              <a:pPr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67DA4A-DCB2-4B6C-AC5A-EDF953BEB369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BAE2FF-4395-4F93-AFEA-F164A3403B7E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8C5DB5-2B78-4CD1-9362-23B906E16888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41F66-286C-4994-A77C-F1F47D3CF080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17E57-8848-4559-A14F-24691E341DAC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DEC6B-747D-43B1-A145-BC7F90EF4E90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EAC3DCA-FA7C-4F9F-9430-A4402AD6645D}" type="datetime2">
              <a:rPr lang="zh-CN" altLang="en-US" smtClean="0"/>
              <a:pPr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389238" cy="2514601"/>
          </a:xfrm>
        </p:spPr>
        <p:txBody>
          <a:bodyPr rtlCol="0"/>
          <a:lstStyle/>
          <a:p>
            <a:pPr rtl="0"/>
            <a:r>
              <a:rPr lang="en-US" altLang="zh-CN" dirty="0"/>
              <a:t>CS305</a:t>
            </a:r>
            <a:br>
              <a:rPr lang="en-US" altLang="zh-CN" dirty="0"/>
            </a:br>
            <a:r>
              <a:rPr lang="en-US" altLang="zh-CN" dirty="0"/>
              <a:t>Computer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Final Project Presentation</a:t>
            </a:r>
            <a:endParaRPr lang="zh-CN" altLang="en-US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02C8-DE28-4801-B6AC-9D7F2DE8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DCDAFF-2188-43A6-8DEA-155B312E3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191000"/>
          </a:xfrm>
        </p:spPr>
        <p:txBody>
          <a:bodyPr rtlCol="0"/>
          <a:lstStyle/>
          <a:p>
            <a:r>
              <a:rPr lang="zh-CN" altLang="en-US" dirty="0"/>
              <a:t>提高性能，使用 </a:t>
            </a:r>
            <a:r>
              <a:rPr lang="en-US" altLang="zh-CN" dirty="0"/>
              <a:t>base62x </a:t>
            </a:r>
            <a:r>
              <a:rPr lang="zh-CN" altLang="en-US" dirty="0"/>
              <a:t>代替 </a:t>
            </a:r>
            <a:r>
              <a:rPr lang="en-US" altLang="zh-CN" dirty="0"/>
              <a:t>hex</a:t>
            </a:r>
            <a:r>
              <a:rPr lang="zh-CN" altLang="en-US" dirty="0"/>
              <a:t>，使 </a:t>
            </a:r>
            <a:r>
              <a:rPr lang="en-US" altLang="zh-CN" dirty="0"/>
              <a:t>MTU </a:t>
            </a:r>
            <a:r>
              <a:rPr lang="zh-CN" altLang="en-US" dirty="0"/>
              <a:t>从 </a:t>
            </a:r>
            <a:r>
              <a:rPr lang="en-US" altLang="zh-CN" dirty="0"/>
              <a:t>100 </a:t>
            </a:r>
            <a:r>
              <a:rPr lang="zh-CN" altLang="en-US" dirty="0"/>
              <a:t>扩大为 </a:t>
            </a:r>
            <a:r>
              <a:rPr lang="en-US" altLang="zh-CN" dirty="0"/>
              <a:t>150</a:t>
            </a:r>
          </a:p>
          <a:p>
            <a:r>
              <a:rPr lang="zh-CN" altLang="en-US" dirty="0"/>
              <a:t>提高便利性，安装脚本，启动脚本，参数可在配置文件中修改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96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4100-302E-40E7-A937-DA90C37B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B07B5-D5D7-46E6-9FA8-A7FF7352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1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Packet IP datagram into DNS packet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17B920-B693-4906-AE4A-35A313CC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0" y="1600200"/>
            <a:ext cx="4536504" cy="50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Fragmentation and reassembly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21AA0D-F90C-4553-A292-17A5E29D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456" y="1772816"/>
            <a:ext cx="2916311" cy="49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NAT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50FA3D-3649-456F-A424-0DDCD51E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603666"/>
            <a:ext cx="193564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The challenges 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E95F43-0028-4971-99AA-AE50269A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678" y="1916832"/>
            <a:ext cx="8686801" cy="4191000"/>
          </a:xfrm>
        </p:spPr>
        <p:txBody>
          <a:bodyPr rtlCol="0"/>
          <a:lstStyle/>
          <a:p>
            <a:r>
              <a:rPr lang="zh-CN" altLang="en-US" dirty="0"/>
              <a:t>encoding, </a:t>
            </a:r>
            <a:r>
              <a:rPr lang="en-US" altLang="zh-CN" dirty="0"/>
              <a:t>Use hex, base64, base62</a:t>
            </a:r>
            <a:endParaRPr lang="zh-CN" alt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symmetry</a:t>
            </a:r>
            <a:r>
              <a:rPr lang="en-US" altLang="zh-CN" dirty="0"/>
              <a:t>, client polling (use msg, fetch)</a:t>
            </a:r>
          </a:p>
          <a:p>
            <a:r>
              <a:rPr lang="en-US" altLang="zh-CN" dirty="0"/>
              <a:t>f</a:t>
            </a:r>
            <a:r>
              <a:rPr lang="zh-CN" altLang="en-US" dirty="0"/>
              <a:t>ragmentation</a:t>
            </a:r>
            <a:r>
              <a:rPr lang="en-US" altLang="zh-CN" dirty="0"/>
              <a:t>, set MTU</a:t>
            </a:r>
          </a:p>
          <a:p>
            <a:r>
              <a:rPr lang="en-US" altLang="zh-CN" dirty="0"/>
              <a:t>Low performance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712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How to delivery IP datagram?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IP datagram was put in the domain region of DNS txt query.</a:t>
            </a:r>
          </a:p>
          <a:p>
            <a:pPr rtl="0"/>
            <a:r>
              <a:rPr lang="en-US" altLang="zh-CN" dirty="0"/>
              <a:t>Question: DNS domain only can contain [A-Za-z0-9\-]. How?</a:t>
            </a:r>
          </a:p>
          <a:p>
            <a:pPr lvl="1"/>
            <a:r>
              <a:rPr lang="en-US" altLang="zh-CN" dirty="0"/>
              <a:t>Encode with hexadecimal?</a:t>
            </a:r>
          </a:p>
          <a:p>
            <a:pPr lvl="1"/>
            <a:r>
              <a:rPr lang="en-US" altLang="zh-CN" dirty="0"/>
              <a:t>Too large: 100 bytes IP datagram became 200 bytes of string.</a:t>
            </a:r>
          </a:p>
          <a:p>
            <a:pPr rtl="0"/>
            <a:r>
              <a:rPr lang="en-US" altLang="zh-CN" dirty="0"/>
              <a:t>Encode: Base 62.</a:t>
            </a:r>
          </a:p>
          <a:p>
            <a:pPr lvl="1"/>
            <a:r>
              <a:rPr lang="en-US" altLang="zh-CN" dirty="0"/>
              <a:t>Base encode without plus (+) and equal(/).</a:t>
            </a:r>
          </a:p>
          <a:p>
            <a:r>
              <a:rPr lang="en-US" altLang="zh-CN" dirty="0"/>
              <a:t>Another question: single direction from client to server. But server cannot process too fast, what if DNS returned earlier than server IP datagram?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Solution with roll polling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rtl="0"/>
                <a:r>
                  <a:rPr lang="en-US" altLang="zh-CN" dirty="0"/>
                  <a:t>Two types of DNS packets: &lt;IP datagram&gt;.msg.group-25.cs305.fun and x&lt;31 bytes random datagram&gt;.fetch.group-25.cs305.fun.</a:t>
                </a:r>
              </a:p>
              <a:p>
                <a:pPr rtl="0"/>
                <a:r>
                  <a:rPr lang="en-US" altLang="zh-CN" dirty="0"/>
                  <a:t>First: send IP datagram to server, may got empty IP datagram TXT return value.</a:t>
                </a:r>
              </a:p>
              <a:p>
                <a:pPr rtl="0"/>
                <a:r>
                  <a:rPr lang="en-US" altLang="zh-CN" dirty="0"/>
                  <a:t>Second: send fetch query to get correct IP datagram information.</a:t>
                </a:r>
              </a:p>
              <a:p>
                <a:pPr rtl="0"/>
                <a:endParaRPr lang="en-US" altLang="zh-CN" dirty="0"/>
              </a:p>
              <a:p>
                <a:pPr rtl="0"/>
                <a:r>
                  <a:rPr lang="en-US" altLang="zh-CN" dirty="0"/>
                  <a:t>Fragmentation: server return information ends with number &lt;rest&gt;, means there are &lt;rest&gt; more packets to receive.</a:t>
                </a:r>
              </a:p>
              <a:p>
                <a:pPr lvl="1"/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r>
                  <a:rPr lang="en-US" altLang="zh-CN" dirty="0"/>
                  <a:t> means empty return with 0 more.</a:t>
                </a:r>
              </a:p>
              <a:p>
                <a:pPr lvl="1"/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𝑑𝑎𝑡𝑎𝑔𝑟𝑎𝑚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&gt;.1</m:t>
                    </m:r>
                  </m:oMath>
                </a14:m>
                <a:r>
                  <a:rPr lang="en-US" altLang="zh-CN" dirty="0"/>
                  <a:t> means datagram with 1 more packet.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53" r="-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7937A-2191-49FE-97BE-EE578191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Fragmentation and reassembly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0B8A48-D1E4-485A-B572-DF7645E4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88840"/>
            <a:ext cx="9622805" cy="1632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267931-33B5-456B-A496-AC2F320B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145648"/>
            <a:ext cx="9622805" cy="21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02C8-DE28-4801-B6AC-9D7F2DE8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measurement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1CE84F-AABD-4E66-BF03-7ADD3954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844824"/>
            <a:ext cx="68008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业策略演示文稿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798_TF03460663" id="{5F9B9691-CA16-4618-B3EE-37EB4E79E869}" vid="{3CACC2BF-2FF5-4E91-9FAE-B96A5FE1F0CF}"/>
    </a:ext>
  </a:extLst>
</a:theme>
</file>

<file path=ppt/theme/theme2.xml><?xml version="1.0" encoding="utf-8"?>
<a:theme xmlns:a="http://schemas.openxmlformats.org/drawingml/2006/main" name="办公室主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商业策略演示文稿</Template>
  <TotalTime>46</TotalTime>
  <Words>294</Words>
  <Application>Microsoft Office PowerPoint</Application>
  <PresentationFormat>自定义</PresentationFormat>
  <Paragraphs>40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Cambria Math</vt:lpstr>
      <vt:lpstr>Palatino Linotype</vt:lpstr>
      <vt:lpstr>商业策略演示文稿</vt:lpstr>
      <vt:lpstr>CS305 Computer Networks</vt:lpstr>
      <vt:lpstr>Packet IP datagram into DNS packet</vt:lpstr>
      <vt:lpstr>Fragmentation and reassembly</vt:lpstr>
      <vt:lpstr>NAT</vt:lpstr>
      <vt:lpstr>The challenges </vt:lpstr>
      <vt:lpstr>How to delivery IP datagram?</vt:lpstr>
      <vt:lpstr>Solution with roll polling</vt:lpstr>
      <vt:lpstr>Fragmentation and reassembly</vt:lpstr>
      <vt:lpstr>Efficiency measurement</vt:lpstr>
      <vt:lpstr>Bonus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Computer Networks</dc:title>
  <dc:creator>绕鹅 安德</dc:creator>
  <cp:lastModifiedBy>Moe Gogo</cp:lastModifiedBy>
  <cp:revision>4</cp:revision>
  <dcterms:created xsi:type="dcterms:W3CDTF">2019-12-23T02:53:48Z</dcterms:created>
  <dcterms:modified xsi:type="dcterms:W3CDTF">2019-12-23T06:20:18Z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