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60100" y="122475"/>
            <a:ext cx="1487100" cy="609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7300" y="1343037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33300" y="1343025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395150" y="1343025"/>
            <a:ext cx="1298400" cy="532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661300" y="1343024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047300" y="2907137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433300" y="2907125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661300" y="2907124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395000" y="2907124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cxnSp>
        <p:nvCxnSpPr>
          <p:cNvPr id="63" name="Google Shape;63;p13"/>
          <p:cNvCxnSpPr>
            <a:stCxn id="61" idx="0"/>
            <a:endCxn id="58" idx="2"/>
          </p:cNvCxnSpPr>
          <p:nvPr/>
        </p:nvCxnSpPr>
        <p:spPr>
          <a:xfrm rot="10800000">
            <a:off x="5310650" y="1875424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3"/>
          <p:cNvCxnSpPr>
            <a:stCxn id="61" idx="3"/>
            <a:endCxn id="62" idx="1"/>
          </p:cNvCxnSpPr>
          <p:nvPr/>
        </p:nvCxnSpPr>
        <p:spPr>
          <a:xfrm>
            <a:off x="5960000" y="3173374"/>
            <a:ext cx="4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" name="Google Shape;65;p13"/>
          <p:cNvSpPr/>
          <p:nvPr/>
        </p:nvSpPr>
        <p:spPr>
          <a:xfrm>
            <a:off x="4661300" y="4343612"/>
            <a:ext cx="1298700" cy="532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</a:t>
            </a:r>
            <a:endParaRPr/>
          </a:p>
        </p:txBody>
      </p:sp>
      <p:cxnSp>
        <p:nvCxnSpPr>
          <p:cNvPr id="66" name="Google Shape;66;p13"/>
          <p:cNvCxnSpPr>
            <a:stCxn id="60" idx="0"/>
            <a:endCxn id="56" idx="2"/>
          </p:cNvCxnSpPr>
          <p:nvPr/>
        </p:nvCxnSpPr>
        <p:spPr>
          <a:xfrm rot="-5400000">
            <a:off x="1567100" y="2390975"/>
            <a:ext cx="10317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7" name="Google Shape;67;p13"/>
          <p:cNvCxnSpPr>
            <a:stCxn id="60" idx="3"/>
            <a:endCxn id="59" idx="1"/>
          </p:cNvCxnSpPr>
          <p:nvPr/>
        </p:nvCxnSpPr>
        <p:spPr>
          <a:xfrm>
            <a:off x="2732000" y="317337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" name="Google Shape;68;p13"/>
          <p:cNvCxnSpPr>
            <a:endCxn id="55" idx="2"/>
          </p:cNvCxnSpPr>
          <p:nvPr/>
        </p:nvCxnSpPr>
        <p:spPr>
          <a:xfrm rot="10800000">
            <a:off x="3696650" y="1875537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3"/>
          <p:cNvCxnSpPr>
            <a:stCxn id="61" idx="1"/>
            <a:endCxn id="59" idx="3"/>
          </p:cNvCxnSpPr>
          <p:nvPr/>
        </p:nvCxnSpPr>
        <p:spPr>
          <a:xfrm rot="10800000">
            <a:off x="4346000" y="3173374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3"/>
          <p:cNvCxnSpPr>
            <a:stCxn id="62" idx="0"/>
            <a:endCxn id="57" idx="2"/>
          </p:cNvCxnSpPr>
          <p:nvPr/>
        </p:nvCxnSpPr>
        <p:spPr>
          <a:xfrm rot="10800000">
            <a:off x="7044350" y="1875424"/>
            <a:ext cx="0" cy="10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3"/>
          <p:cNvSpPr txBox="1"/>
          <p:nvPr/>
        </p:nvSpPr>
        <p:spPr>
          <a:xfrm>
            <a:off x="1313075" y="1955275"/>
            <a:ext cx="9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tickers</a:t>
            </a:r>
            <a:endParaRPr sz="1100"/>
          </a:p>
        </p:txBody>
      </p:sp>
      <p:sp>
        <p:nvSpPr>
          <p:cNvPr id="72" name="Google Shape;72;p13"/>
          <p:cNvSpPr txBox="1"/>
          <p:nvPr/>
        </p:nvSpPr>
        <p:spPr>
          <a:xfrm>
            <a:off x="5518100" y="3714613"/>
            <a:ext cx="9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 data</a:t>
            </a:r>
            <a:endParaRPr sz="1100"/>
          </a:p>
        </p:txBody>
      </p:sp>
      <p:sp>
        <p:nvSpPr>
          <p:cNvPr id="73" name="Google Shape;73;p13"/>
          <p:cNvSpPr txBox="1"/>
          <p:nvPr/>
        </p:nvSpPr>
        <p:spPr>
          <a:xfrm>
            <a:off x="4346000" y="3714600"/>
            <a:ext cx="9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Result</a:t>
            </a:r>
            <a:endParaRPr sz="1100"/>
          </a:p>
        </p:txBody>
      </p:sp>
      <p:cxnSp>
        <p:nvCxnSpPr>
          <p:cNvPr id="74" name="Google Shape;74;p13"/>
          <p:cNvCxnSpPr/>
          <p:nvPr/>
        </p:nvCxnSpPr>
        <p:spPr>
          <a:xfrm rot="10800000">
            <a:off x="5057775" y="3456425"/>
            <a:ext cx="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/>
          <p:nvPr/>
        </p:nvCxnSpPr>
        <p:spPr>
          <a:xfrm>
            <a:off x="5563525" y="3430850"/>
            <a:ext cx="108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4231175" y="2552963"/>
            <a:ext cx="13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All data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Advice</a:t>
            </a: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2732000" y="1984300"/>
            <a:ext cx="13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Filtered</a:t>
            </a:r>
            <a:r>
              <a:rPr lang="en" sz="1000"/>
              <a:t> data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Advice</a:t>
            </a:r>
            <a:endParaRPr sz="1000"/>
          </a:p>
        </p:txBody>
      </p:sp>
      <p:sp>
        <p:nvSpPr>
          <p:cNvPr id="78" name="Google Shape;78;p13"/>
          <p:cNvSpPr txBox="1"/>
          <p:nvPr/>
        </p:nvSpPr>
        <p:spPr>
          <a:xfrm>
            <a:off x="5908700" y="2548775"/>
            <a:ext cx="13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All data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Advice</a:t>
            </a: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7164600" y="1989575"/>
            <a:ext cx="13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Filtered data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Advice</a:t>
            </a:r>
            <a:endParaRPr sz="1000"/>
          </a:p>
        </p:txBody>
      </p:sp>
      <p:sp>
        <p:nvSpPr>
          <p:cNvPr id="80" name="Google Shape;80;p13"/>
          <p:cNvSpPr txBox="1"/>
          <p:nvPr/>
        </p:nvSpPr>
        <p:spPr>
          <a:xfrm>
            <a:off x="4346000" y="1932550"/>
            <a:ext cx="13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Individual data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Advice</a:t>
            </a:r>
            <a:endParaRPr sz="1000"/>
          </a:p>
        </p:txBody>
      </p:sp>
      <p:cxnSp>
        <p:nvCxnSpPr>
          <p:cNvPr id="81" name="Google Shape;81;p13"/>
          <p:cNvCxnSpPr>
            <a:stCxn id="56" idx="0"/>
            <a:endCxn id="54" idx="2"/>
          </p:cNvCxnSpPr>
          <p:nvPr/>
        </p:nvCxnSpPr>
        <p:spPr>
          <a:xfrm rot="-5400000">
            <a:off x="2987900" y="-172725"/>
            <a:ext cx="610500" cy="2421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3"/>
          <p:cNvCxnSpPr>
            <a:stCxn id="55" idx="0"/>
            <a:endCxn id="54" idx="2"/>
          </p:cNvCxnSpPr>
          <p:nvPr/>
        </p:nvCxnSpPr>
        <p:spPr>
          <a:xfrm rot="-5400000">
            <a:off x="3794750" y="634137"/>
            <a:ext cx="610800" cy="8070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3"/>
          <p:cNvCxnSpPr>
            <a:stCxn id="58" idx="0"/>
            <a:endCxn id="54" idx="2"/>
          </p:cNvCxnSpPr>
          <p:nvPr/>
        </p:nvCxnSpPr>
        <p:spPr>
          <a:xfrm flipH="1" rot="5400000">
            <a:off x="4601900" y="634274"/>
            <a:ext cx="610500" cy="807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3"/>
          <p:cNvCxnSpPr>
            <a:stCxn id="57" idx="0"/>
            <a:endCxn id="54" idx="2"/>
          </p:cNvCxnSpPr>
          <p:nvPr/>
        </p:nvCxnSpPr>
        <p:spPr>
          <a:xfrm flipH="1" rot="5400000">
            <a:off x="5468750" y="-232575"/>
            <a:ext cx="610500" cy="2540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3"/>
          <p:cNvSpPr txBox="1"/>
          <p:nvPr/>
        </p:nvSpPr>
        <p:spPr>
          <a:xfrm>
            <a:off x="2553650" y="2655788"/>
            <a:ext cx="13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All data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