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:Gogula </a:t>
            </a:r>
            <a:r>
              <a:rPr lang="en-US" sz="1100" b="0" i="0" u="none" strike="noStrike" cap="none" dirty="0" err="1">
                <a:solidFill>
                  <a:schemeClr val="tx1"/>
                </a:solidFill>
                <a:latin typeface="Arial"/>
                <a:ea typeface="Arial"/>
                <a:cs typeface="Arial"/>
                <a:sym typeface="Arial"/>
              </a:rPr>
              <a:t>Jayakrishna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a:t>
            </a:r>
            <a:r>
              <a:rPr lang="en-US" sz="1100">
                <a:solidFill>
                  <a:schemeClr val="tx1"/>
                </a:solidFill>
              </a:rPr>
              <a:t>18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15</cp:revision>
  <dcterms:modified xsi:type="dcterms:W3CDTF">2024-04-09T13:29:13Z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