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51573" y="2374343"/>
            <a:ext cx="405091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GOGUL ASHWANTH C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845" y="3035601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Smsundaran</cp:lastModifiedBy>
  <cp:revision>20</cp:revision>
  <dcterms:created xsi:type="dcterms:W3CDTF">2024-03-26T08:16:27Z</dcterms:created>
  <dcterms:modified xsi:type="dcterms:W3CDTF">2024-03-27T04:41:47Z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