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B855781-F815-46F1-B2F2-244586509CF8}">
          <p14:sldIdLst>
            <p14:sldId id="256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TD\ANZ\ANZ_dataset_1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TD\ANZ\ANZ_dataset_1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TD\ANZ\ANZ_dataset_1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TD\ANZ\ANZ_dataset_1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TD\ANZ\ANZ_dataset_1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DSynth_Output_100c_3m_v3!$S$1</c:f>
              <c:strCache>
                <c:ptCount val="1"/>
                <c:pt idx="0">
                  <c:v>amount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DSynth_Output_100c_3m_v3!$K$2:$K$12044</c:f>
              <c:numCache>
                <c:formatCode>General</c:formatCode>
                <c:ptCount val="12043"/>
                <c:pt idx="0">
                  <c:v>35.39</c:v>
                </c:pt>
                <c:pt idx="1">
                  <c:v>21.2</c:v>
                </c:pt>
                <c:pt idx="2">
                  <c:v>5.71</c:v>
                </c:pt>
                <c:pt idx="3">
                  <c:v>2117.2199999999998</c:v>
                </c:pt>
                <c:pt idx="4">
                  <c:v>17.95</c:v>
                </c:pt>
                <c:pt idx="5">
                  <c:v>1705.43</c:v>
                </c:pt>
                <c:pt idx="6">
                  <c:v>1248.3599999999999</c:v>
                </c:pt>
                <c:pt idx="7">
                  <c:v>1232.75</c:v>
                </c:pt>
                <c:pt idx="8">
                  <c:v>213.16</c:v>
                </c:pt>
                <c:pt idx="9">
                  <c:v>466.58</c:v>
                </c:pt>
                <c:pt idx="10">
                  <c:v>4348.5</c:v>
                </c:pt>
                <c:pt idx="11">
                  <c:v>1203.75</c:v>
                </c:pt>
                <c:pt idx="12">
                  <c:v>207.08</c:v>
                </c:pt>
                <c:pt idx="13">
                  <c:v>4438.16</c:v>
                </c:pt>
                <c:pt idx="14">
                  <c:v>173.66</c:v>
                </c:pt>
                <c:pt idx="15">
                  <c:v>2.85</c:v>
                </c:pt>
                <c:pt idx="16">
                  <c:v>260514.83</c:v>
                </c:pt>
                <c:pt idx="17">
                  <c:v>3117.94</c:v>
                </c:pt>
                <c:pt idx="18">
                  <c:v>38.31</c:v>
                </c:pt>
                <c:pt idx="19">
                  <c:v>708.28</c:v>
                </c:pt>
                <c:pt idx="20">
                  <c:v>3.85</c:v>
                </c:pt>
                <c:pt idx="21">
                  <c:v>275.93</c:v>
                </c:pt>
                <c:pt idx="22">
                  <c:v>259.37</c:v>
                </c:pt>
                <c:pt idx="23">
                  <c:v>30583.15</c:v>
                </c:pt>
                <c:pt idx="24">
                  <c:v>793.64</c:v>
                </c:pt>
                <c:pt idx="25">
                  <c:v>4474.38</c:v>
                </c:pt>
                <c:pt idx="26">
                  <c:v>586.20000000000005</c:v>
                </c:pt>
                <c:pt idx="27">
                  <c:v>1636.91</c:v>
                </c:pt>
                <c:pt idx="28">
                  <c:v>11525.54</c:v>
                </c:pt>
                <c:pt idx="29">
                  <c:v>1625.34</c:v>
                </c:pt>
                <c:pt idx="30">
                  <c:v>2072.1</c:v>
                </c:pt>
                <c:pt idx="31">
                  <c:v>12529.59</c:v>
                </c:pt>
                <c:pt idx="32">
                  <c:v>698.61</c:v>
                </c:pt>
                <c:pt idx="33">
                  <c:v>2086.31</c:v>
                </c:pt>
                <c:pt idx="34">
                  <c:v>1689.89</c:v>
                </c:pt>
                <c:pt idx="35">
                  <c:v>1675.46</c:v>
                </c:pt>
                <c:pt idx="36">
                  <c:v>11438.51</c:v>
                </c:pt>
                <c:pt idx="37">
                  <c:v>38.42</c:v>
                </c:pt>
                <c:pt idx="38">
                  <c:v>1089.5899999999999</c:v>
                </c:pt>
                <c:pt idx="39">
                  <c:v>49756.21</c:v>
                </c:pt>
                <c:pt idx="40">
                  <c:v>2040.1</c:v>
                </c:pt>
                <c:pt idx="41">
                  <c:v>137.13999999999999</c:v>
                </c:pt>
                <c:pt idx="42">
                  <c:v>292.77</c:v>
                </c:pt>
                <c:pt idx="43">
                  <c:v>28.04</c:v>
                </c:pt>
                <c:pt idx="44">
                  <c:v>754.2</c:v>
                </c:pt>
                <c:pt idx="45">
                  <c:v>763.64</c:v>
                </c:pt>
                <c:pt idx="46">
                  <c:v>301.64999999999998</c:v>
                </c:pt>
                <c:pt idx="47">
                  <c:v>1290.08</c:v>
                </c:pt>
                <c:pt idx="48">
                  <c:v>18784.07</c:v>
                </c:pt>
                <c:pt idx="49">
                  <c:v>29645.42</c:v>
                </c:pt>
                <c:pt idx="50">
                  <c:v>8342.11</c:v>
                </c:pt>
                <c:pt idx="51">
                  <c:v>1195.08</c:v>
                </c:pt>
                <c:pt idx="52">
                  <c:v>454.94</c:v>
                </c:pt>
                <c:pt idx="53">
                  <c:v>27.86</c:v>
                </c:pt>
                <c:pt idx="54">
                  <c:v>689.22</c:v>
                </c:pt>
                <c:pt idx="55">
                  <c:v>440.66</c:v>
                </c:pt>
                <c:pt idx="56">
                  <c:v>29143.75</c:v>
                </c:pt>
                <c:pt idx="57">
                  <c:v>58154.74</c:v>
                </c:pt>
                <c:pt idx="58">
                  <c:v>589.1</c:v>
                </c:pt>
                <c:pt idx="59">
                  <c:v>2058.92</c:v>
                </c:pt>
                <c:pt idx="60">
                  <c:v>1109.58</c:v>
                </c:pt>
                <c:pt idx="61">
                  <c:v>2040.58</c:v>
                </c:pt>
                <c:pt idx="62">
                  <c:v>3071.94</c:v>
                </c:pt>
                <c:pt idx="63">
                  <c:v>150.08000000000001</c:v>
                </c:pt>
                <c:pt idx="64">
                  <c:v>3158.51</c:v>
                </c:pt>
                <c:pt idx="65">
                  <c:v>186371.86</c:v>
                </c:pt>
                <c:pt idx="66">
                  <c:v>4172.16</c:v>
                </c:pt>
                <c:pt idx="67">
                  <c:v>30163.439999999999</c:v>
                </c:pt>
                <c:pt idx="68">
                  <c:v>2517.66</c:v>
                </c:pt>
                <c:pt idx="69">
                  <c:v>2032.92</c:v>
                </c:pt>
                <c:pt idx="70">
                  <c:v>2271.79</c:v>
                </c:pt>
                <c:pt idx="71">
                  <c:v>29128.11</c:v>
                </c:pt>
                <c:pt idx="72">
                  <c:v>1017.52</c:v>
                </c:pt>
                <c:pt idx="73">
                  <c:v>119.88</c:v>
                </c:pt>
                <c:pt idx="74">
                  <c:v>538.85</c:v>
                </c:pt>
                <c:pt idx="75">
                  <c:v>486.68</c:v>
                </c:pt>
                <c:pt idx="76">
                  <c:v>2029.05</c:v>
                </c:pt>
                <c:pt idx="77">
                  <c:v>1609.16</c:v>
                </c:pt>
                <c:pt idx="78">
                  <c:v>429.2</c:v>
                </c:pt>
                <c:pt idx="79">
                  <c:v>86.91</c:v>
                </c:pt>
                <c:pt idx="80">
                  <c:v>28453.87</c:v>
                </c:pt>
                <c:pt idx="81">
                  <c:v>86.3</c:v>
                </c:pt>
                <c:pt idx="82">
                  <c:v>1602.58</c:v>
                </c:pt>
                <c:pt idx="83">
                  <c:v>713.56</c:v>
                </c:pt>
                <c:pt idx="84">
                  <c:v>143.4</c:v>
                </c:pt>
                <c:pt idx="85">
                  <c:v>750.75</c:v>
                </c:pt>
                <c:pt idx="86">
                  <c:v>697.46</c:v>
                </c:pt>
                <c:pt idx="87">
                  <c:v>39595.08</c:v>
                </c:pt>
                <c:pt idx="88">
                  <c:v>1082.6400000000001</c:v>
                </c:pt>
                <c:pt idx="89">
                  <c:v>2335.35</c:v>
                </c:pt>
                <c:pt idx="90">
                  <c:v>16433.32</c:v>
                </c:pt>
                <c:pt idx="91">
                  <c:v>8.06</c:v>
                </c:pt>
                <c:pt idx="92">
                  <c:v>1796.37</c:v>
                </c:pt>
                <c:pt idx="93">
                  <c:v>50383.16</c:v>
                </c:pt>
                <c:pt idx="94">
                  <c:v>1691.91</c:v>
                </c:pt>
                <c:pt idx="95">
                  <c:v>43.06</c:v>
                </c:pt>
                <c:pt idx="96">
                  <c:v>186344.95</c:v>
                </c:pt>
                <c:pt idx="97">
                  <c:v>1244.45</c:v>
                </c:pt>
                <c:pt idx="98">
                  <c:v>1969.05</c:v>
                </c:pt>
                <c:pt idx="99">
                  <c:v>1162.08</c:v>
                </c:pt>
                <c:pt idx="100">
                  <c:v>1403.55</c:v>
                </c:pt>
                <c:pt idx="101">
                  <c:v>7094.77</c:v>
                </c:pt>
                <c:pt idx="102">
                  <c:v>3021.94</c:v>
                </c:pt>
                <c:pt idx="103">
                  <c:v>300.08999999999997</c:v>
                </c:pt>
                <c:pt idx="104">
                  <c:v>6941.78</c:v>
                </c:pt>
                <c:pt idx="105">
                  <c:v>1067.3599999999999</c:v>
                </c:pt>
                <c:pt idx="106">
                  <c:v>189.55</c:v>
                </c:pt>
                <c:pt idx="107">
                  <c:v>492.41</c:v>
                </c:pt>
                <c:pt idx="108">
                  <c:v>2025.72</c:v>
                </c:pt>
                <c:pt idx="109">
                  <c:v>468.09</c:v>
                </c:pt>
                <c:pt idx="110">
                  <c:v>860.46</c:v>
                </c:pt>
                <c:pt idx="111">
                  <c:v>1006.85</c:v>
                </c:pt>
                <c:pt idx="112">
                  <c:v>6022.68</c:v>
                </c:pt>
                <c:pt idx="113">
                  <c:v>7046.77</c:v>
                </c:pt>
                <c:pt idx="114">
                  <c:v>27984.9</c:v>
                </c:pt>
                <c:pt idx="115">
                  <c:v>823.53</c:v>
                </c:pt>
                <c:pt idx="116">
                  <c:v>16421.78</c:v>
                </c:pt>
                <c:pt idx="117">
                  <c:v>995.57</c:v>
                </c:pt>
                <c:pt idx="118">
                  <c:v>27953.53</c:v>
                </c:pt>
                <c:pt idx="119">
                  <c:v>445.04</c:v>
                </c:pt>
                <c:pt idx="120">
                  <c:v>4331.5</c:v>
                </c:pt>
                <c:pt idx="121">
                  <c:v>1992.72</c:v>
                </c:pt>
                <c:pt idx="122">
                  <c:v>117.08</c:v>
                </c:pt>
                <c:pt idx="123">
                  <c:v>35322.36</c:v>
                </c:pt>
                <c:pt idx="124">
                  <c:v>1963.94</c:v>
                </c:pt>
                <c:pt idx="125">
                  <c:v>6924.65</c:v>
                </c:pt>
                <c:pt idx="126">
                  <c:v>1679.94</c:v>
                </c:pt>
                <c:pt idx="127">
                  <c:v>34.97</c:v>
                </c:pt>
                <c:pt idx="128">
                  <c:v>614.92999999999995</c:v>
                </c:pt>
                <c:pt idx="129">
                  <c:v>986.58</c:v>
                </c:pt>
                <c:pt idx="130">
                  <c:v>279.86</c:v>
                </c:pt>
                <c:pt idx="131">
                  <c:v>1569.58</c:v>
                </c:pt>
                <c:pt idx="132">
                  <c:v>976.26</c:v>
                </c:pt>
                <c:pt idx="133">
                  <c:v>94.45</c:v>
                </c:pt>
                <c:pt idx="134">
                  <c:v>1884.41</c:v>
                </c:pt>
                <c:pt idx="135">
                  <c:v>1767.37</c:v>
                </c:pt>
                <c:pt idx="136">
                  <c:v>7014.77</c:v>
                </c:pt>
                <c:pt idx="137">
                  <c:v>27923.06</c:v>
                </c:pt>
                <c:pt idx="138">
                  <c:v>1074.43</c:v>
                </c:pt>
                <c:pt idx="139">
                  <c:v>163.59</c:v>
                </c:pt>
                <c:pt idx="140">
                  <c:v>8306.1200000000008</c:v>
                </c:pt>
                <c:pt idx="141">
                  <c:v>147.59</c:v>
                </c:pt>
                <c:pt idx="142">
                  <c:v>128.21</c:v>
                </c:pt>
                <c:pt idx="143">
                  <c:v>58111.040000000001</c:v>
                </c:pt>
                <c:pt idx="144">
                  <c:v>54980.99</c:v>
                </c:pt>
                <c:pt idx="145">
                  <c:v>223.93</c:v>
                </c:pt>
                <c:pt idx="146">
                  <c:v>128.76</c:v>
                </c:pt>
                <c:pt idx="147">
                  <c:v>6630.82</c:v>
                </c:pt>
                <c:pt idx="148">
                  <c:v>1657.94</c:v>
                </c:pt>
                <c:pt idx="149">
                  <c:v>1066.3499999999999</c:v>
                </c:pt>
                <c:pt idx="150">
                  <c:v>15.93</c:v>
                </c:pt>
                <c:pt idx="151">
                  <c:v>4298.5</c:v>
                </c:pt>
                <c:pt idx="152">
                  <c:v>205.93</c:v>
                </c:pt>
                <c:pt idx="153">
                  <c:v>213.37</c:v>
                </c:pt>
                <c:pt idx="154">
                  <c:v>3117.58</c:v>
                </c:pt>
                <c:pt idx="155">
                  <c:v>35305.32</c:v>
                </c:pt>
                <c:pt idx="156">
                  <c:v>1580.32</c:v>
                </c:pt>
                <c:pt idx="157">
                  <c:v>1146.46</c:v>
                </c:pt>
                <c:pt idx="158">
                  <c:v>2074.79</c:v>
                </c:pt>
                <c:pt idx="159">
                  <c:v>50671.14</c:v>
                </c:pt>
                <c:pt idx="160">
                  <c:v>1917.11</c:v>
                </c:pt>
                <c:pt idx="161">
                  <c:v>2031.79</c:v>
                </c:pt>
                <c:pt idx="162">
                  <c:v>38.549999999999997</c:v>
                </c:pt>
                <c:pt idx="163">
                  <c:v>463.96</c:v>
                </c:pt>
                <c:pt idx="164">
                  <c:v>186236.3</c:v>
                </c:pt>
                <c:pt idx="165">
                  <c:v>17.440000000000001</c:v>
                </c:pt>
                <c:pt idx="166">
                  <c:v>2293.86</c:v>
                </c:pt>
                <c:pt idx="167">
                  <c:v>968.15</c:v>
                </c:pt>
                <c:pt idx="168">
                  <c:v>847.49</c:v>
                </c:pt>
                <c:pt idx="169">
                  <c:v>4428.26</c:v>
                </c:pt>
                <c:pt idx="170">
                  <c:v>16394.78</c:v>
                </c:pt>
                <c:pt idx="171">
                  <c:v>104.4</c:v>
                </c:pt>
                <c:pt idx="172">
                  <c:v>842.07</c:v>
                </c:pt>
                <c:pt idx="173">
                  <c:v>2986.34</c:v>
                </c:pt>
                <c:pt idx="174">
                  <c:v>1872.72</c:v>
                </c:pt>
                <c:pt idx="175">
                  <c:v>1845.04</c:v>
                </c:pt>
                <c:pt idx="176">
                  <c:v>1826.34</c:v>
                </c:pt>
                <c:pt idx="177">
                  <c:v>1816.34</c:v>
                </c:pt>
                <c:pt idx="178">
                  <c:v>50657.65</c:v>
                </c:pt>
                <c:pt idx="179">
                  <c:v>344.8</c:v>
                </c:pt>
                <c:pt idx="180">
                  <c:v>956.92</c:v>
                </c:pt>
                <c:pt idx="181">
                  <c:v>1035.55</c:v>
                </c:pt>
                <c:pt idx="182">
                  <c:v>949.22</c:v>
                </c:pt>
                <c:pt idx="183">
                  <c:v>2285.02</c:v>
                </c:pt>
                <c:pt idx="184">
                  <c:v>49743.839999999997</c:v>
                </c:pt>
                <c:pt idx="185">
                  <c:v>159.66</c:v>
                </c:pt>
                <c:pt idx="186">
                  <c:v>521.73</c:v>
                </c:pt>
                <c:pt idx="187">
                  <c:v>2476.66</c:v>
                </c:pt>
                <c:pt idx="188">
                  <c:v>3907.05</c:v>
                </c:pt>
                <c:pt idx="189">
                  <c:v>1667.91</c:v>
                </c:pt>
                <c:pt idx="190">
                  <c:v>16373.36</c:v>
                </c:pt>
                <c:pt idx="191">
                  <c:v>941.23</c:v>
                </c:pt>
                <c:pt idx="192">
                  <c:v>931.76</c:v>
                </c:pt>
                <c:pt idx="193">
                  <c:v>107.79</c:v>
                </c:pt>
                <c:pt idx="194">
                  <c:v>96.25</c:v>
                </c:pt>
                <c:pt idx="195">
                  <c:v>1742.72</c:v>
                </c:pt>
                <c:pt idx="196">
                  <c:v>3047.08</c:v>
                </c:pt>
                <c:pt idx="197">
                  <c:v>4.41</c:v>
                </c:pt>
                <c:pt idx="198">
                  <c:v>35254.080000000002</c:v>
                </c:pt>
                <c:pt idx="199">
                  <c:v>50526.26</c:v>
                </c:pt>
                <c:pt idx="200">
                  <c:v>186195.3</c:v>
                </c:pt>
                <c:pt idx="201">
                  <c:v>715.75</c:v>
                </c:pt>
                <c:pt idx="202">
                  <c:v>3008.22</c:v>
                </c:pt>
                <c:pt idx="203">
                  <c:v>1903.7</c:v>
                </c:pt>
                <c:pt idx="204">
                  <c:v>27898.89</c:v>
                </c:pt>
                <c:pt idx="205">
                  <c:v>8189.12</c:v>
                </c:pt>
                <c:pt idx="206">
                  <c:v>2511.5</c:v>
                </c:pt>
                <c:pt idx="207">
                  <c:v>2666.12</c:v>
                </c:pt>
                <c:pt idx="208">
                  <c:v>4158.41</c:v>
                </c:pt>
                <c:pt idx="209">
                  <c:v>86.96</c:v>
                </c:pt>
                <c:pt idx="210">
                  <c:v>92.48</c:v>
                </c:pt>
                <c:pt idx="211">
                  <c:v>3130</c:v>
                </c:pt>
                <c:pt idx="212">
                  <c:v>6954.77</c:v>
                </c:pt>
                <c:pt idx="213">
                  <c:v>1811.47</c:v>
                </c:pt>
                <c:pt idx="214">
                  <c:v>1712.39</c:v>
                </c:pt>
                <c:pt idx="215">
                  <c:v>14.26</c:v>
                </c:pt>
                <c:pt idx="216">
                  <c:v>1948.27</c:v>
                </c:pt>
                <c:pt idx="217">
                  <c:v>30130.77</c:v>
                </c:pt>
                <c:pt idx="218">
                  <c:v>66.150000000000006</c:v>
                </c:pt>
                <c:pt idx="219">
                  <c:v>823.87</c:v>
                </c:pt>
                <c:pt idx="220">
                  <c:v>35238.129999999997</c:v>
                </c:pt>
                <c:pt idx="221">
                  <c:v>1791</c:v>
                </c:pt>
                <c:pt idx="222">
                  <c:v>2480.7399999999998</c:v>
                </c:pt>
                <c:pt idx="223">
                  <c:v>1758</c:v>
                </c:pt>
                <c:pt idx="224">
                  <c:v>6722.85</c:v>
                </c:pt>
                <c:pt idx="225">
                  <c:v>332.57</c:v>
                </c:pt>
                <c:pt idx="226">
                  <c:v>1550.27</c:v>
                </c:pt>
                <c:pt idx="227">
                  <c:v>24268.73</c:v>
                </c:pt>
                <c:pt idx="228">
                  <c:v>1789.31</c:v>
                </c:pt>
                <c:pt idx="229">
                  <c:v>1014.72</c:v>
                </c:pt>
                <c:pt idx="230">
                  <c:v>1236.27</c:v>
                </c:pt>
                <c:pt idx="231">
                  <c:v>50637.85</c:v>
                </c:pt>
                <c:pt idx="232">
                  <c:v>842.78</c:v>
                </c:pt>
                <c:pt idx="233">
                  <c:v>1663.59</c:v>
                </c:pt>
                <c:pt idx="234">
                  <c:v>1634.77</c:v>
                </c:pt>
                <c:pt idx="235">
                  <c:v>1361.79</c:v>
                </c:pt>
                <c:pt idx="236">
                  <c:v>2866.56</c:v>
                </c:pt>
                <c:pt idx="237">
                  <c:v>2.38</c:v>
                </c:pt>
                <c:pt idx="238">
                  <c:v>326.94</c:v>
                </c:pt>
                <c:pt idx="239">
                  <c:v>8144.24</c:v>
                </c:pt>
                <c:pt idx="240">
                  <c:v>7963.24</c:v>
                </c:pt>
                <c:pt idx="241">
                  <c:v>1020.55</c:v>
                </c:pt>
                <c:pt idx="242">
                  <c:v>42790.09</c:v>
                </c:pt>
                <c:pt idx="243">
                  <c:v>263.08999999999997</c:v>
                </c:pt>
                <c:pt idx="244">
                  <c:v>1067.25</c:v>
                </c:pt>
                <c:pt idx="245">
                  <c:v>661.06</c:v>
                </c:pt>
                <c:pt idx="246">
                  <c:v>200.94</c:v>
                </c:pt>
                <c:pt idx="247">
                  <c:v>636.59</c:v>
                </c:pt>
                <c:pt idx="248">
                  <c:v>2658.88</c:v>
                </c:pt>
                <c:pt idx="249">
                  <c:v>27884.42</c:v>
                </c:pt>
                <c:pt idx="250">
                  <c:v>7922.24</c:v>
                </c:pt>
                <c:pt idx="251">
                  <c:v>230.86</c:v>
                </c:pt>
                <c:pt idx="252">
                  <c:v>186174.3</c:v>
                </c:pt>
                <c:pt idx="253">
                  <c:v>1540.46</c:v>
                </c:pt>
                <c:pt idx="254">
                  <c:v>13583.79</c:v>
                </c:pt>
                <c:pt idx="255">
                  <c:v>11424.58</c:v>
                </c:pt>
                <c:pt idx="256">
                  <c:v>260464.83</c:v>
                </c:pt>
                <c:pt idx="257">
                  <c:v>605.9</c:v>
                </c:pt>
                <c:pt idx="258">
                  <c:v>1608.28</c:v>
                </c:pt>
                <c:pt idx="259">
                  <c:v>50192.66</c:v>
                </c:pt>
                <c:pt idx="260">
                  <c:v>30102.06</c:v>
                </c:pt>
                <c:pt idx="261">
                  <c:v>105.89</c:v>
                </c:pt>
                <c:pt idx="262">
                  <c:v>5748.22</c:v>
                </c:pt>
                <c:pt idx="263">
                  <c:v>996.97</c:v>
                </c:pt>
                <c:pt idx="264">
                  <c:v>979.55</c:v>
                </c:pt>
                <c:pt idx="265">
                  <c:v>290.88</c:v>
                </c:pt>
                <c:pt idx="266">
                  <c:v>50590.99</c:v>
                </c:pt>
                <c:pt idx="267">
                  <c:v>485.88</c:v>
                </c:pt>
                <c:pt idx="268">
                  <c:v>11366.83</c:v>
                </c:pt>
                <c:pt idx="269">
                  <c:v>42704.09</c:v>
                </c:pt>
                <c:pt idx="270">
                  <c:v>6866.65</c:v>
                </c:pt>
                <c:pt idx="271">
                  <c:v>147.58000000000001</c:v>
                </c:pt>
                <c:pt idx="272">
                  <c:v>424.01</c:v>
                </c:pt>
                <c:pt idx="273">
                  <c:v>119.37</c:v>
                </c:pt>
                <c:pt idx="274">
                  <c:v>6708.49</c:v>
                </c:pt>
                <c:pt idx="275">
                  <c:v>2795.85</c:v>
                </c:pt>
                <c:pt idx="276">
                  <c:v>5986.68</c:v>
                </c:pt>
                <c:pt idx="277">
                  <c:v>1441.27</c:v>
                </c:pt>
                <c:pt idx="278">
                  <c:v>1038.46</c:v>
                </c:pt>
                <c:pt idx="279">
                  <c:v>45.89</c:v>
                </c:pt>
                <c:pt idx="280">
                  <c:v>6879.81</c:v>
                </c:pt>
                <c:pt idx="281">
                  <c:v>30056.51</c:v>
                </c:pt>
                <c:pt idx="282">
                  <c:v>1697.39</c:v>
                </c:pt>
                <c:pt idx="283">
                  <c:v>4376.26</c:v>
                </c:pt>
                <c:pt idx="284">
                  <c:v>58052.04</c:v>
                </c:pt>
                <c:pt idx="285">
                  <c:v>50459.08</c:v>
                </c:pt>
                <c:pt idx="286">
                  <c:v>6619.25</c:v>
                </c:pt>
                <c:pt idx="287">
                  <c:v>1768.68</c:v>
                </c:pt>
                <c:pt idx="288">
                  <c:v>35205.33</c:v>
                </c:pt>
                <c:pt idx="289">
                  <c:v>1564.62</c:v>
                </c:pt>
                <c:pt idx="290">
                  <c:v>71.55</c:v>
                </c:pt>
                <c:pt idx="291">
                  <c:v>185.33</c:v>
                </c:pt>
                <c:pt idx="292">
                  <c:v>1009.91</c:v>
                </c:pt>
                <c:pt idx="293">
                  <c:v>6.48</c:v>
                </c:pt>
                <c:pt idx="294">
                  <c:v>171.86</c:v>
                </c:pt>
                <c:pt idx="295">
                  <c:v>11323.83</c:v>
                </c:pt>
                <c:pt idx="296">
                  <c:v>2460.9</c:v>
                </c:pt>
                <c:pt idx="297">
                  <c:v>29932.51</c:v>
                </c:pt>
                <c:pt idx="298">
                  <c:v>124.59</c:v>
                </c:pt>
                <c:pt idx="299">
                  <c:v>1529.58</c:v>
                </c:pt>
                <c:pt idx="300">
                  <c:v>2014.57</c:v>
                </c:pt>
                <c:pt idx="301">
                  <c:v>100.86</c:v>
                </c:pt>
                <c:pt idx="302">
                  <c:v>29867.51</c:v>
                </c:pt>
                <c:pt idx="303">
                  <c:v>6610.74</c:v>
                </c:pt>
                <c:pt idx="304">
                  <c:v>736.76</c:v>
                </c:pt>
                <c:pt idx="305">
                  <c:v>42557.09</c:v>
                </c:pt>
                <c:pt idx="306">
                  <c:v>986.72</c:v>
                </c:pt>
                <c:pt idx="307">
                  <c:v>1512.46</c:v>
                </c:pt>
                <c:pt idx="308">
                  <c:v>2457.1</c:v>
                </c:pt>
                <c:pt idx="309">
                  <c:v>54849.99</c:v>
                </c:pt>
                <c:pt idx="310">
                  <c:v>5876.68</c:v>
                </c:pt>
                <c:pt idx="311">
                  <c:v>107.59</c:v>
                </c:pt>
                <c:pt idx="312">
                  <c:v>164.08</c:v>
                </c:pt>
                <c:pt idx="313">
                  <c:v>1477.37</c:v>
                </c:pt>
                <c:pt idx="314">
                  <c:v>2451.88</c:v>
                </c:pt>
                <c:pt idx="315">
                  <c:v>401.05</c:v>
                </c:pt>
                <c:pt idx="316">
                  <c:v>721.46</c:v>
                </c:pt>
                <c:pt idx="317">
                  <c:v>35174.730000000003</c:v>
                </c:pt>
                <c:pt idx="318">
                  <c:v>19.07</c:v>
                </c:pt>
                <c:pt idx="319">
                  <c:v>1464.57</c:v>
                </c:pt>
                <c:pt idx="320">
                  <c:v>391.94</c:v>
                </c:pt>
                <c:pt idx="321">
                  <c:v>515.07000000000005</c:v>
                </c:pt>
                <c:pt idx="322">
                  <c:v>283.32</c:v>
                </c:pt>
                <c:pt idx="323">
                  <c:v>1442.26</c:v>
                </c:pt>
                <c:pt idx="324">
                  <c:v>712.47</c:v>
                </c:pt>
                <c:pt idx="325">
                  <c:v>1413.48</c:v>
                </c:pt>
                <c:pt idx="326">
                  <c:v>704.86</c:v>
                </c:pt>
                <c:pt idx="327">
                  <c:v>155.82</c:v>
                </c:pt>
                <c:pt idx="328">
                  <c:v>58002.04</c:v>
                </c:pt>
                <c:pt idx="329">
                  <c:v>11299.28</c:v>
                </c:pt>
                <c:pt idx="330">
                  <c:v>154.59</c:v>
                </c:pt>
                <c:pt idx="331">
                  <c:v>24252.89</c:v>
                </c:pt>
                <c:pt idx="332">
                  <c:v>315.62</c:v>
                </c:pt>
                <c:pt idx="333">
                  <c:v>249.62</c:v>
                </c:pt>
                <c:pt idx="334">
                  <c:v>1417.62</c:v>
                </c:pt>
                <c:pt idx="335">
                  <c:v>1408.27</c:v>
                </c:pt>
                <c:pt idx="336">
                  <c:v>1590.28</c:v>
                </c:pt>
                <c:pt idx="337">
                  <c:v>30334.82</c:v>
                </c:pt>
                <c:pt idx="338">
                  <c:v>585.75</c:v>
                </c:pt>
                <c:pt idx="339">
                  <c:v>702.78</c:v>
                </c:pt>
                <c:pt idx="340">
                  <c:v>2597.7399999999998</c:v>
                </c:pt>
                <c:pt idx="341">
                  <c:v>843.34</c:v>
                </c:pt>
                <c:pt idx="342">
                  <c:v>271.16000000000003</c:v>
                </c:pt>
                <c:pt idx="343">
                  <c:v>4326.51</c:v>
                </c:pt>
                <c:pt idx="344">
                  <c:v>40.770000000000003</c:v>
                </c:pt>
                <c:pt idx="345">
                  <c:v>93.06</c:v>
                </c:pt>
                <c:pt idx="346">
                  <c:v>16357.36</c:v>
                </c:pt>
                <c:pt idx="347">
                  <c:v>1068.27</c:v>
                </c:pt>
                <c:pt idx="348">
                  <c:v>2205.14</c:v>
                </c:pt>
                <c:pt idx="349">
                  <c:v>1072.04</c:v>
                </c:pt>
                <c:pt idx="350">
                  <c:v>6827.92</c:v>
                </c:pt>
                <c:pt idx="351">
                  <c:v>1974.77</c:v>
                </c:pt>
                <c:pt idx="352">
                  <c:v>834.47</c:v>
                </c:pt>
                <c:pt idx="353">
                  <c:v>2273.3000000000002</c:v>
                </c:pt>
                <c:pt idx="354">
                  <c:v>3801.41</c:v>
                </c:pt>
                <c:pt idx="355">
                  <c:v>735.66</c:v>
                </c:pt>
                <c:pt idx="356">
                  <c:v>1438.7</c:v>
                </c:pt>
                <c:pt idx="357">
                  <c:v>1956.58</c:v>
                </c:pt>
                <c:pt idx="358">
                  <c:v>42.55</c:v>
                </c:pt>
                <c:pt idx="359">
                  <c:v>429.79</c:v>
                </c:pt>
                <c:pt idx="360">
                  <c:v>18776.14</c:v>
                </c:pt>
                <c:pt idx="361">
                  <c:v>1970.39</c:v>
                </c:pt>
                <c:pt idx="362">
                  <c:v>13561.79</c:v>
                </c:pt>
                <c:pt idx="363">
                  <c:v>54809.99</c:v>
                </c:pt>
                <c:pt idx="364">
                  <c:v>25689.87</c:v>
                </c:pt>
                <c:pt idx="365">
                  <c:v>1986.01</c:v>
                </c:pt>
                <c:pt idx="366">
                  <c:v>691.49</c:v>
                </c:pt>
                <c:pt idx="367">
                  <c:v>35144.769999999997</c:v>
                </c:pt>
                <c:pt idx="368">
                  <c:v>603.63</c:v>
                </c:pt>
                <c:pt idx="369">
                  <c:v>2266.0500000000002</c:v>
                </c:pt>
                <c:pt idx="370">
                  <c:v>588.53</c:v>
                </c:pt>
                <c:pt idx="371">
                  <c:v>1957.08</c:v>
                </c:pt>
                <c:pt idx="372">
                  <c:v>680.21</c:v>
                </c:pt>
                <c:pt idx="373">
                  <c:v>2024.14</c:v>
                </c:pt>
                <c:pt idx="374">
                  <c:v>2889.9</c:v>
                </c:pt>
                <c:pt idx="375">
                  <c:v>7.04</c:v>
                </c:pt>
                <c:pt idx="376">
                  <c:v>4297.82</c:v>
                </c:pt>
                <c:pt idx="377">
                  <c:v>49.75</c:v>
                </c:pt>
                <c:pt idx="378">
                  <c:v>1329.27</c:v>
                </c:pt>
                <c:pt idx="379">
                  <c:v>2760.42</c:v>
                </c:pt>
                <c:pt idx="380">
                  <c:v>1624.53</c:v>
                </c:pt>
                <c:pt idx="381">
                  <c:v>575.34</c:v>
                </c:pt>
                <c:pt idx="382">
                  <c:v>5042.78</c:v>
                </c:pt>
                <c:pt idx="383">
                  <c:v>388.2</c:v>
                </c:pt>
                <c:pt idx="384">
                  <c:v>29444.62</c:v>
                </c:pt>
                <c:pt idx="385">
                  <c:v>29824.51</c:v>
                </c:pt>
                <c:pt idx="386">
                  <c:v>103466.38</c:v>
                </c:pt>
                <c:pt idx="387">
                  <c:v>807.47</c:v>
                </c:pt>
                <c:pt idx="388">
                  <c:v>4260.22</c:v>
                </c:pt>
                <c:pt idx="389">
                  <c:v>1571.16</c:v>
                </c:pt>
                <c:pt idx="390">
                  <c:v>976.39</c:v>
                </c:pt>
                <c:pt idx="391">
                  <c:v>4870.78</c:v>
                </c:pt>
                <c:pt idx="392">
                  <c:v>4490.8500000000004</c:v>
                </c:pt>
                <c:pt idx="393">
                  <c:v>2645.62</c:v>
                </c:pt>
                <c:pt idx="394">
                  <c:v>3158.66</c:v>
                </c:pt>
                <c:pt idx="395">
                  <c:v>577.48</c:v>
                </c:pt>
                <c:pt idx="396">
                  <c:v>2802.4</c:v>
                </c:pt>
                <c:pt idx="397">
                  <c:v>18747.91</c:v>
                </c:pt>
                <c:pt idx="398">
                  <c:v>29798.38</c:v>
                </c:pt>
                <c:pt idx="399">
                  <c:v>11278.76</c:v>
                </c:pt>
                <c:pt idx="400">
                  <c:v>2849.88</c:v>
                </c:pt>
                <c:pt idx="401">
                  <c:v>2233.0500000000002</c:v>
                </c:pt>
                <c:pt idx="402">
                  <c:v>2404.1</c:v>
                </c:pt>
                <c:pt idx="403">
                  <c:v>18681.91</c:v>
                </c:pt>
                <c:pt idx="404">
                  <c:v>54698.48</c:v>
                </c:pt>
                <c:pt idx="405">
                  <c:v>4244.45</c:v>
                </c:pt>
                <c:pt idx="406">
                  <c:v>2559.8200000000002</c:v>
                </c:pt>
                <c:pt idx="407">
                  <c:v>16294.36</c:v>
                </c:pt>
                <c:pt idx="408">
                  <c:v>1969.14</c:v>
                </c:pt>
                <c:pt idx="409">
                  <c:v>4258.5</c:v>
                </c:pt>
                <c:pt idx="410">
                  <c:v>1858.7</c:v>
                </c:pt>
                <c:pt idx="411">
                  <c:v>501.02</c:v>
                </c:pt>
                <c:pt idx="412">
                  <c:v>783.41</c:v>
                </c:pt>
                <c:pt idx="413">
                  <c:v>1675.39</c:v>
                </c:pt>
                <c:pt idx="414">
                  <c:v>37.99</c:v>
                </c:pt>
                <c:pt idx="415">
                  <c:v>4131.96</c:v>
                </c:pt>
                <c:pt idx="416">
                  <c:v>4215.53</c:v>
                </c:pt>
                <c:pt idx="417">
                  <c:v>65.48</c:v>
                </c:pt>
                <c:pt idx="418">
                  <c:v>1962.57</c:v>
                </c:pt>
                <c:pt idx="419">
                  <c:v>16252.76</c:v>
                </c:pt>
                <c:pt idx="420">
                  <c:v>1202.3</c:v>
                </c:pt>
                <c:pt idx="421">
                  <c:v>18668.82</c:v>
                </c:pt>
                <c:pt idx="422">
                  <c:v>1059.6600000000001</c:v>
                </c:pt>
                <c:pt idx="423">
                  <c:v>1900.14</c:v>
                </c:pt>
                <c:pt idx="424">
                  <c:v>50488.26</c:v>
                </c:pt>
                <c:pt idx="425">
                  <c:v>4208.5</c:v>
                </c:pt>
                <c:pt idx="426">
                  <c:v>1390.48</c:v>
                </c:pt>
                <c:pt idx="427">
                  <c:v>54658.82</c:v>
                </c:pt>
                <c:pt idx="428">
                  <c:v>658.63</c:v>
                </c:pt>
                <c:pt idx="429">
                  <c:v>2620.4699999999998</c:v>
                </c:pt>
                <c:pt idx="430">
                  <c:v>977.1</c:v>
                </c:pt>
                <c:pt idx="431">
                  <c:v>2546.9299999999998</c:v>
                </c:pt>
                <c:pt idx="432">
                  <c:v>924.22</c:v>
                </c:pt>
                <c:pt idx="433">
                  <c:v>2494.36</c:v>
                </c:pt>
                <c:pt idx="434">
                  <c:v>655.15</c:v>
                </c:pt>
                <c:pt idx="435">
                  <c:v>377.29</c:v>
                </c:pt>
                <c:pt idx="436">
                  <c:v>29785.4</c:v>
                </c:pt>
                <c:pt idx="437">
                  <c:v>50455.12</c:v>
                </c:pt>
                <c:pt idx="438">
                  <c:v>6768.48</c:v>
                </c:pt>
                <c:pt idx="439">
                  <c:v>610.1</c:v>
                </c:pt>
                <c:pt idx="440">
                  <c:v>1354.78</c:v>
                </c:pt>
                <c:pt idx="441">
                  <c:v>260342.02</c:v>
                </c:pt>
                <c:pt idx="442">
                  <c:v>2363.1</c:v>
                </c:pt>
                <c:pt idx="443">
                  <c:v>103413.04</c:v>
                </c:pt>
                <c:pt idx="444">
                  <c:v>4855.43</c:v>
                </c:pt>
                <c:pt idx="445">
                  <c:v>1531.92</c:v>
                </c:pt>
                <c:pt idx="446">
                  <c:v>5855.3</c:v>
                </c:pt>
                <c:pt idx="447">
                  <c:v>18660.009999999998</c:v>
                </c:pt>
                <c:pt idx="448">
                  <c:v>33235.730000000003</c:v>
                </c:pt>
                <c:pt idx="449">
                  <c:v>2276.7600000000002</c:v>
                </c:pt>
                <c:pt idx="450">
                  <c:v>13218.65</c:v>
                </c:pt>
                <c:pt idx="451">
                  <c:v>1412.7</c:v>
                </c:pt>
                <c:pt idx="452">
                  <c:v>11150.76</c:v>
                </c:pt>
                <c:pt idx="453">
                  <c:v>33197.1</c:v>
                </c:pt>
                <c:pt idx="454">
                  <c:v>13556.17</c:v>
                </c:pt>
                <c:pt idx="455">
                  <c:v>29770.05</c:v>
                </c:pt>
                <c:pt idx="456">
                  <c:v>229.29</c:v>
                </c:pt>
                <c:pt idx="457">
                  <c:v>29416.62</c:v>
                </c:pt>
                <c:pt idx="458">
                  <c:v>489.18</c:v>
                </c:pt>
                <c:pt idx="459">
                  <c:v>587.87</c:v>
                </c:pt>
                <c:pt idx="460">
                  <c:v>18615.009999999998</c:v>
                </c:pt>
                <c:pt idx="461">
                  <c:v>1914.08</c:v>
                </c:pt>
                <c:pt idx="462">
                  <c:v>33160.1</c:v>
                </c:pt>
                <c:pt idx="463">
                  <c:v>891.39</c:v>
                </c:pt>
                <c:pt idx="464">
                  <c:v>207.52</c:v>
                </c:pt>
                <c:pt idx="465">
                  <c:v>747.87</c:v>
                </c:pt>
                <c:pt idx="466">
                  <c:v>5817.76</c:v>
                </c:pt>
                <c:pt idx="467">
                  <c:v>3795.1</c:v>
                </c:pt>
                <c:pt idx="468">
                  <c:v>1660.14</c:v>
                </c:pt>
                <c:pt idx="469">
                  <c:v>772.47</c:v>
                </c:pt>
                <c:pt idx="470">
                  <c:v>4153.71</c:v>
                </c:pt>
                <c:pt idx="471">
                  <c:v>2001.93</c:v>
                </c:pt>
                <c:pt idx="472">
                  <c:v>1655.05</c:v>
                </c:pt>
                <c:pt idx="473">
                  <c:v>4473.55</c:v>
                </c:pt>
                <c:pt idx="474">
                  <c:v>557.42999999999995</c:v>
                </c:pt>
                <c:pt idx="475">
                  <c:v>18596.61</c:v>
                </c:pt>
                <c:pt idx="476">
                  <c:v>13523.96</c:v>
                </c:pt>
                <c:pt idx="477">
                  <c:v>4456.55</c:v>
                </c:pt>
                <c:pt idx="478">
                  <c:v>1646.98</c:v>
                </c:pt>
                <c:pt idx="479">
                  <c:v>109.84</c:v>
                </c:pt>
                <c:pt idx="480">
                  <c:v>18.45</c:v>
                </c:pt>
                <c:pt idx="481">
                  <c:v>546.21</c:v>
                </c:pt>
                <c:pt idx="482">
                  <c:v>2775.14</c:v>
                </c:pt>
                <c:pt idx="483">
                  <c:v>3712.1</c:v>
                </c:pt>
                <c:pt idx="484">
                  <c:v>3148.44</c:v>
                </c:pt>
                <c:pt idx="485">
                  <c:v>1886.47</c:v>
                </c:pt>
                <c:pt idx="486">
                  <c:v>538.62</c:v>
                </c:pt>
                <c:pt idx="487">
                  <c:v>1506.99</c:v>
                </c:pt>
                <c:pt idx="488">
                  <c:v>2582.41</c:v>
                </c:pt>
                <c:pt idx="489">
                  <c:v>1973.48</c:v>
                </c:pt>
                <c:pt idx="490">
                  <c:v>1522.37</c:v>
                </c:pt>
                <c:pt idx="491">
                  <c:v>28568.11</c:v>
                </c:pt>
                <c:pt idx="492">
                  <c:v>13173.65</c:v>
                </c:pt>
                <c:pt idx="493">
                  <c:v>1421.27</c:v>
                </c:pt>
                <c:pt idx="494">
                  <c:v>3128.75</c:v>
                </c:pt>
                <c:pt idx="495">
                  <c:v>1376.53</c:v>
                </c:pt>
                <c:pt idx="496">
                  <c:v>5773.76</c:v>
                </c:pt>
                <c:pt idx="497">
                  <c:v>58.67</c:v>
                </c:pt>
                <c:pt idx="498">
                  <c:v>1404.05</c:v>
                </c:pt>
                <c:pt idx="499">
                  <c:v>1296.71</c:v>
                </c:pt>
                <c:pt idx="500">
                  <c:v>4381.54</c:v>
                </c:pt>
                <c:pt idx="501">
                  <c:v>13.67</c:v>
                </c:pt>
                <c:pt idx="502">
                  <c:v>3121.59</c:v>
                </c:pt>
                <c:pt idx="503">
                  <c:v>30318.080000000002</c:v>
                </c:pt>
                <c:pt idx="504">
                  <c:v>4.45</c:v>
                </c:pt>
                <c:pt idx="505">
                  <c:v>1480.69</c:v>
                </c:pt>
                <c:pt idx="506">
                  <c:v>13485.19</c:v>
                </c:pt>
                <c:pt idx="507">
                  <c:v>721.97</c:v>
                </c:pt>
                <c:pt idx="508">
                  <c:v>5587.25</c:v>
                </c:pt>
                <c:pt idx="509">
                  <c:v>1253.25</c:v>
                </c:pt>
                <c:pt idx="510">
                  <c:v>77.209999999999994</c:v>
                </c:pt>
                <c:pt idx="511">
                  <c:v>5720.25</c:v>
                </c:pt>
                <c:pt idx="512">
                  <c:v>8.99</c:v>
                </c:pt>
                <c:pt idx="513">
                  <c:v>1931.27</c:v>
                </c:pt>
                <c:pt idx="514">
                  <c:v>103295.03999999999</c:v>
                </c:pt>
                <c:pt idx="515">
                  <c:v>1390.36</c:v>
                </c:pt>
                <c:pt idx="516">
                  <c:v>16223.21</c:v>
                </c:pt>
                <c:pt idx="517">
                  <c:v>2750.07</c:v>
                </c:pt>
                <c:pt idx="518">
                  <c:v>2256.46</c:v>
                </c:pt>
                <c:pt idx="519">
                  <c:v>731.34</c:v>
                </c:pt>
                <c:pt idx="520">
                  <c:v>6719.48</c:v>
                </c:pt>
                <c:pt idx="521">
                  <c:v>79.89</c:v>
                </c:pt>
                <c:pt idx="522">
                  <c:v>2353.8000000000002</c:v>
                </c:pt>
                <c:pt idx="523">
                  <c:v>1598.7</c:v>
                </c:pt>
                <c:pt idx="524">
                  <c:v>2737.88</c:v>
                </c:pt>
                <c:pt idx="525">
                  <c:v>973.14</c:v>
                </c:pt>
                <c:pt idx="526">
                  <c:v>246.09</c:v>
                </c:pt>
                <c:pt idx="527">
                  <c:v>1476.4</c:v>
                </c:pt>
                <c:pt idx="528">
                  <c:v>1355.17</c:v>
                </c:pt>
                <c:pt idx="529">
                  <c:v>1470.89</c:v>
                </c:pt>
                <c:pt idx="530">
                  <c:v>1049.28</c:v>
                </c:pt>
                <c:pt idx="531">
                  <c:v>4326.96</c:v>
                </c:pt>
                <c:pt idx="532">
                  <c:v>536.62</c:v>
                </c:pt>
                <c:pt idx="533">
                  <c:v>7892.52</c:v>
                </c:pt>
                <c:pt idx="534">
                  <c:v>461.18</c:v>
                </c:pt>
                <c:pt idx="535">
                  <c:v>1339.42</c:v>
                </c:pt>
                <c:pt idx="536">
                  <c:v>2723.89</c:v>
                </c:pt>
                <c:pt idx="537">
                  <c:v>1520.95</c:v>
                </c:pt>
                <c:pt idx="538">
                  <c:v>28538.25</c:v>
                </c:pt>
                <c:pt idx="539">
                  <c:v>69.59</c:v>
                </c:pt>
                <c:pt idx="540">
                  <c:v>2477.96</c:v>
                </c:pt>
                <c:pt idx="541">
                  <c:v>1398.14</c:v>
                </c:pt>
                <c:pt idx="542">
                  <c:v>13457.19</c:v>
                </c:pt>
                <c:pt idx="543">
                  <c:v>2721.99</c:v>
                </c:pt>
                <c:pt idx="544">
                  <c:v>4124.62</c:v>
                </c:pt>
                <c:pt idx="545">
                  <c:v>1588.22</c:v>
                </c:pt>
                <c:pt idx="546">
                  <c:v>1952.02</c:v>
                </c:pt>
                <c:pt idx="547">
                  <c:v>2307.67</c:v>
                </c:pt>
                <c:pt idx="548">
                  <c:v>183.91</c:v>
                </c:pt>
                <c:pt idx="549">
                  <c:v>4313.91</c:v>
                </c:pt>
                <c:pt idx="550">
                  <c:v>4164</c:v>
                </c:pt>
                <c:pt idx="551">
                  <c:v>2710.38</c:v>
                </c:pt>
                <c:pt idx="552">
                  <c:v>528.53</c:v>
                </c:pt>
                <c:pt idx="553">
                  <c:v>1360.36</c:v>
                </c:pt>
                <c:pt idx="554">
                  <c:v>1378.79</c:v>
                </c:pt>
                <c:pt idx="555">
                  <c:v>424.7</c:v>
                </c:pt>
                <c:pt idx="556">
                  <c:v>408.24</c:v>
                </c:pt>
                <c:pt idx="557">
                  <c:v>2693.06</c:v>
                </c:pt>
                <c:pt idx="558">
                  <c:v>260299.02</c:v>
                </c:pt>
                <c:pt idx="559">
                  <c:v>1209.45</c:v>
                </c:pt>
                <c:pt idx="560">
                  <c:v>6782.79</c:v>
                </c:pt>
                <c:pt idx="561">
                  <c:v>1367.02</c:v>
                </c:pt>
                <c:pt idx="562">
                  <c:v>84.8</c:v>
                </c:pt>
                <c:pt idx="563">
                  <c:v>19.34</c:v>
                </c:pt>
                <c:pt idx="564">
                  <c:v>1493.27</c:v>
                </c:pt>
                <c:pt idx="565">
                  <c:v>1569.04</c:v>
                </c:pt>
                <c:pt idx="566">
                  <c:v>2521.5</c:v>
                </c:pt>
                <c:pt idx="567">
                  <c:v>6615.79</c:v>
                </c:pt>
                <c:pt idx="568">
                  <c:v>2452.96</c:v>
                </c:pt>
                <c:pt idx="569">
                  <c:v>63.69</c:v>
                </c:pt>
                <c:pt idx="570">
                  <c:v>1322.05</c:v>
                </c:pt>
                <c:pt idx="571">
                  <c:v>42521.09</c:v>
                </c:pt>
                <c:pt idx="572">
                  <c:v>134.78</c:v>
                </c:pt>
                <c:pt idx="573">
                  <c:v>423.18</c:v>
                </c:pt>
                <c:pt idx="574">
                  <c:v>4109.53</c:v>
                </c:pt>
                <c:pt idx="575">
                  <c:v>16192.21</c:v>
                </c:pt>
                <c:pt idx="576">
                  <c:v>705.66</c:v>
                </c:pt>
                <c:pt idx="577">
                  <c:v>30247.08</c:v>
                </c:pt>
                <c:pt idx="578">
                  <c:v>50336.08</c:v>
                </c:pt>
                <c:pt idx="579">
                  <c:v>54619.82</c:v>
                </c:pt>
                <c:pt idx="580">
                  <c:v>1528.42</c:v>
                </c:pt>
                <c:pt idx="581">
                  <c:v>528.48</c:v>
                </c:pt>
                <c:pt idx="582">
                  <c:v>57976.85</c:v>
                </c:pt>
                <c:pt idx="583">
                  <c:v>2419.96</c:v>
                </c:pt>
                <c:pt idx="584">
                  <c:v>2679.63</c:v>
                </c:pt>
                <c:pt idx="585">
                  <c:v>50.75</c:v>
                </c:pt>
                <c:pt idx="586">
                  <c:v>2324.96</c:v>
                </c:pt>
                <c:pt idx="587">
                  <c:v>369.41</c:v>
                </c:pt>
                <c:pt idx="588">
                  <c:v>1476.16</c:v>
                </c:pt>
                <c:pt idx="589">
                  <c:v>42501.13</c:v>
                </c:pt>
                <c:pt idx="590">
                  <c:v>517.04999999999995</c:v>
                </c:pt>
                <c:pt idx="591">
                  <c:v>6677.87</c:v>
                </c:pt>
                <c:pt idx="592">
                  <c:v>7881.62</c:v>
                </c:pt>
                <c:pt idx="593">
                  <c:v>1313.04</c:v>
                </c:pt>
                <c:pt idx="594">
                  <c:v>514.20000000000005</c:v>
                </c:pt>
                <c:pt idx="595">
                  <c:v>186134.52</c:v>
                </c:pt>
                <c:pt idx="596">
                  <c:v>29374.62</c:v>
                </c:pt>
                <c:pt idx="597">
                  <c:v>506.66</c:v>
                </c:pt>
                <c:pt idx="598">
                  <c:v>116.89</c:v>
                </c:pt>
                <c:pt idx="599">
                  <c:v>1164.32</c:v>
                </c:pt>
                <c:pt idx="600">
                  <c:v>488.95</c:v>
                </c:pt>
                <c:pt idx="601">
                  <c:v>1131.73</c:v>
                </c:pt>
                <c:pt idx="602">
                  <c:v>3596.14</c:v>
                </c:pt>
                <c:pt idx="603">
                  <c:v>2660.32</c:v>
                </c:pt>
                <c:pt idx="604">
                  <c:v>50227.08</c:v>
                </c:pt>
                <c:pt idx="605">
                  <c:v>29742.05</c:v>
                </c:pt>
                <c:pt idx="606">
                  <c:v>76.59</c:v>
                </c:pt>
                <c:pt idx="607">
                  <c:v>28486.99</c:v>
                </c:pt>
                <c:pt idx="608">
                  <c:v>6643.87</c:v>
                </c:pt>
                <c:pt idx="609">
                  <c:v>28524.99</c:v>
                </c:pt>
                <c:pt idx="610">
                  <c:v>4139.63</c:v>
                </c:pt>
                <c:pt idx="611">
                  <c:v>1346.43</c:v>
                </c:pt>
                <c:pt idx="612">
                  <c:v>1225.1300000000001</c:v>
                </c:pt>
                <c:pt idx="613">
                  <c:v>4063.28</c:v>
                </c:pt>
                <c:pt idx="614">
                  <c:v>42399.24</c:v>
                </c:pt>
                <c:pt idx="615">
                  <c:v>4100.28</c:v>
                </c:pt>
                <c:pt idx="616">
                  <c:v>3467.14</c:v>
                </c:pt>
                <c:pt idx="617">
                  <c:v>1105.46</c:v>
                </c:pt>
                <c:pt idx="618">
                  <c:v>4132.83</c:v>
                </c:pt>
                <c:pt idx="619">
                  <c:v>5759.7</c:v>
                </c:pt>
                <c:pt idx="620">
                  <c:v>1097.8</c:v>
                </c:pt>
                <c:pt idx="621">
                  <c:v>2930.06</c:v>
                </c:pt>
                <c:pt idx="622">
                  <c:v>4098</c:v>
                </c:pt>
                <c:pt idx="623">
                  <c:v>1290.43</c:v>
                </c:pt>
                <c:pt idx="624">
                  <c:v>30213.77</c:v>
                </c:pt>
                <c:pt idx="625">
                  <c:v>4092.42</c:v>
                </c:pt>
                <c:pt idx="626">
                  <c:v>1229.6400000000001</c:v>
                </c:pt>
                <c:pt idx="627">
                  <c:v>16180.53</c:v>
                </c:pt>
                <c:pt idx="628">
                  <c:v>54601.71</c:v>
                </c:pt>
                <c:pt idx="629">
                  <c:v>2908.06</c:v>
                </c:pt>
                <c:pt idx="630">
                  <c:v>4060.53</c:v>
                </c:pt>
                <c:pt idx="631">
                  <c:v>3966.54</c:v>
                </c:pt>
                <c:pt idx="632">
                  <c:v>103216.89</c:v>
                </c:pt>
                <c:pt idx="633">
                  <c:v>3907.81</c:v>
                </c:pt>
                <c:pt idx="634">
                  <c:v>800.22</c:v>
                </c:pt>
                <c:pt idx="635">
                  <c:v>1043.17</c:v>
                </c:pt>
                <c:pt idx="636">
                  <c:v>1073.6500000000001</c:v>
                </c:pt>
                <c:pt idx="637">
                  <c:v>1896.08</c:v>
                </c:pt>
                <c:pt idx="638">
                  <c:v>3448.32</c:v>
                </c:pt>
                <c:pt idx="639">
                  <c:v>6628.63</c:v>
                </c:pt>
                <c:pt idx="640">
                  <c:v>1355.34</c:v>
                </c:pt>
                <c:pt idx="641">
                  <c:v>301.10000000000002</c:v>
                </c:pt>
                <c:pt idx="642">
                  <c:v>43.6</c:v>
                </c:pt>
                <c:pt idx="643">
                  <c:v>28450.49</c:v>
                </c:pt>
                <c:pt idx="644">
                  <c:v>272.39</c:v>
                </c:pt>
                <c:pt idx="645">
                  <c:v>1036.3399999999999</c:v>
                </c:pt>
                <c:pt idx="646">
                  <c:v>1760.73</c:v>
                </c:pt>
                <c:pt idx="647">
                  <c:v>103165.32</c:v>
                </c:pt>
                <c:pt idx="648">
                  <c:v>50212.4</c:v>
                </c:pt>
                <c:pt idx="649">
                  <c:v>2204.9699999999998</c:v>
                </c:pt>
                <c:pt idx="650">
                  <c:v>5738.18</c:v>
                </c:pt>
                <c:pt idx="651">
                  <c:v>50198.12</c:v>
                </c:pt>
                <c:pt idx="652">
                  <c:v>1220.92</c:v>
                </c:pt>
                <c:pt idx="653">
                  <c:v>1469.85</c:v>
                </c:pt>
                <c:pt idx="654">
                  <c:v>1720.26</c:v>
                </c:pt>
                <c:pt idx="655">
                  <c:v>6536</c:v>
                </c:pt>
                <c:pt idx="656">
                  <c:v>2553.9</c:v>
                </c:pt>
                <c:pt idx="657">
                  <c:v>363.2</c:v>
                </c:pt>
                <c:pt idx="658">
                  <c:v>1914.87</c:v>
                </c:pt>
                <c:pt idx="659">
                  <c:v>1447.98</c:v>
                </c:pt>
                <c:pt idx="660">
                  <c:v>1442.52</c:v>
                </c:pt>
                <c:pt idx="661">
                  <c:v>29662.05</c:v>
                </c:pt>
                <c:pt idx="662">
                  <c:v>1909.86</c:v>
                </c:pt>
                <c:pt idx="663">
                  <c:v>1385.79</c:v>
                </c:pt>
                <c:pt idx="664">
                  <c:v>1516.38</c:v>
                </c:pt>
                <c:pt idx="665">
                  <c:v>79.760000000000005</c:v>
                </c:pt>
                <c:pt idx="666">
                  <c:v>54418.71</c:v>
                </c:pt>
                <c:pt idx="667">
                  <c:v>30028.77</c:v>
                </c:pt>
                <c:pt idx="668">
                  <c:v>6582.79</c:v>
                </c:pt>
                <c:pt idx="669">
                  <c:v>723.87</c:v>
                </c:pt>
                <c:pt idx="670">
                  <c:v>1805.27</c:v>
                </c:pt>
                <c:pt idx="671">
                  <c:v>1002.27</c:v>
                </c:pt>
                <c:pt idx="672">
                  <c:v>1861.27</c:v>
                </c:pt>
                <c:pt idx="673">
                  <c:v>174.2</c:v>
                </c:pt>
                <c:pt idx="674">
                  <c:v>2290.96</c:v>
                </c:pt>
                <c:pt idx="675">
                  <c:v>1770.27</c:v>
                </c:pt>
                <c:pt idx="676">
                  <c:v>186083.52</c:v>
                </c:pt>
                <c:pt idx="677">
                  <c:v>16161.93</c:v>
                </c:pt>
                <c:pt idx="678">
                  <c:v>50178.87</c:v>
                </c:pt>
                <c:pt idx="679">
                  <c:v>11111.76</c:v>
                </c:pt>
                <c:pt idx="680">
                  <c:v>1462.14</c:v>
                </c:pt>
                <c:pt idx="681">
                  <c:v>1174.56</c:v>
                </c:pt>
                <c:pt idx="682">
                  <c:v>1366.25</c:v>
                </c:pt>
                <c:pt idx="683">
                  <c:v>1491.29</c:v>
                </c:pt>
                <c:pt idx="684">
                  <c:v>228.34</c:v>
                </c:pt>
                <c:pt idx="685">
                  <c:v>2195.4699999999998</c:v>
                </c:pt>
                <c:pt idx="686">
                  <c:v>2156.8200000000002</c:v>
                </c:pt>
                <c:pt idx="687">
                  <c:v>16153.94</c:v>
                </c:pt>
                <c:pt idx="688">
                  <c:v>7867.58</c:v>
                </c:pt>
                <c:pt idx="689">
                  <c:v>44.35</c:v>
                </c:pt>
                <c:pt idx="690">
                  <c:v>100.23</c:v>
                </c:pt>
                <c:pt idx="691">
                  <c:v>16140.55</c:v>
                </c:pt>
                <c:pt idx="692">
                  <c:v>57959.46</c:v>
                </c:pt>
                <c:pt idx="693">
                  <c:v>30.01</c:v>
                </c:pt>
                <c:pt idx="694">
                  <c:v>1340.64</c:v>
                </c:pt>
                <c:pt idx="695">
                  <c:v>1298.8</c:v>
                </c:pt>
                <c:pt idx="696">
                  <c:v>1067.44</c:v>
                </c:pt>
                <c:pt idx="697">
                  <c:v>1021.48</c:v>
                </c:pt>
                <c:pt idx="698">
                  <c:v>1753.44</c:v>
                </c:pt>
                <c:pt idx="699">
                  <c:v>777.17</c:v>
                </c:pt>
                <c:pt idx="700">
                  <c:v>986.67</c:v>
                </c:pt>
                <c:pt idx="701">
                  <c:v>5835.11</c:v>
                </c:pt>
                <c:pt idx="702">
                  <c:v>1726.28</c:v>
                </c:pt>
                <c:pt idx="703">
                  <c:v>1680.28</c:v>
                </c:pt>
                <c:pt idx="704">
                  <c:v>50141.87</c:v>
                </c:pt>
                <c:pt idx="705">
                  <c:v>1878.76</c:v>
                </c:pt>
                <c:pt idx="706">
                  <c:v>4407.8900000000003</c:v>
                </c:pt>
                <c:pt idx="707">
                  <c:v>29986.77</c:v>
                </c:pt>
                <c:pt idx="708">
                  <c:v>190299.56</c:v>
                </c:pt>
                <c:pt idx="709">
                  <c:v>1474.54</c:v>
                </c:pt>
                <c:pt idx="710">
                  <c:v>1459.35</c:v>
                </c:pt>
                <c:pt idx="711">
                  <c:v>7766.58</c:v>
                </c:pt>
                <c:pt idx="712">
                  <c:v>2616.39</c:v>
                </c:pt>
                <c:pt idx="713">
                  <c:v>1337.95</c:v>
                </c:pt>
                <c:pt idx="714">
                  <c:v>523.15</c:v>
                </c:pt>
                <c:pt idx="715">
                  <c:v>1336.71</c:v>
                </c:pt>
                <c:pt idx="716">
                  <c:v>106396.58</c:v>
                </c:pt>
                <c:pt idx="717">
                  <c:v>2664.6</c:v>
                </c:pt>
                <c:pt idx="718">
                  <c:v>1402.71</c:v>
                </c:pt>
                <c:pt idx="719">
                  <c:v>29114.92</c:v>
                </c:pt>
                <c:pt idx="720">
                  <c:v>1483.02</c:v>
                </c:pt>
                <c:pt idx="721">
                  <c:v>5053.83</c:v>
                </c:pt>
                <c:pt idx="722">
                  <c:v>784.27</c:v>
                </c:pt>
                <c:pt idx="723">
                  <c:v>455.13</c:v>
                </c:pt>
                <c:pt idx="724">
                  <c:v>5795.11</c:v>
                </c:pt>
                <c:pt idx="725">
                  <c:v>2454.56</c:v>
                </c:pt>
                <c:pt idx="726">
                  <c:v>29642.05</c:v>
                </c:pt>
                <c:pt idx="727">
                  <c:v>1681.07</c:v>
                </c:pt>
                <c:pt idx="728">
                  <c:v>496.81</c:v>
                </c:pt>
                <c:pt idx="729">
                  <c:v>947.27</c:v>
                </c:pt>
                <c:pt idx="730">
                  <c:v>1177.95</c:v>
                </c:pt>
                <c:pt idx="731">
                  <c:v>1874.08</c:v>
                </c:pt>
                <c:pt idx="732">
                  <c:v>5728.67</c:v>
                </c:pt>
                <c:pt idx="733">
                  <c:v>6523.89</c:v>
                </c:pt>
                <c:pt idx="734">
                  <c:v>445.37</c:v>
                </c:pt>
                <c:pt idx="735">
                  <c:v>449.05</c:v>
                </c:pt>
                <c:pt idx="736">
                  <c:v>29629.39</c:v>
                </c:pt>
                <c:pt idx="737">
                  <c:v>687.87</c:v>
                </c:pt>
                <c:pt idx="738">
                  <c:v>9637.69</c:v>
                </c:pt>
                <c:pt idx="739">
                  <c:v>29501.39</c:v>
                </c:pt>
                <c:pt idx="740">
                  <c:v>1430.02</c:v>
                </c:pt>
                <c:pt idx="741">
                  <c:v>9062.57</c:v>
                </c:pt>
                <c:pt idx="742">
                  <c:v>5314.17</c:v>
                </c:pt>
                <c:pt idx="743">
                  <c:v>2524.19</c:v>
                </c:pt>
                <c:pt idx="744">
                  <c:v>1868.58</c:v>
                </c:pt>
                <c:pt idx="745">
                  <c:v>1275.95</c:v>
                </c:pt>
                <c:pt idx="746">
                  <c:v>1865.6</c:v>
                </c:pt>
                <c:pt idx="747">
                  <c:v>1797.27</c:v>
                </c:pt>
                <c:pt idx="748">
                  <c:v>106363.58</c:v>
                </c:pt>
                <c:pt idx="749">
                  <c:v>6.49</c:v>
                </c:pt>
                <c:pt idx="750">
                  <c:v>29969.33</c:v>
                </c:pt>
                <c:pt idx="751">
                  <c:v>1435.25</c:v>
                </c:pt>
                <c:pt idx="752">
                  <c:v>10.15</c:v>
                </c:pt>
                <c:pt idx="753">
                  <c:v>2430.08</c:v>
                </c:pt>
                <c:pt idx="754">
                  <c:v>2063.89</c:v>
                </c:pt>
                <c:pt idx="755">
                  <c:v>57937.15</c:v>
                </c:pt>
                <c:pt idx="756">
                  <c:v>2479.1</c:v>
                </c:pt>
                <c:pt idx="757">
                  <c:v>1239.1300000000001</c:v>
                </c:pt>
                <c:pt idx="758">
                  <c:v>29835.33</c:v>
                </c:pt>
                <c:pt idx="759">
                  <c:v>5022.83</c:v>
                </c:pt>
                <c:pt idx="760">
                  <c:v>1902.77</c:v>
                </c:pt>
                <c:pt idx="761">
                  <c:v>14.97</c:v>
                </c:pt>
                <c:pt idx="762">
                  <c:v>6647.49</c:v>
                </c:pt>
                <c:pt idx="763">
                  <c:v>11102.53</c:v>
                </c:pt>
                <c:pt idx="764">
                  <c:v>5286.04</c:v>
                </c:pt>
                <c:pt idx="765">
                  <c:v>66.53</c:v>
                </c:pt>
                <c:pt idx="766">
                  <c:v>425.37</c:v>
                </c:pt>
                <c:pt idx="767">
                  <c:v>1205.42</c:v>
                </c:pt>
                <c:pt idx="768">
                  <c:v>1305.05</c:v>
                </c:pt>
                <c:pt idx="769">
                  <c:v>4364.8900000000003</c:v>
                </c:pt>
                <c:pt idx="770">
                  <c:v>261.70999999999998</c:v>
                </c:pt>
                <c:pt idx="771">
                  <c:v>2043.89</c:v>
                </c:pt>
                <c:pt idx="772">
                  <c:v>29471.39</c:v>
                </c:pt>
                <c:pt idx="773">
                  <c:v>1449.22</c:v>
                </c:pt>
                <c:pt idx="774">
                  <c:v>5545.25</c:v>
                </c:pt>
                <c:pt idx="775">
                  <c:v>208.34</c:v>
                </c:pt>
                <c:pt idx="776">
                  <c:v>4194.53</c:v>
                </c:pt>
                <c:pt idx="777">
                  <c:v>9598.69</c:v>
                </c:pt>
                <c:pt idx="778">
                  <c:v>2487.5</c:v>
                </c:pt>
                <c:pt idx="779">
                  <c:v>389.37</c:v>
                </c:pt>
                <c:pt idx="780">
                  <c:v>7242.68</c:v>
                </c:pt>
                <c:pt idx="781">
                  <c:v>1269.05</c:v>
                </c:pt>
                <c:pt idx="782">
                  <c:v>378.23</c:v>
                </c:pt>
                <c:pt idx="783">
                  <c:v>29442.39</c:v>
                </c:pt>
                <c:pt idx="784">
                  <c:v>5209.29</c:v>
                </c:pt>
                <c:pt idx="785">
                  <c:v>5009.29</c:v>
                </c:pt>
                <c:pt idx="786">
                  <c:v>9056.2199999999993</c:v>
                </c:pt>
                <c:pt idx="787">
                  <c:v>239.86</c:v>
                </c:pt>
                <c:pt idx="788">
                  <c:v>4120.92</c:v>
                </c:pt>
                <c:pt idx="789">
                  <c:v>16115.62</c:v>
                </c:pt>
                <c:pt idx="790">
                  <c:v>5697.08</c:v>
                </c:pt>
                <c:pt idx="791">
                  <c:v>1701.65</c:v>
                </c:pt>
                <c:pt idx="792">
                  <c:v>0.24</c:v>
                </c:pt>
                <c:pt idx="793">
                  <c:v>33108.1</c:v>
                </c:pt>
                <c:pt idx="794">
                  <c:v>1160.4000000000001</c:v>
                </c:pt>
                <c:pt idx="795">
                  <c:v>1814.26</c:v>
                </c:pt>
                <c:pt idx="796">
                  <c:v>2636.86</c:v>
                </c:pt>
                <c:pt idx="797">
                  <c:v>1147.5999999999999</c:v>
                </c:pt>
                <c:pt idx="798">
                  <c:v>1805.08</c:v>
                </c:pt>
                <c:pt idx="799">
                  <c:v>5263.29</c:v>
                </c:pt>
                <c:pt idx="800">
                  <c:v>6633.04</c:v>
                </c:pt>
                <c:pt idx="801">
                  <c:v>52.57</c:v>
                </c:pt>
                <c:pt idx="802">
                  <c:v>9.6300000000000008</c:v>
                </c:pt>
                <c:pt idx="803">
                  <c:v>1569.46</c:v>
                </c:pt>
                <c:pt idx="804">
                  <c:v>2613.71</c:v>
                </c:pt>
                <c:pt idx="805">
                  <c:v>370.38</c:v>
                </c:pt>
                <c:pt idx="806">
                  <c:v>1224.05</c:v>
                </c:pt>
                <c:pt idx="807">
                  <c:v>4138.72</c:v>
                </c:pt>
                <c:pt idx="808">
                  <c:v>957.37</c:v>
                </c:pt>
                <c:pt idx="809">
                  <c:v>5690.18</c:v>
                </c:pt>
                <c:pt idx="810">
                  <c:v>258285.94</c:v>
                </c:pt>
                <c:pt idx="811">
                  <c:v>5667.78</c:v>
                </c:pt>
                <c:pt idx="812">
                  <c:v>31.37</c:v>
                </c:pt>
                <c:pt idx="813">
                  <c:v>1783.86</c:v>
                </c:pt>
                <c:pt idx="814">
                  <c:v>2604.08</c:v>
                </c:pt>
                <c:pt idx="815">
                  <c:v>3667.29</c:v>
                </c:pt>
                <c:pt idx="816">
                  <c:v>1241.98</c:v>
                </c:pt>
                <c:pt idx="817">
                  <c:v>360.95</c:v>
                </c:pt>
                <c:pt idx="818">
                  <c:v>1236.0999999999999</c:v>
                </c:pt>
                <c:pt idx="819">
                  <c:v>1761.39</c:v>
                </c:pt>
                <c:pt idx="820">
                  <c:v>11.23</c:v>
                </c:pt>
                <c:pt idx="821">
                  <c:v>355.4</c:v>
                </c:pt>
                <c:pt idx="822">
                  <c:v>16076.62</c:v>
                </c:pt>
                <c:pt idx="823">
                  <c:v>792.7</c:v>
                </c:pt>
                <c:pt idx="824">
                  <c:v>1803.77</c:v>
                </c:pt>
                <c:pt idx="825">
                  <c:v>1661.08</c:v>
                </c:pt>
                <c:pt idx="826">
                  <c:v>1374.71</c:v>
                </c:pt>
                <c:pt idx="827">
                  <c:v>2507.96</c:v>
                </c:pt>
                <c:pt idx="828">
                  <c:v>950.02</c:v>
                </c:pt>
                <c:pt idx="829">
                  <c:v>2596.8200000000002</c:v>
                </c:pt>
                <c:pt idx="830">
                  <c:v>41.4</c:v>
                </c:pt>
                <c:pt idx="831">
                  <c:v>768.16</c:v>
                </c:pt>
                <c:pt idx="832">
                  <c:v>1115.5999999999999</c:v>
                </c:pt>
                <c:pt idx="833">
                  <c:v>17127.02</c:v>
                </c:pt>
                <c:pt idx="834">
                  <c:v>734.9</c:v>
                </c:pt>
                <c:pt idx="835">
                  <c:v>179.13</c:v>
                </c:pt>
                <c:pt idx="836">
                  <c:v>352.91</c:v>
                </c:pt>
                <c:pt idx="837">
                  <c:v>0.25</c:v>
                </c:pt>
                <c:pt idx="838">
                  <c:v>341.64</c:v>
                </c:pt>
                <c:pt idx="839">
                  <c:v>6623.52</c:v>
                </c:pt>
                <c:pt idx="840">
                  <c:v>396.47</c:v>
                </c:pt>
                <c:pt idx="841">
                  <c:v>1011.87</c:v>
                </c:pt>
                <c:pt idx="842">
                  <c:v>34865.919999999998</c:v>
                </c:pt>
                <c:pt idx="843">
                  <c:v>845.39</c:v>
                </c:pt>
                <c:pt idx="844">
                  <c:v>1557.61</c:v>
                </c:pt>
                <c:pt idx="845">
                  <c:v>149.66</c:v>
                </c:pt>
                <c:pt idx="846">
                  <c:v>793.27</c:v>
                </c:pt>
                <c:pt idx="847">
                  <c:v>2053.81</c:v>
                </c:pt>
                <c:pt idx="848">
                  <c:v>952.55</c:v>
                </c:pt>
                <c:pt idx="849">
                  <c:v>1002.38</c:v>
                </c:pt>
                <c:pt idx="850">
                  <c:v>1628.18</c:v>
                </c:pt>
                <c:pt idx="851">
                  <c:v>1289.9100000000001</c:v>
                </c:pt>
                <c:pt idx="852">
                  <c:v>429.05</c:v>
                </c:pt>
                <c:pt idx="853">
                  <c:v>3725.95</c:v>
                </c:pt>
                <c:pt idx="854">
                  <c:v>987.16</c:v>
                </c:pt>
                <c:pt idx="855">
                  <c:v>131.44</c:v>
                </c:pt>
                <c:pt idx="856">
                  <c:v>1228.08</c:v>
                </c:pt>
                <c:pt idx="857">
                  <c:v>2488.33</c:v>
                </c:pt>
                <c:pt idx="858">
                  <c:v>13412.19</c:v>
                </c:pt>
                <c:pt idx="859">
                  <c:v>29806.33</c:v>
                </c:pt>
                <c:pt idx="860">
                  <c:v>190270.56</c:v>
                </c:pt>
                <c:pt idx="861">
                  <c:v>333.24</c:v>
                </c:pt>
                <c:pt idx="862">
                  <c:v>329.98</c:v>
                </c:pt>
                <c:pt idx="863">
                  <c:v>17029.05</c:v>
                </c:pt>
                <c:pt idx="864">
                  <c:v>2468.31</c:v>
                </c:pt>
                <c:pt idx="865">
                  <c:v>3428.32</c:v>
                </c:pt>
                <c:pt idx="866">
                  <c:v>6548.79</c:v>
                </c:pt>
                <c:pt idx="867">
                  <c:v>1092.01</c:v>
                </c:pt>
                <c:pt idx="868">
                  <c:v>5952.29</c:v>
                </c:pt>
                <c:pt idx="869">
                  <c:v>2691.88</c:v>
                </c:pt>
                <c:pt idx="870">
                  <c:v>954.74</c:v>
                </c:pt>
                <c:pt idx="871">
                  <c:v>4135.8500000000004</c:v>
                </c:pt>
                <c:pt idx="872">
                  <c:v>29239.62</c:v>
                </c:pt>
                <c:pt idx="873">
                  <c:v>2458.7800000000002</c:v>
                </c:pt>
                <c:pt idx="874">
                  <c:v>15983.87</c:v>
                </c:pt>
                <c:pt idx="875">
                  <c:v>2013.81</c:v>
                </c:pt>
                <c:pt idx="876">
                  <c:v>1776.93</c:v>
                </c:pt>
                <c:pt idx="877">
                  <c:v>921.05</c:v>
                </c:pt>
                <c:pt idx="878">
                  <c:v>935.95</c:v>
                </c:pt>
                <c:pt idx="879">
                  <c:v>9027.66</c:v>
                </c:pt>
                <c:pt idx="880">
                  <c:v>2435.7600000000002</c:v>
                </c:pt>
                <c:pt idx="881">
                  <c:v>2448.38</c:v>
                </c:pt>
                <c:pt idx="882">
                  <c:v>1913.92</c:v>
                </c:pt>
                <c:pt idx="883">
                  <c:v>796.55</c:v>
                </c:pt>
                <c:pt idx="884">
                  <c:v>2433.56</c:v>
                </c:pt>
                <c:pt idx="885">
                  <c:v>4093.92</c:v>
                </c:pt>
                <c:pt idx="886">
                  <c:v>102.44</c:v>
                </c:pt>
                <c:pt idx="887">
                  <c:v>2407.71</c:v>
                </c:pt>
                <c:pt idx="888">
                  <c:v>7217.68</c:v>
                </c:pt>
                <c:pt idx="889">
                  <c:v>2625.6</c:v>
                </c:pt>
                <c:pt idx="890">
                  <c:v>4891.7</c:v>
                </c:pt>
                <c:pt idx="891">
                  <c:v>5362.25</c:v>
                </c:pt>
                <c:pt idx="892">
                  <c:v>258263.94</c:v>
                </c:pt>
                <c:pt idx="893">
                  <c:v>3852.05</c:v>
                </c:pt>
                <c:pt idx="894">
                  <c:v>1231.9100000000001</c:v>
                </c:pt>
                <c:pt idx="895">
                  <c:v>5944.75</c:v>
                </c:pt>
                <c:pt idx="896">
                  <c:v>2468.94</c:v>
                </c:pt>
                <c:pt idx="897">
                  <c:v>2453.8000000000002</c:v>
                </c:pt>
                <c:pt idx="898">
                  <c:v>29111.99</c:v>
                </c:pt>
                <c:pt idx="899">
                  <c:v>1895.24</c:v>
                </c:pt>
                <c:pt idx="900">
                  <c:v>3.1</c:v>
                </c:pt>
                <c:pt idx="901">
                  <c:v>4169.53</c:v>
                </c:pt>
                <c:pt idx="902">
                  <c:v>1200.0999999999999</c:v>
                </c:pt>
                <c:pt idx="903">
                  <c:v>3591.95</c:v>
                </c:pt>
                <c:pt idx="904">
                  <c:v>917.04</c:v>
                </c:pt>
                <c:pt idx="905">
                  <c:v>1504.88</c:v>
                </c:pt>
                <c:pt idx="906">
                  <c:v>83.7</c:v>
                </c:pt>
                <c:pt idx="907">
                  <c:v>18585.419999999998</c:v>
                </c:pt>
                <c:pt idx="908">
                  <c:v>15915.31</c:v>
                </c:pt>
                <c:pt idx="909">
                  <c:v>17017.72</c:v>
                </c:pt>
                <c:pt idx="910">
                  <c:v>1857.01</c:v>
                </c:pt>
                <c:pt idx="911">
                  <c:v>994.98</c:v>
                </c:pt>
                <c:pt idx="912">
                  <c:v>891.16</c:v>
                </c:pt>
                <c:pt idx="913">
                  <c:v>1767.42</c:v>
                </c:pt>
                <c:pt idx="914">
                  <c:v>8990.4599999999991</c:v>
                </c:pt>
                <c:pt idx="915">
                  <c:v>9592.93</c:v>
                </c:pt>
                <c:pt idx="916">
                  <c:v>1091.43</c:v>
                </c:pt>
                <c:pt idx="917">
                  <c:v>17012.5</c:v>
                </c:pt>
                <c:pt idx="918">
                  <c:v>1729.39</c:v>
                </c:pt>
                <c:pt idx="919">
                  <c:v>1181.92</c:v>
                </c:pt>
                <c:pt idx="920">
                  <c:v>2256.96</c:v>
                </c:pt>
                <c:pt idx="921">
                  <c:v>1345.71</c:v>
                </c:pt>
                <c:pt idx="922">
                  <c:v>3091.59</c:v>
                </c:pt>
                <c:pt idx="923">
                  <c:v>378.68</c:v>
                </c:pt>
                <c:pt idx="924">
                  <c:v>977.88</c:v>
                </c:pt>
                <c:pt idx="925">
                  <c:v>953.14</c:v>
                </c:pt>
                <c:pt idx="926">
                  <c:v>3203.95</c:v>
                </c:pt>
                <c:pt idx="927">
                  <c:v>3073.42</c:v>
                </c:pt>
                <c:pt idx="928">
                  <c:v>13128.15</c:v>
                </c:pt>
                <c:pt idx="929">
                  <c:v>1602.43</c:v>
                </c:pt>
                <c:pt idx="930">
                  <c:v>2447.1799999999998</c:v>
                </c:pt>
                <c:pt idx="931">
                  <c:v>973.25</c:v>
                </c:pt>
                <c:pt idx="932">
                  <c:v>2426.9299999999998</c:v>
                </c:pt>
                <c:pt idx="933">
                  <c:v>2572.58</c:v>
                </c:pt>
                <c:pt idx="934">
                  <c:v>1742.73</c:v>
                </c:pt>
                <c:pt idx="935">
                  <c:v>866.53</c:v>
                </c:pt>
                <c:pt idx="936">
                  <c:v>1907.81</c:v>
                </c:pt>
                <c:pt idx="937">
                  <c:v>3173.24</c:v>
                </c:pt>
                <c:pt idx="938">
                  <c:v>3287.56</c:v>
                </c:pt>
                <c:pt idx="939">
                  <c:v>3806.05</c:v>
                </c:pt>
                <c:pt idx="940">
                  <c:v>2515.58</c:v>
                </c:pt>
                <c:pt idx="941">
                  <c:v>3675.24</c:v>
                </c:pt>
                <c:pt idx="942">
                  <c:v>1355.02</c:v>
                </c:pt>
                <c:pt idx="943">
                  <c:v>5583.57</c:v>
                </c:pt>
                <c:pt idx="944">
                  <c:v>1072.46</c:v>
                </c:pt>
                <c:pt idx="945">
                  <c:v>1716.73</c:v>
                </c:pt>
                <c:pt idx="946">
                  <c:v>2316.2600000000002</c:v>
                </c:pt>
                <c:pt idx="947">
                  <c:v>1151.74</c:v>
                </c:pt>
                <c:pt idx="948">
                  <c:v>1852.91</c:v>
                </c:pt>
                <c:pt idx="949">
                  <c:v>3066.16</c:v>
                </c:pt>
                <c:pt idx="950">
                  <c:v>3042.44</c:v>
                </c:pt>
                <c:pt idx="951">
                  <c:v>1343.65</c:v>
                </c:pt>
                <c:pt idx="952">
                  <c:v>4308.8900000000003</c:v>
                </c:pt>
                <c:pt idx="953">
                  <c:v>3654.59</c:v>
                </c:pt>
                <c:pt idx="954">
                  <c:v>1839.04</c:v>
                </c:pt>
                <c:pt idx="955">
                  <c:v>3376.37</c:v>
                </c:pt>
                <c:pt idx="956">
                  <c:v>5930.29</c:v>
                </c:pt>
                <c:pt idx="957">
                  <c:v>16993.23</c:v>
                </c:pt>
                <c:pt idx="958">
                  <c:v>3150.43</c:v>
                </c:pt>
                <c:pt idx="959">
                  <c:v>756.7</c:v>
                </c:pt>
                <c:pt idx="960">
                  <c:v>29771.33</c:v>
                </c:pt>
                <c:pt idx="961">
                  <c:v>7195.3</c:v>
                </c:pt>
                <c:pt idx="962">
                  <c:v>1476.9</c:v>
                </c:pt>
                <c:pt idx="963">
                  <c:v>4819.5600000000004</c:v>
                </c:pt>
                <c:pt idx="964">
                  <c:v>3636.94</c:v>
                </c:pt>
                <c:pt idx="965">
                  <c:v>818.21</c:v>
                </c:pt>
                <c:pt idx="966">
                  <c:v>4869.26</c:v>
                </c:pt>
                <c:pt idx="967">
                  <c:v>942.02</c:v>
                </c:pt>
                <c:pt idx="968">
                  <c:v>922.17</c:v>
                </c:pt>
                <c:pt idx="969">
                  <c:v>4051.95</c:v>
                </c:pt>
                <c:pt idx="970">
                  <c:v>2503.71</c:v>
                </c:pt>
                <c:pt idx="971">
                  <c:v>5740.11</c:v>
                </c:pt>
                <c:pt idx="972">
                  <c:v>1146.92</c:v>
                </c:pt>
                <c:pt idx="973">
                  <c:v>1477.59</c:v>
                </c:pt>
                <c:pt idx="974">
                  <c:v>1336.08</c:v>
                </c:pt>
                <c:pt idx="975">
                  <c:v>1046.8399999999999</c:v>
                </c:pt>
                <c:pt idx="976">
                  <c:v>2414.3200000000002</c:v>
                </c:pt>
                <c:pt idx="977">
                  <c:v>1951.42</c:v>
                </c:pt>
                <c:pt idx="978">
                  <c:v>2840.39</c:v>
                </c:pt>
                <c:pt idx="979">
                  <c:v>1874.81</c:v>
                </c:pt>
                <c:pt idx="980">
                  <c:v>2542.41</c:v>
                </c:pt>
                <c:pt idx="981">
                  <c:v>6691.71</c:v>
                </c:pt>
                <c:pt idx="982">
                  <c:v>3756.05</c:v>
                </c:pt>
                <c:pt idx="983">
                  <c:v>29284.39</c:v>
                </c:pt>
                <c:pt idx="984">
                  <c:v>2387.7800000000002</c:v>
                </c:pt>
                <c:pt idx="985">
                  <c:v>908.81</c:v>
                </c:pt>
                <c:pt idx="986">
                  <c:v>1850.22</c:v>
                </c:pt>
                <c:pt idx="987">
                  <c:v>4799.62</c:v>
                </c:pt>
                <c:pt idx="988">
                  <c:v>4540.66</c:v>
                </c:pt>
                <c:pt idx="989">
                  <c:v>675.97</c:v>
                </c:pt>
                <c:pt idx="990">
                  <c:v>741.96</c:v>
                </c:pt>
                <c:pt idx="991">
                  <c:v>2482.9699999999998</c:v>
                </c:pt>
                <c:pt idx="992">
                  <c:v>890.02</c:v>
                </c:pt>
                <c:pt idx="993">
                  <c:v>6500.79</c:v>
                </c:pt>
                <c:pt idx="994">
                  <c:v>9574.89</c:v>
                </c:pt>
                <c:pt idx="995">
                  <c:v>5917.12</c:v>
                </c:pt>
                <c:pt idx="996">
                  <c:v>1684.96</c:v>
                </c:pt>
                <c:pt idx="997">
                  <c:v>394.12</c:v>
                </c:pt>
                <c:pt idx="998">
                  <c:v>6674.71</c:v>
                </c:pt>
                <c:pt idx="999">
                  <c:v>3254.56</c:v>
                </c:pt>
                <c:pt idx="1000">
                  <c:v>2449.9699999999998</c:v>
                </c:pt>
                <c:pt idx="1001">
                  <c:v>34829.919999999998</c:v>
                </c:pt>
                <c:pt idx="1002">
                  <c:v>3563.94</c:v>
                </c:pt>
                <c:pt idx="1003">
                  <c:v>6479.27</c:v>
                </c:pt>
                <c:pt idx="1004">
                  <c:v>1595.74</c:v>
                </c:pt>
                <c:pt idx="1005">
                  <c:v>1196.1300000000001</c:v>
                </c:pt>
                <c:pt idx="1006">
                  <c:v>1278.71</c:v>
                </c:pt>
                <c:pt idx="1007">
                  <c:v>4294.99</c:v>
                </c:pt>
                <c:pt idx="1008">
                  <c:v>1830.26</c:v>
                </c:pt>
                <c:pt idx="1009">
                  <c:v>4507.66</c:v>
                </c:pt>
                <c:pt idx="1010">
                  <c:v>9561.2099999999991</c:v>
                </c:pt>
                <c:pt idx="1011">
                  <c:v>4286.2700000000004</c:v>
                </c:pt>
                <c:pt idx="1012">
                  <c:v>2367.1</c:v>
                </c:pt>
                <c:pt idx="1013">
                  <c:v>1448.59</c:v>
                </c:pt>
                <c:pt idx="1014">
                  <c:v>6447.27</c:v>
                </c:pt>
                <c:pt idx="1015">
                  <c:v>4253.74</c:v>
                </c:pt>
                <c:pt idx="1016">
                  <c:v>4292.74</c:v>
                </c:pt>
                <c:pt idx="1017">
                  <c:v>885.24</c:v>
                </c:pt>
                <c:pt idx="1018">
                  <c:v>7170.15</c:v>
                </c:pt>
                <c:pt idx="1019">
                  <c:v>872.57</c:v>
                </c:pt>
                <c:pt idx="1020">
                  <c:v>5884.84</c:v>
                </c:pt>
                <c:pt idx="1021">
                  <c:v>1437</c:v>
                </c:pt>
                <c:pt idx="1022">
                  <c:v>2609.6</c:v>
                </c:pt>
                <c:pt idx="1023">
                  <c:v>12969.15</c:v>
                </c:pt>
                <c:pt idx="1024">
                  <c:v>303.12</c:v>
                </c:pt>
                <c:pt idx="1025">
                  <c:v>54371.71</c:v>
                </c:pt>
                <c:pt idx="1026">
                  <c:v>1754.26</c:v>
                </c:pt>
                <c:pt idx="1027">
                  <c:v>869.05</c:v>
                </c:pt>
                <c:pt idx="1028">
                  <c:v>9522.2099999999991</c:v>
                </c:pt>
                <c:pt idx="1029">
                  <c:v>1174.1300000000001</c:v>
                </c:pt>
                <c:pt idx="1030">
                  <c:v>13376.28</c:v>
                </c:pt>
                <c:pt idx="1031">
                  <c:v>1587.29</c:v>
                </c:pt>
                <c:pt idx="1032">
                  <c:v>1671.68</c:v>
                </c:pt>
                <c:pt idx="1033">
                  <c:v>6641.71</c:v>
                </c:pt>
                <c:pt idx="1034">
                  <c:v>851.05</c:v>
                </c:pt>
                <c:pt idx="1035">
                  <c:v>1662.62</c:v>
                </c:pt>
                <c:pt idx="1036">
                  <c:v>1026.46</c:v>
                </c:pt>
                <c:pt idx="1037">
                  <c:v>2861.06</c:v>
                </c:pt>
                <c:pt idx="1038">
                  <c:v>3634.29</c:v>
                </c:pt>
                <c:pt idx="1039">
                  <c:v>709.34</c:v>
                </c:pt>
                <c:pt idx="1040">
                  <c:v>464.44</c:v>
                </c:pt>
                <c:pt idx="1041">
                  <c:v>773.08</c:v>
                </c:pt>
                <c:pt idx="1042">
                  <c:v>498.39</c:v>
                </c:pt>
                <c:pt idx="1043">
                  <c:v>1637</c:v>
                </c:pt>
                <c:pt idx="1044">
                  <c:v>932.88</c:v>
                </c:pt>
                <c:pt idx="1045">
                  <c:v>876.06</c:v>
                </c:pt>
                <c:pt idx="1046">
                  <c:v>559.76</c:v>
                </c:pt>
                <c:pt idx="1047">
                  <c:v>541.39</c:v>
                </c:pt>
                <c:pt idx="1048">
                  <c:v>18561.29</c:v>
                </c:pt>
                <c:pt idx="1049">
                  <c:v>6432.01</c:v>
                </c:pt>
                <c:pt idx="1050">
                  <c:v>7145.46</c:v>
                </c:pt>
                <c:pt idx="1051">
                  <c:v>15888.31</c:v>
                </c:pt>
                <c:pt idx="1052">
                  <c:v>2277.2600000000002</c:v>
                </c:pt>
                <c:pt idx="1053">
                  <c:v>476.97</c:v>
                </c:pt>
                <c:pt idx="1054">
                  <c:v>5848.45</c:v>
                </c:pt>
                <c:pt idx="1055">
                  <c:v>2352.84</c:v>
                </c:pt>
                <c:pt idx="1056">
                  <c:v>1470.82</c:v>
                </c:pt>
                <c:pt idx="1057">
                  <c:v>3022.94</c:v>
                </c:pt>
                <c:pt idx="1058">
                  <c:v>2997.91</c:v>
                </c:pt>
                <c:pt idx="1059">
                  <c:v>1165.8800000000001</c:v>
                </c:pt>
                <c:pt idx="1060">
                  <c:v>1017.09</c:v>
                </c:pt>
                <c:pt idx="1061">
                  <c:v>1181.79</c:v>
                </c:pt>
                <c:pt idx="1062">
                  <c:v>1400.69</c:v>
                </c:pt>
                <c:pt idx="1063">
                  <c:v>7093.67</c:v>
                </c:pt>
                <c:pt idx="1064">
                  <c:v>57825.15</c:v>
                </c:pt>
                <c:pt idx="1065">
                  <c:v>50133.21</c:v>
                </c:pt>
                <c:pt idx="1066">
                  <c:v>4225.8900000000003</c:v>
                </c:pt>
                <c:pt idx="1067">
                  <c:v>840.86</c:v>
                </c:pt>
                <c:pt idx="1068">
                  <c:v>1413.9</c:v>
                </c:pt>
                <c:pt idx="1069">
                  <c:v>3275.64</c:v>
                </c:pt>
                <c:pt idx="1070">
                  <c:v>4676.76</c:v>
                </c:pt>
                <c:pt idx="1071">
                  <c:v>1204.08</c:v>
                </c:pt>
                <c:pt idx="1072">
                  <c:v>4386.28</c:v>
                </c:pt>
                <c:pt idx="1073">
                  <c:v>1185.9100000000001</c:v>
                </c:pt>
                <c:pt idx="1074">
                  <c:v>7063.92</c:v>
                </c:pt>
                <c:pt idx="1075">
                  <c:v>1170.8800000000001</c:v>
                </c:pt>
                <c:pt idx="1076">
                  <c:v>2750.25</c:v>
                </c:pt>
                <c:pt idx="1077">
                  <c:v>1454.9</c:v>
                </c:pt>
                <c:pt idx="1078">
                  <c:v>1619.41</c:v>
                </c:pt>
                <c:pt idx="1079">
                  <c:v>1611.72</c:v>
                </c:pt>
                <c:pt idx="1080">
                  <c:v>51237.54</c:v>
                </c:pt>
                <c:pt idx="1081">
                  <c:v>3683.89</c:v>
                </c:pt>
                <c:pt idx="1082">
                  <c:v>29136.39</c:v>
                </c:pt>
                <c:pt idx="1083">
                  <c:v>2375.38</c:v>
                </c:pt>
                <c:pt idx="1084">
                  <c:v>190229.56</c:v>
                </c:pt>
                <c:pt idx="1085">
                  <c:v>2693.6</c:v>
                </c:pt>
                <c:pt idx="1086">
                  <c:v>2728.6</c:v>
                </c:pt>
                <c:pt idx="1087">
                  <c:v>696.26</c:v>
                </c:pt>
                <c:pt idx="1088">
                  <c:v>2411.9299999999998</c:v>
                </c:pt>
                <c:pt idx="1089">
                  <c:v>1984.7</c:v>
                </c:pt>
                <c:pt idx="1090">
                  <c:v>50112.18</c:v>
                </c:pt>
                <c:pt idx="1091">
                  <c:v>57740.39</c:v>
                </c:pt>
                <c:pt idx="1092">
                  <c:v>5571.54</c:v>
                </c:pt>
                <c:pt idx="1093">
                  <c:v>6372.01</c:v>
                </c:pt>
                <c:pt idx="1094">
                  <c:v>3512.95</c:v>
                </c:pt>
                <c:pt idx="1095">
                  <c:v>25518.87</c:v>
                </c:pt>
                <c:pt idx="1096">
                  <c:v>2200.13</c:v>
                </c:pt>
                <c:pt idx="1097">
                  <c:v>3236.68</c:v>
                </c:pt>
                <c:pt idx="1098">
                  <c:v>4213.97</c:v>
                </c:pt>
                <c:pt idx="1099">
                  <c:v>1192.6500000000001</c:v>
                </c:pt>
                <c:pt idx="1100">
                  <c:v>2663.73</c:v>
                </c:pt>
                <c:pt idx="1101">
                  <c:v>864.46</c:v>
                </c:pt>
                <c:pt idx="1102">
                  <c:v>1399.51</c:v>
                </c:pt>
                <c:pt idx="1103">
                  <c:v>3010.65</c:v>
                </c:pt>
                <c:pt idx="1104">
                  <c:v>1578.72</c:v>
                </c:pt>
                <c:pt idx="1105">
                  <c:v>29010.99</c:v>
                </c:pt>
                <c:pt idx="1106">
                  <c:v>16980.86</c:v>
                </c:pt>
                <c:pt idx="1107">
                  <c:v>1330.27</c:v>
                </c:pt>
                <c:pt idx="1108">
                  <c:v>57728.24</c:v>
                </c:pt>
                <c:pt idx="1109">
                  <c:v>680.9</c:v>
                </c:pt>
                <c:pt idx="1110">
                  <c:v>18541.66</c:v>
                </c:pt>
                <c:pt idx="1111">
                  <c:v>1735.38</c:v>
                </c:pt>
                <c:pt idx="1112">
                  <c:v>1310.69</c:v>
                </c:pt>
                <c:pt idx="1113">
                  <c:v>1345.2</c:v>
                </c:pt>
                <c:pt idx="1114">
                  <c:v>2382.25</c:v>
                </c:pt>
                <c:pt idx="1115">
                  <c:v>4204.58</c:v>
                </c:pt>
                <c:pt idx="1116">
                  <c:v>1218.69</c:v>
                </c:pt>
                <c:pt idx="1117">
                  <c:v>1963.59</c:v>
                </c:pt>
                <c:pt idx="1118">
                  <c:v>2652.49</c:v>
                </c:pt>
                <c:pt idx="1119">
                  <c:v>18516.39</c:v>
                </c:pt>
                <c:pt idx="1120">
                  <c:v>1328.84</c:v>
                </c:pt>
                <c:pt idx="1121">
                  <c:v>18509.77</c:v>
                </c:pt>
                <c:pt idx="1122">
                  <c:v>3668.89</c:v>
                </c:pt>
                <c:pt idx="1123">
                  <c:v>1249.71</c:v>
                </c:pt>
                <c:pt idx="1124">
                  <c:v>1546.67</c:v>
                </c:pt>
                <c:pt idx="1125">
                  <c:v>3506.06</c:v>
                </c:pt>
                <c:pt idx="1126">
                  <c:v>3113.43</c:v>
                </c:pt>
                <c:pt idx="1127">
                  <c:v>1698.46</c:v>
                </c:pt>
                <c:pt idx="1128">
                  <c:v>15821.76</c:v>
                </c:pt>
                <c:pt idx="1129">
                  <c:v>5727.18</c:v>
                </c:pt>
                <c:pt idx="1130">
                  <c:v>1699.68</c:v>
                </c:pt>
                <c:pt idx="1131">
                  <c:v>6357.7</c:v>
                </c:pt>
                <c:pt idx="1132">
                  <c:v>7022.92</c:v>
                </c:pt>
                <c:pt idx="1133">
                  <c:v>190208.56</c:v>
                </c:pt>
                <c:pt idx="1134">
                  <c:v>29743.02</c:v>
                </c:pt>
                <c:pt idx="1135">
                  <c:v>2269.5700000000002</c:v>
                </c:pt>
                <c:pt idx="1136">
                  <c:v>975.99</c:v>
                </c:pt>
                <c:pt idx="1137">
                  <c:v>2427.41</c:v>
                </c:pt>
                <c:pt idx="1138">
                  <c:v>803.7</c:v>
                </c:pt>
                <c:pt idx="1139">
                  <c:v>258213.94</c:v>
                </c:pt>
                <c:pt idx="1140">
                  <c:v>16969.349999999999</c:v>
                </c:pt>
                <c:pt idx="1141">
                  <c:v>853.7</c:v>
                </c:pt>
                <c:pt idx="1142">
                  <c:v>1209.02</c:v>
                </c:pt>
                <c:pt idx="1143">
                  <c:v>1941.57</c:v>
                </c:pt>
                <c:pt idx="1144">
                  <c:v>668.95</c:v>
                </c:pt>
                <c:pt idx="1145">
                  <c:v>3627.89</c:v>
                </c:pt>
                <c:pt idx="1146">
                  <c:v>16958.5</c:v>
                </c:pt>
                <c:pt idx="1147">
                  <c:v>2393.79</c:v>
                </c:pt>
                <c:pt idx="1148">
                  <c:v>1206.01</c:v>
                </c:pt>
                <c:pt idx="1149">
                  <c:v>54283.71</c:v>
                </c:pt>
                <c:pt idx="1150">
                  <c:v>8932.4599999999991</c:v>
                </c:pt>
                <c:pt idx="1151">
                  <c:v>1642.07</c:v>
                </c:pt>
                <c:pt idx="1152">
                  <c:v>4199.5</c:v>
                </c:pt>
                <c:pt idx="1153">
                  <c:v>1201.98</c:v>
                </c:pt>
                <c:pt idx="1154">
                  <c:v>467.41</c:v>
                </c:pt>
                <c:pt idx="1155">
                  <c:v>451.9</c:v>
                </c:pt>
                <c:pt idx="1156">
                  <c:v>4787.5600000000004</c:v>
                </c:pt>
                <c:pt idx="1157">
                  <c:v>3468.89</c:v>
                </c:pt>
                <c:pt idx="1158">
                  <c:v>5535.54</c:v>
                </c:pt>
                <c:pt idx="1159">
                  <c:v>106176.58</c:v>
                </c:pt>
                <c:pt idx="1160">
                  <c:v>731.36</c:v>
                </c:pt>
                <c:pt idx="1161">
                  <c:v>741.82</c:v>
                </c:pt>
                <c:pt idx="1162">
                  <c:v>429.88</c:v>
                </c:pt>
                <c:pt idx="1163">
                  <c:v>4117.53</c:v>
                </c:pt>
                <c:pt idx="1164">
                  <c:v>57669.24</c:v>
                </c:pt>
                <c:pt idx="1165">
                  <c:v>4183.7700000000004</c:v>
                </c:pt>
                <c:pt idx="1166">
                  <c:v>2433.4499999999998</c:v>
                </c:pt>
                <c:pt idx="1167">
                  <c:v>29719.89</c:v>
                </c:pt>
                <c:pt idx="1168">
                  <c:v>6338.4</c:v>
                </c:pt>
                <c:pt idx="1169">
                  <c:v>1197.96</c:v>
                </c:pt>
                <c:pt idx="1170">
                  <c:v>1191.58</c:v>
                </c:pt>
                <c:pt idx="1171">
                  <c:v>1286.3499999999999</c:v>
                </c:pt>
                <c:pt idx="1172">
                  <c:v>50115.66</c:v>
                </c:pt>
                <c:pt idx="1173">
                  <c:v>1182.18</c:v>
                </c:pt>
                <c:pt idx="1174">
                  <c:v>15652.76</c:v>
                </c:pt>
                <c:pt idx="1175">
                  <c:v>16915.5</c:v>
                </c:pt>
                <c:pt idx="1176">
                  <c:v>2586.6</c:v>
                </c:pt>
                <c:pt idx="1177">
                  <c:v>4467.66</c:v>
                </c:pt>
                <c:pt idx="1178">
                  <c:v>2333.1999999999998</c:v>
                </c:pt>
                <c:pt idx="1179">
                  <c:v>699.57</c:v>
                </c:pt>
                <c:pt idx="1180">
                  <c:v>3084.52</c:v>
                </c:pt>
                <c:pt idx="1181">
                  <c:v>29071.39</c:v>
                </c:pt>
                <c:pt idx="1182">
                  <c:v>2383.5</c:v>
                </c:pt>
                <c:pt idx="1183">
                  <c:v>3478.06</c:v>
                </c:pt>
                <c:pt idx="1184">
                  <c:v>2324.84</c:v>
                </c:pt>
                <c:pt idx="1185">
                  <c:v>2569.6</c:v>
                </c:pt>
                <c:pt idx="1186">
                  <c:v>1569.45</c:v>
                </c:pt>
                <c:pt idx="1187">
                  <c:v>2313.11</c:v>
                </c:pt>
                <c:pt idx="1188">
                  <c:v>2406.65</c:v>
                </c:pt>
                <c:pt idx="1189">
                  <c:v>1273.98</c:v>
                </c:pt>
                <c:pt idx="1190">
                  <c:v>834.47</c:v>
                </c:pt>
                <c:pt idx="1191">
                  <c:v>1533.42</c:v>
                </c:pt>
                <c:pt idx="1192">
                  <c:v>2302.35</c:v>
                </c:pt>
                <c:pt idx="1193">
                  <c:v>1491.31</c:v>
                </c:pt>
                <c:pt idx="1194">
                  <c:v>4170.8999999999996</c:v>
                </c:pt>
                <c:pt idx="1195">
                  <c:v>54246.37</c:v>
                </c:pt>
                <c:pt idx="1196">
                  <c:v>6321.96</c:v>
                </c:pt>
                <c:pt idx="1197">
                  <c:v>1449.85</c:v>
                </c:pt>
                <c:pt idx="1198">
                  <c:v>2584.4299999999998</c:v>
                </c:pt>
                <c:pt idx="1199">
                  <c:v>3220.39</c:v>
                </c:pt>
                <c:pt idx="1200">
                  <c:v>4681.08</c:v>
                </c:pt>
                <c:pt idx="1201">
                  <c:v>1619.68</c:v>
                </c:pt>
                <c:pt idx="1202">
                  <c:v>57619.24</c:v>
                </c:pt>
                <c:pt idx="1203">
                  <c:v>673.76</c:v>
                </c:pt>
                <c:pt idx="1204">
                  <c:v>4669.9799999999996</c:v>
                </c:pt>
                <c:pt idx="1205">
                  <c:v>2553.9899999999998</c:v>
                </c:pt>
                <c:pt idx="1206">
                  <c:v>1977.89</c:v>
                </c:pt>
                <c:pt idx="1207">
                  <c:v>3153.3</c:v>
                </c:pt>
                <c:pt idx="1208">
                  <c:v>446.44</c:v>
                </c:pt>
                <c:pt idx="1209">
                  <c:v>31600.84</c:v>
                </c:pt>
                <c:pt idx="1210">
                  <c:v>401.59</c:v>
                </c:pt>
                <c:pt idx="1211">
                  <c:v>2378.84</c:v>
                </c:pt>
                <c:pt idx="1212">
                  <c:v>724.15</c:v>
                </c:pt>
                <c:pt idx="1213">
                  <c:v>2370.35</c:v>
                </c:pt>
                <c:pt idx="1214">
                  <c:v>2284.38</c:v>
                </c:pt>
                <c:pt idx="1215">
                  <c:v>630.26</c:v>
                </c:pt>
                <c:pt idx="1216">
                  <c:v>3186.3</c:v>
                </c:pt>
                <c:pt idx="1217">
                  <c:v>15636.76</c:v>
                </c:pt>
                <c:pt idx="1218">
                  <c:v>2977.83</c:v>
                </c:pt>
                <c:pt idx="1219">
                  <c:v>1751.92</c:v>
                </c:pt>
                <c:pt idx="1220">
                  <c:v>2347.59</c:v>
                </c:pt>
                <c:pt idx="1221">
                  <c:v>1173.3499999999999</c:v>
                </c:pt>
                <c:pt idx="1222">
                  <c:v>1949.79</c:v>
                </c:pt>
                <c:pt idx="1223">
                  <c:v>4167.75</c:v>
                </c:pt>
                <c:pt idx="1224">
                  <c:v>1256.9000000000001</c:v>
                </c:pt>
                <c:pt idx="1225">
                  <c:v>1894.28</c:v>
                </c:pt>
                <c:pt idx="1226">
                  <c:v>1481.07</c:v>
                </c:pt>
                <c:pt idx="1227">
                  <c:v>3566.25</c:v>
                </c:pt>
                <c:pt idx="1228">
                  <c:v>2240.5700000000002</c:v>
                </c:pt>
                <c:pt idx="1229">
                  <c:v>1411.83</c:v>
                </c:pt>
                <c:pt idx="1230">
                  <c:v>1168.01</c:v>
                </c:pt>
                <c:pt idx="1231">
                  <c:v>1563.02</c:v>
                </c:pt>
                <c:pt idx="1232">
                  <c:v>13354.28</c:v>
                </c:pt>
                <c:pt idx="1233">
                  <c:v>54206.37</c:v>
                </c:pt>
                <c:pt idx="1234">
                  <c:v>1096.8800000000001</c:v>
                </c:pt>
                <c:pt idx="1235">
                  <c:v>1954.67</c:v>
                </c:pt>
                <c:pt idx="1236">
                  <c:v>1742.44</c:v>
                </c:pt>
                <c:pt idx="1237">
                  <c:v>2497.3200000000002</c:v>
                </c:pt>
                <c:pt idx="1238">
                  <c:v>354.66</c:v>
                </c:pt>
                <c:pt idx="1239">
                  <c:v>860.56</c:v>
                </c:pt>
                <c:pt idx="1240">
                  <c:v>1865.5</c:v>
                </c:pt>
                <c:pt idx="1241">
                  <c:v>1839.81</c:v>
                </c:pt>
                <c:pt idx="1242">
                  <c:v>1815.69</c:v>
                </c:pt>
                <c:pt idx="1243">
                  <c:v>9011.76</c:v>
                </c:pt>
                <c:pt idx="1244">
                  <c:v>7810.26</c:v>
                </c:pt>
                <c:pt idx="1245">
                  <c:v>29220.03</c:v>
                </c:pt>
                <c:pt idx="1246">
                  <c:v>1700.96</c:v>
                </c:pt>
                <c:pt idx="1247">
                  <c:v>3463.5</c:v>
                </c:pt>
                <c:pt idx="1248">
                  <c:v>31585.39</c:v>
                </c:pt>
                <c:pt idx="1249">
                  <c:v>624.35</c:v>
                </c:pt>
                <c:pt idx="1250">
                  <c:v>2818.85</c:v>
                </c:pt>
                <c:pt idx="1251">
                  <c:v>5501.59</c:v>
                </c:pt>
                <c:pt idx="1252">
                  <c:v>618.30999999999995</c:v>
                </c:pt>
                <c:pt idx="1253">
                  <c:v>2658.33</c:v>
                </c:pt>
                <c:pt idx="1254">
                  <c:v>2243.38</c:v>
                </c:pt>
                <c:pt idx="1255">
                  <c:v>30780.23</c:v>
                </c:pt>
                <c:pt idx="1256">
                  <c:v>29028.39</c:v>
                </c:pt>
                <c:pt idx="1257">
                  <c:v>648.97</c:v>
                </c:pt>
                <c:pt idx="1258">
                  <c:v>611.08000000000004</c:v>
                </c:pt>
                <c:pt idx="1259">
                  <c:v>1806.43</c:v>
                </c:pt>
                <c:pt idx="1260">
                  <c:v>1790.56</c:v>
                </c:pt>
                <c:pt idx="1261">
                  <c:v>848.73</c:v>
                </c:pt>
                <c:pt idx="1262">
                  <c:v>15824.73</c:v>
                </c:pt>
                <c:pt idx="1263">
                  <c:v>260393.9</c:v>
                </c:pt>
                <c:pt idx="1264">
                  <c:v>4920.1400000000003</c:v>
                </c:pt>
                <c:pt idx="1265">
                  <c:v>2635.77</c:v>
                </c:pt>
                <c:pt idx="1266">
                  <c:v>18481.47</c:v>
                </c:pt>
                <c:pt idx="1267">
                  <c:v>1771.63</c:v>
                </c:pt>
                <c:pt idx="1268">
                  <c:v>1532.95</c:v>
                </c:pt>
                <c:pt idx="1269">
                  <c:v>57609.98</c:v>
                </c:pt>
                <c:pt idx="1270">
                  <c:v>1751.6</c:v>
                </c:pt>
                <c:pt idx="1271">
                  <c:v>1944.89</c:v>
                </c:pt>
                <c:pt idx="1272">
                  <c:v>1346.51</c:v>
                </c:pt>
                <c:pt idx="1273">
                  <c:v>1201.69</c:v>
                </c:pt>
                <c:pt idx="1274">
                  <c:v>18415.47</c:v>
                </c:pt>
                <c:pt idx="1275">
                  <c:v>537.38</c:v>
                </c:pt>
                <c:pt idx="1276">
                  <c:v>2330.96</c:v>
                </c:pt>
                <c:pt idx="1277">
                  <c:v>1520.88</c:v>
                </c:pt>
                <c:pt idx="1278">
                  <c:v>15573.76</c:v>
                </c:pt>
                <c:pt idx="1279">
                  <c:v>2922.83</c:v>
                </c:pt>
                <c:pt idx="1280">
                  <c:v>6601.71</c:v>
                </c:pt>
                <c:pt idx="1281">
                  <c:v>2452.3200000000002</c:v>
                </c:pt>
                <c:pt idx="1282">
                  <c:v>2300.81</c:v>
                </c:pt>
                <c:pt idx="1283">
                  <c:v>3428.18</c:v>
                </c:pt>
                <c:pt idx="1284">
                  <c:v>2272.2600000000002</c:v>
                </c:pt>
                <c:pt idx="1285">
                  <c:v>4876</c:v>
                </c:pt>
                <c:pt idx="1286">
                  <c:v>1161.42</c:v>
                </c:pt>
                <c:pt idx="1287">
                  <c:v>30770.61</c:v>
                </c:pt>
                <c:pt idx="1288">
                  <c:v>4108.8500000000004</c:v>
                </c:pt>
                <c:pt idx="1289">
                  <c:v>8826.4599999999991</c:v>
                </c:pt>
                <c:pt idx="1290">
                  <c:v>2806.08</c:v>
                </c:pt>
                <c:pt idx="1291">
                  <c:v>488.25</c:v>
                </c:pt>
                <c:pt idx="1292">
                  <c:v>1735.76</c:v>
                </c:pt>
                <c:pt idx="1293">
                  <c:v>1665.48</c:v>
                </c:pt>
                <c:pt idx="1294">
                  <c:v>28985.1</c:v>
                </c:pt>
                <c:pt idx="1295">
                  <c:v>1937.49</c:v>
                </c:pt>
                <c:pt idx="1296">
                  <c:v>1185.6600000000001</c:v>
                </c:pt>
                <c:pt idx="1297">
                  <c:v>2853.83</c:v>
                </c:pt>
                <c:pt idx="1298">
                  <c:v>51199.54</c:v>
                </c:pt>
                <c:pt idx="1299">
                  <c:v>6551.71</c:v>
                </c:pt>
                <c:pt idx="1300">
                  <c:v>1125.55</c:v>
                </c:pt>
                <c:pt idx="1301">
                  <c:v>1148.55</c:v>
                </c:pt>
                <c:pt idx="1302">
                  <c:v>30722.71</c:v>
                </c:pt>
                <c:pt idx="1303">
                  <c:v>1152.27</c:v>
                </c:pt>
                <c:pt idx="1304">
                  <c:v>1149.26</c:v>
                </c:pt>
                <c:pt idx="1305">
                  <c:v>1253.18</c:v>
                </c:pt>
                <c:pt idx="1306">
                  <c:v>15562.46</c:v>
                </c:pt>
                <c:pt idx="1307">
                  <c:v>1140.3499999999999</c:v>
                </c:pt>
                <c:pt idx="1308">
                  <c:v>1133.45</c:v>
                </c:pt>
                <c:pt idx="1309">
                  <c:v>8978.24</c:v>
                </c:pt>
                <c:pt idx="1310">
                  <c:v>57587.06</c:v>
                </c:pt>
                <c:pt idx="1311">
                  <c:v>5833.52</c:v>
                </c:pt>
                <c:pt idx="1312">
                  <c:v>477.88</c:v>
                </c:pt>
                <c:pt idx="1313">
                  <c:v>5827.39</c:v>
                </c:pt>
                <c:pt idx="1314">
                  <c:v>1305.51</c:v>
                </c:pt>
                <c:pt idx="1315">
                  <c:v>4158.54</c:v>
                </c:pt>
                <c:pt idx="1316">
                  <c:v>1120.24</c:v>
                </c:pt>
                <c:pt idx="1317">
                  <c:v>15540.62</c:v>
                </c:pt>
                <c:pt idx="1318">
                  <c:v>1103.6199999999999</c:v>
                </c:pt>
                <c:pt idx="1319">
                  <c:v>2242.3000000000002</c:v>
                </c:pt>
                <c:pt idx="1320">
                  <c:v>2405.5500000000002</c:v>
                </c:pt>
                <c:pt idx="1321">
                  <c:v>1709.76</c:v>
                </c:pt>
                <c:pt idx="1322">
                  <c:v>3922.85</c:v>
                </c:pt>
                <c:pt idx="1323">
                  <c:v>1098.48</c:v>
                </c:pt>
                <c:pt idx="1324">
                  <c:v>470.04</c:v>
                </c:pt>
                <c:pt idx="1325">
                  <c:v>452.43</c:v>
                </c:pt>
                <c:pt idx="1326">
                  <c:v>434.52</c:v>
                </c:pt>
                <c:pt idx="1327">
                  <c:v>5815.05</c:v>
                </c:pt>
                <c:pt idx="1328">
                  <c:v>30694.71</c:v>
                </c:pt>
                <c:pt idx="1329">
                  <c:v>1082.69</c:v>
                </c:pt>
                <c:pt idx="1330">
                  <c:v>1685.1</c:v>
                </c:pt>
                <c:pt idx="1331">
                  <c:v>18370.47</c:v>
                </c:pt>
                <c:pt idx="1332">
                  <c:v>3211.56</c:v>
                </c:pt>
                <c:pt idx="1333">
                  <c:v>969.88</c:v>
                </c:pt>
                <c:pt idx="1334">
                  <c:v>34792.92</c:v>
                </c:pt>
                <c:pt idx="1335">
                  <c:v>4538.9799999999996</c:v>
                </c:pt>
                <c:pt idx="1336">
                  <c:v>3468.29</c:v>
                </c:pt>
                <c:pt idx="1337">
                  <c:v>57546.63</c:v>
                </c:pt>
                <c:pt idx="1338">
                  <c:v>2772.9</c:v>
                </c:pt>
                <c:pt idx="1339">
                  <c:v>1113.93</c:v>
                </c:pt>
                <c:pt idx="1340">
                  <c:v>2195.36</c:v>
                </c:pt>
                <c:pt idx="1341">
                  <c:v>1659.62</c:v>
                </c:pt>
                <c:pt idx="1342">
                  <c:v>30653.360000000001</c:v>
                </c:pt>
                <c:pt idx="1343">
                  <c:v>1832.57</c:v>
                </c:pt>
                <c:pt idx="1344">
                  <c:v>2173.33</c:v>
                </c:pt>
                <c:pt idx="1345">
                  <c:v>4144.6400000000003</c:v>
                </c:pt>
                <c:pt idx="1346">
                  <c:v>3070.85</c:v>
                </c:pt>
                <c:pt idx="1347">
                  <c:v>1062.96</c:v>
                </c:pt>
                <c:pt idx="1348">
                  <c:v>415.63</c:v>
                </c:pt>
                <c:pt idx="1349">
                  <c:v>1909.67</c:v>
                </c:pt>
                <c:pt idx="1350">
                  <c:v>4211.66</c:v>
                </c:pt>
                <c:pt idx="1351">
                  <c:v>2148.79</c:v>
                </c:pt>
                <c:pt idx="1352">
                  <c:v>190166.65</c:v>
                </c:pt>
                <c:pt idx="1353">
                  <c:v>4133.8100000000004</c:v>
                </c:pt>
                <c:pt idx="1354">
                  <c:v>1552.71</c:v>
                </c:pt>
                <c:pt idx="1355">
                  <c:v>621.91</c:v>
                </c:pt>
                <c:pt idx="1356">
                  <c:v>2760.42</c:v>
                </c:pt>
                <c:pt idx="1357">
                  <c:v>1531.41</c:v>
                </c:pt>
                <c:pt idx="1358">
                  <c:v>190137.75</c:v>
                </c:pt>
                <c:pt idx="1359">
                  <c:v>16892.37</c:v>
                </c:pt>
                <c:pt idx="1360">
                  <c:v>2811.72</c:v>
                </c:pt>
                <c:pt idx="1361">
                  <c:v>1.02</c:v>
                </c:pt>
                <c:pt idx="1362">
                  <c:v>12924.15</c:v>
                </c:pt>
                <c:pt idx="1363">
                  <c:v>12808.15</c:v>
                </c:pt>
                <c:pt idx="1364">
                  <c:v>1381.37</c:v>
                </c:pt>
                <c:pt idx="1365">
                  <c:v>3027.54</c:v>
                </c:pt>
                <c:pt idx="1366">
                  <c:v>3121.48</c:v>
                </c:pt>
                <c:pt idx="1367">
                  <c:v>6171.96</c:v>
                </c:pt>
                <c:pt idx="1368">
                  <c:v>7766.26</c:v>
                </c:pt>
                <c:pt idx="1369">
                  <c:v>1209.27</c:v>
                </c:pt>
                <c:pt idx="1370">
                  <c:v>1616.85</c:v>
                </c:pt>
                <c:pt idx="1371">
                  <c:v>5683.84</c:v>
                </c:pt>
                <c:pt idx="1372">
                  <c:v>3549.13</c:v>
                </c:pt>
                <c:pt idx="1373">
                  <c:v>3877.85</c:v>
                </c:pt>
                <c:pt idx="1374">
                  <c:v>57099.65</c:v>
                </c:pt>
                <c:pt idx="1375">
                  <c:v>25486.46</c:v>
                </c:pt>
                <c:pt idx="1376">
                  <c:v>9497.23</c:v>
                </c:pt>
                <c:pt idx="1377">
                  <c:v>1511.12</c:v>
                </c:pt>
                <c:pt idx="1378">
                  <c:v>2771.85</c:v>
                </c:pt>
                <c:pt idx="1379">
                  <c:v>1494.65</c:v>
                </c:pt>
                <c:pt idx="1380">
                  <c:v>1103.31</c:v>
                </c:pt>
                <c:pt idx="1381">
                  <c:v>1091.6600000000001</c:v>
                </c:pt>
                <c:pt idx="1382">
                  <c:v>1190.29</c:v>
                </c:pt>
                <c:pt idx="1383">
                  <c:v>1083.05</c:v>
                </c:pt>
                <c:pt idx="1384">
                  <c:v>42360.54</c:v>
                </c:pt>
                <c:pt idx="1385">
                  <c:v>30635.81</c:v>
                </c:pt>
                <c:pt idx="1386">
                  <c:v>54127.55</c:v>
                </c:pt>
                <c:pt idx="1387">
                  <c:v>2743.42</c:v>
                </c:pt>
                <c:pt idx="1388">
                  <c:v>3856.85</c:v>
                </c:pt>
                <c:pt idx="1389">
                  <c:v>30612.86</c:v>
                </c:pt>
                <c:pt idx="1390">
                  <c:v>1049.8499999999999</c:v>
                </c:pt>
                <c:pt idx="1391">
                  <c:v>582.64</c:v>
                </c:pt>
                <c:pt idx="1392">
                  <c:v>408.16</c:v>
                </c:pt>
                <c:pt idx="1393">
                  <c:v>292.41000000000003</c:v>
                </c:pt>
                <c:pt idx="1394">
                  <c:v>8777.4599999999991</c:v>
                </c:pt>
                <c:pt idx="1395">
                  <c:v>2107.5300000000002</c:v>
                </c:pt>
                <c:pt idx="1396">
                  <c:v>3536.61</c:v>
                </c:pt>
                <c:pt idx="1397">
                  <c:v>30584.38</c:v>
                </c:pt>
                <c:pt idx="1398">
                  <c:v>2998.56</c:v>
                </c:pt>
                <c:pt idx="1399">
                  <c:v>2080.44</c:v>
                </c:pt>
                <c:pt idx="1400">
                  <c:v>3010.54</c:v>
                </c:pt>
                <c:pt idx="1401">
                  <c:v>8760.6200000000008</c:v>
                </c:pt>
                <c:pt idx="1402">
                  <c:v>1146.01</c:v>
                </c:pt>
                <c:pt idx="1403">
                  <c:v>8949.2000000000007</c:v>
                </c:pt>
                <c:pt idx="1404">
                  <c:v>2009.36</c:v>
                </c:pt>
                <c:pt idx="1405">
                  <c:v>28968.87</c:v>
                </c:pt>
                <c:pt idx="1406">
                  <c:v>4832.04</c:v>
                </c:pt>
                <c:pt idx="1407">
                  <c:v>5808.52</c:v>
                </c:pt>
                <c:pt idx="1408">
                  <c:v>28961.71</c:v>
                </c:pt>
                <c:pt idx="1409">
                  <c:v>2976.81</c:v>
                </c:pt>
                <c:pt idx="1410">
                  <c:v>3231.37</c:v>
                </c:pt>
                <c:pt idx="1411">
                  <c:v>1162.29</c:v>
                </c:pt>
                <c:pt idx="1412">
                  <c:v>28946.97</c:v>
                </c:pt>
                <c:pt idx="1413">
                  <c:v>1236.06</c:v>
                </c:pt>
                <c:pt idx="1414">
                  <c:v>397.01</c:v>
                </c:pt>
                <c:pt idx="1415">
                  <c:v>8724.7099999999991</c:v>
                </c:pt>
                <c:pt idx="1416">
                  <c:v>1480.56</c:v>
                </c:pt>
                <c:pt idx="1417">
                  <c:v>2217.11</c:v>
                </c:pt>
                <c:pt idx="1418">
                  <c:v>389.26</c:v>
                </c:pt>
                <c:pt idx="1419">
                  <c:v>1036.25</c:v>
                </c:pt>
                <c:pt idx="1420">
                  <c:v>8909.17</c:v>
                </c:pt>
                <c:pt idx="1421">
                  <c:v>15796.73</c:v>
                </c:pt>
                <c:pt idx="1422">
                  <c:v>8543.7099999999991</c:v>
                </c:pt>
                <c:pt idx="1423">
                  <c:v>1068.8800000000001</c:v>
                </c:pt>
                <c:pt idx="1424">
                  <c:v>1049.24</c:v>
                </c:pt>
                <c:pt idx="1425">
                  <c:v>5791.55</c:v>
                </c:pt>
                <c:pt idx="1426">
                  <c:v>1130.3800000000001</c:v>
                </c:pt>
                <c:pt idx="1427">
                  <c:v>428</c:v>
                </c:pt>
                <c:pt idx="1428">
                  <c:v>25460.53</c:v>
                </c:pt>
                <c:pt idx="1429">
                  <c:v>402.29</c:v>
                </c:pt>
                <c:pt idx="1430">
                  <c:v>713.8</c:v>
                </c:pt>
                <c:pt idx="1431">
                  <c:v>2646.61</c:v>
                </c:pt>
                <c:pt idx="1432">
                  <c:v>3520.42</c:v>
                </c:pt>
                <c:pt idx="1433">
                  <c:v>1158.07</c:v>
                </c:pt>
                <c:pt idx="1434">
                  <c:v>25423.56</c:v>
                </c:pt>
                <c:pt idx="1435">
                  <c:v>380.57</c:v>
                </c:pt>
                <c:pt idx="1436">
                  <c:v>2375.5500000000002</c:v>
                </c:pt>
                <c:pt idx="1437">
                  <c:v>2809.81</c:v>
                </c:pt>
                <c:pt idx="1438">
                  <c:v>1021</c:v>
                </c:pt>
                <c:pt idx="1439">
                  <c:v>9475.58</c:v>
                </c:pt>
                <c:pt idx="1440">
                  <c:v>385.08</c:v>
                </c:pt>
                <c:pt idx="1441">
                  <c:v>25398.880000000001</c:v>
                </c:pt>
                <c:pt idx="1442">
                  <c:v>260350.9</c:v>
                </c:pt>
                <c:pt idx="1443">
                  <c:v>1161.9100000000001</c:v>
                </c:pt>
                <c:pt idx="1444">
                  <c:v>1607.19</c:v>
                </c:pt>
                <c:pt idx="1445">
                  <c:v>1042.73</c:v>
                </c:pt>
                <c:pt idx="1446">
                  <c:v>1447.79</c:v>
                </c:pt>
                <c:pt idx="1447">
                  <c:v>1027.8699999999999</c:v>
                </c:pt>
                <c:pt idx="1448">
                  <c:v>1929.84</c:v>
                </c:pt>
                <c:pt idx="1449">
                  <c:v>15488</c:v>
                </c:pt>
                <c:pt idx="1450">
                  <c:v>996.8</c:v>
                </c:pt>
                <c:pt idx="1451">
                  <c:v>2798.97</c:v>
                </c:pt>
                <c:pt idx="1452">
                  <c:v>2231.96</c:v>
                </c:pt>
                <c:pt idx="1453">
                  <c:v>3534.3</c:v>
                </c:pt>
                <c:pt idx="1454">
                  <c:v>42324.54</c:v>
                </c:pt>
                <c:pt idx="1455">
                  <c:v>1113.7</c:v>
                </c:pt>
                <c:pt idx="1456">
                  <c:v>1120.07</c:v>
                </c:pt>
                <c:pt idx="1457">
                  <c:v>2059.4899999999998</c:v>
                </c:pt>
                <c:pt idx="1458">
                  <c:v>15457</c:v>
                </c:pt>
                <c:pt idx="1459">
                  <c:v>1226.9000000000001</c:v>
                </c:pt>
                <c:pt idx="1460">
                  <c:v>6845.92</c:v>
                </c:pt>
                <c:pt idx="1461">
                  <c:v>54088.55</c:v>
                </c:pt>
                <c:pt idx="1462">
                  <c:v>1303.79</c:v>
                </c:pt>
                <c:pt idx="1463">
                  <c:v>2423.6</c:v>
                </c:pt>
                <c:pt idx="1464">
                  <c:v>973.4</c:v>
                </c:pt>
                <c:pt idx="1465">
                  <c:v>243.41</c:v>
                </c:pt>
                <c:pt idx="1466">
                  <c:v>16879.009999999998</c:v>
                </c:pt>
                <c:pt idx="1467">
                  <c:v>2198.96</c:v>
                </c:pt>
                <c:pt idx="1468">
                  <c:v>25222.880000000001</c:v>
                </c:pt>
                <c:pt idx="1469">
                  <c:v>560.14</c:v>
                </c:pt>
                <c:pt idx="1470">
                  <c:v>368.85</c:v>
                </c:pt>
                <c:pt idx="1471">
                  <c:v>2048.59</c:v>
                </c:pt>
                <c:pt idx="1472">
                  <c:v>42286.31</c:v>
                </c:pt>
                <c:pt idx="1473">
                  <c:v>3202.65</c:v>
                </c:pt>
                <c:pt idx="1474">
                  <c:v>353.78</c:v>
                </c:pt>
                <c:pt idx="1475">
                  <c:v>1598.4</c:v>
                </c:pt>
                <c:pt idx="1476">
                  <c:v>15405.77</c:v>
                </c:pt>
                <c:pt idx="1477">
                  <c:v>533.73</c:v>
                </c:pt>
                <c:pt idx="1478">
                  <c:v>341.7</c:v>
                </c:pt>
                <c:pt idx="1479">
                  <c:v>818.71</c:v>
                </c:pt>
                <c:pt idx="1480">
                  <c:v>25202.14</c:v>
                </c:pt>
                <c:pt idx="1481">
                  <c:v>314.8</c:v>
                </c:pt>
                <c:pt idx="1482">
                  <c:v>958.16</c:v>
                </c:pt>
                <c:pt idx="1483">
                  <c:v>30542.38</c:v>
                </c:pt>
                <c:pt idx="1484">
                  <c:v>54038.19</c:v>
                </c:pt>
                <c:pt idx="1485">
                  <c:v>354.22</c:v>
                </c:pt>
                <c:pt idx="1486">
                  <c:v>2371.6799999999998</c:v>
                </c:pt>
                <c:pt idx="1487">
                  <c:v>949.59</c:v>
                </c:pt>
                <c:pt idx="1488">
                  <c:v>2362.11</c:v>
                </c:pt>
                <c:pt idx="1489">
                  <c:v>57072.58</c:v>
                </c:pt>
                <c:pt idx="1490">
                  <c:v>702.23</c:v>
                </c:pt>
                <c:pt idx="1491">
                  <c:v>49979.18</c:v>
                </c:pt>
                <c:pt idx="1492">
                  <c:v>29000.39</c:v>
                </c:pt>
                <c:pt idx="1493">
                  <c:v>2392.6</c:v>
                </c:pt>
                <c:pt idx="1494">
                  <c:v>28908.97</c:v>
                </c:pt>
                <c:pt idx="1495">
                  <c:v>8509.7099999999991</c:v>
                </c:pt>
                <c:pt idx="1496">
                  <c:v>2192.0500000000002</c:v>
                </c:pt>
                <c:pt idx="1497">
                  <c:v>1492.93</c:v>
                </c:pt>
                <c:pt idx="1498">
                  <c:v>18340.759999999998</c:v>
                </c:pt>
                <c:pt idx="1499">
                  <c:v>1479.51</c:v>
                </c:pt>
                <c:pt idx="1500">
                  <c:v>175.22</c:v>
                </c:pt>
                <c:pt idx="1501">
                  <c:v>4096.8100000000004</c:v>
                </c:pt>
                <c:pt idx="1502">
                  <c:v>306.51</c:v>
                </c:pt>
                <c:pt idx="1503">
                  <c:v>813.83</c:v>
                </c:pt>
                <c:pt idx="1504">
                  <c:v>4091.17</c:v>
                </c:pt>
                <c:pt idx="1505">
                  <c:v>2164.9</c:v>
                </c:pt>
                <c:pt idx="1506">
                  <c:v>803.96</c:v>
                </c:pt>
                <c:pt idx="1507">
                  <c:v>295.37</c:v>
                </c:pt>
                <c:pt idx="1508">
                  <c:v>3816.85</c:v>
                </c:pt>
                <c:pt idx="1509">
                  <c:v>942.86</c:v>
                </c:pt>
                <c:pt idx="1510">
                  <c:v>929.16</c:v>
                </c:pt>
                <c:pt idx="1511">
                  <c:v>1297.3399999999999</c:v>
                </c:pt>
                <c:pt idx="1512">
                  <c:v>897.85</c:v>
                </c:pt>
                <c:pt idx="1513">
                  <c:v>2583.87</c:v>
                </c:pt>
                <c:pt idx="1514">
                  <c:v>3982.17</c:v>
                </c:pt>
                <c:pt idx="1515">
                  <c:v>2548.2199999999998</c:v>
                </c:pt>
                <c:pt idx="1516">
                  <c:v>955.77</c:v>
                </c:pt>
                <c:pt idx="1517">
                  <c:v>16869.580000000002</c:v>
                </c:pt>
                <c:pt idx="1518">
                  <c:v>18316.099999999999</c:v>
                </c:pt>
                <c:pt idx="1519">
                  <c:v>2158.38</c:v>
                </c:pt>
                <c:pt idx="1520">
                  <c:v>260160.9</c:v>
                </c:pt>
                <c:pt idx="1521">
                  <c:v>18309.37</c:v>
                </c:pt>
                <c:pt idx="1522">
                  <c:v>797.95</c:v>
                </c:pt>
                <c:pt idx="1523">
                  <c:v>4348.6000000000004</c:v>
                </c:pt>
                <c:pt idx="1524">
                  <c:v>2749.85</c:v>
                </c:pt>
                <c:pt idx="1525">
                  <c:v>16862.310000000001</c:v>
                </c:pt>
                <c:pt idx="1526">
                  <c:v>18290.900000000001</c:v>
                </c:pt>
                <c:pt idx="1527">
                  <c:v>2531.21</c:v>
                </c:pt>
                <c:pt idx="1528">
                  <c:v>1585.76</c:v>
                </c:pt>
                <c:pt idx="1529">
                  <c:v>2502.5700000000002</c:v>
                </c:pt>
                <c:pt idx="1530">
                  <c:v>3193.56</c:v>
                </c:pt>
                <c:pt idx="1531">
                  <c:v>3789.85</c:v>
                </c:pt>
                <c:pt idx="1532">
                  <c:v>176.66</c:v>
                </c:pt>
                <c:pt idx="1533">
                  <c:v>3097.82</c:v>
                </c:pt>
                <c:pt idx="1534">
                  <c:v>4205.74</c:v>
                </c:pt>
                <c:pt idx="1535">
                  <c:v>913.77</c:v>
                </c:pt>
                <c:pt idx="1536">
                  <c:v>145.51</c:v>
                </c:pt>
                <c:pt idx="1537">
                  <c:v>3493.58</c:v>
                </c:pt>
                <c:pt idx="1538">
                  <c:v>1282.8499999999999</c:v>
                </c:pt>
                <c:pt idx="1539">
                  <c:v>3467.6</c:v>
                </c:pt>
                <c:pt idx="1540">
                  <c:v>15391.99</c:v>
                </c:pt>
                <c:pt idx="1541">
                  <c:v>795.06</c:v>
                </c:pt>
                <c:pt idx="1542">
                  <c:v>1430.56</c:v>
                </c:pt>
                <c:pt idx="1543">
                  <c:v>751.15</c:v>
                </c:pt>
                <c:pt idx="1544">
                  <c:v>16847.900000000001</c:v>
                </c:pt>
                <c:pt idx="1545">
                  <c:v>285.57</c:v>
                </c:pt>
                <c:pt idx="1546">
                  <c:v>18281.259999999998</c:v>
                </c:pt>
                <c:pt idx="1547">
                  <c:v>3424.08</c:v>
                </c:pt>
                <c:pt idx="1548">
                  <c:v>261.98</c:v>
                </c:pt>
                <c:pt idx="1549">
                  <c:v>743.66</c:v>
                </c:pt>
                <c:pt idx="1550">
                  <c:v>247.25</c:v>
                </c:pt>
                <c:pt idx="1551">
                  <c:v>1273.67</c:v>
                </c:pt>
                <c:pt idx="1552">
                  <c:v>2151.3200000000002</c:v>
                </c:pt>
                <c:pt idx="1553">
                  <c:v>2133.38</c:v>
                </c:pt>
                <c:pt idx="1554">
                  <c:v>2482.4699999999998</c:v>
                </c:pt>
                <c:pt idx="1555">
                  <c:v>2346.27</c:v>
                </c:pt>
                <c:pt idx="1556">
                  <c:v>1451.04</c:v>
                </c:pt>
                <c:pt idx="1557">
                  <c:v>2329.94</c:v>
                </c:pt>
                <c:pt idx="1558">
                  <c:v>115.38</c:v>
                </c:pt>
                <c:pt idx="1559">
                  <c:v>2472.46</c:v>
                </c:pt>
                <c:pt idx="1560">
                  <c:v>75.41</c:v>
                </c:pt>
                <c:pt idx="1561">
                  <c:v>6138.96</c:v>
                </c:pt>
                <c:pt idx="1562">
                  <c:v>3149.24</c:v>
                </c:pt>
                <c:pt idx="1563">
                  <c:v>1766.57</c:v>
                </c:pt>
                <c:pt idx="1564">
                  <c:v>2164.96</c:v>
                </c:pt>
                <c:pt idx="1565">
                  <c:v>1066.9000000000001</c:v>
                </c:pt>
                <c:pt idx="1566">
                  <c:v>2417.3200000000002</c:v>
                </c:pt>
                <c:pt idx="1567">
                  <c:v>3289.08</c:v>
                </c:pt>
                <c:pt idx="1568">
                  <c:v>2297.3200000000002</c:v>
                </c:pt>
                <c:pt idx="1569">
                  <c:v>245.15</c:v>
                </c:pt>
                <c:pt idx="1570">
                  <c:v>190086.75</c:v>
                </c:pt>
                <c:pt idx="1571">
                  <c:v>3175.5</c:v>
                </c:pt>
                <c:pt idx="1572">
                  <c:v>904.46</c:v>
                </c:pt>
                <c:pt idx="1573">
                  <c:v>3039.56</c:v>
                </c:pt>
                <c:pt idx="1574">
                  <c:v>1743.49</c:v>
                </c:pt>
                <c:pt idx="1575">
                  <c:v>16808.900000000001</c:v>
                </c:pt>
                <c:pt idx="1576">
                  <c:v>1439.61</c:v>
                </c:pt>
                <c:pt idx="1577">
                  <c:v>2461.14</c:v>
                </c:pt>
                <c:pt idx="1578">
                  <c:v>7747.45</c:v>
                </c:pt>
                <c:pt idx="1579">
                  <c:v>9470.31</c:v>
                </c:pt>
                <c:pt idx="1580">
                  <c:v>237.74</c:v>
                </c:pt>
                <c:pt idx="1581">
                  <c:v>1133.3900000000001</c:v>
                </c:pt>
                <c:pt idx="1582">
                  <c:v>2447.08</c:v>
                </c:pt>
                <c:pt idx="1583">
                  <c:v>2436.33</c:v>
                </c:pt>
                <c:pt idx="1584">
                  <c:v>3085.18</c:v>
                </c:pt>
                <c:pt idx="1585">
                  <c:v>729.2</c:v>
                </c:pt>
                <c:pt idx="1586">
                  <c:v>2972.71</c:v>
                </c:pt>
                <c:pt idx="1587">
                  <c:v>2117.7800000000002</c:v>
                </c:pt>
                <c:pt idx="1588">
                  <c:v>1265.82</c:v>
                </c:pt>
                <c:pt idx="1589">
                  <c:v>1043.8699999999999</c:v>
                </c:pt>
                <c:pt idx="1590">
                  <c:v>2293.77</c:v>
                </c:pt>
                <c:pt idx="1591">
                  <c:v>2427.77</c:v>
                </c:pt>
                <c:pt idx="1592">
                  <c:v>712.43</c:v>
                </c:pt>
                <c:pt idx="1593">
                  <c:v>679.44</c:v>
                </c:pt>
                <c:pt idx="1594">
                  <c:v>229.46</c:v>
                </c:pt>
                <c:pt idx="1595">
                  <c:v>1640.51</c:v>
                </c:pt>
                <c:pt idx="1596">
                  <c:v>667.83</c:v>
                </c:pt>
                <c:pt idx="1597">
                  <c:v>3073.89</c:v>
                </c:pt>
                <c:pt idx="1598">
                  <c:v>3351.9</c:v>
                </c:pt>
                <c:pt idx="1599">
                  <c:v>3305.9</c:v>
                </c:pt>
                <c:pt idx="1600">
                  <c:v>3226.9</c:v>
                </c:pt>
                <c:pt idx="1601">
                  <c:v>49942.18</c:v>
                </c:pt>
                <c:pt idx="1602">
                  <c:v>2025.48</c:v>
                </c:pt>
                <c:pt idx="1603">
                  <c:v>31543.39</c:v>
                </c:pt>
                <c:pt idx="1604">
                  <c:v>1853.29</c:v>
                </c:pt>
                <c:pt idx="1605">
                  <c:v>660.86</c:v>
                </c:pt>
                <c:pt idx="1606">
                  <c:v>2314.25</c:v>
                </c:pt>
                <c:pt idx="1607">
                  <c:v>3955.08</c:v>
                </c:pt>
                <c:pt idx="1608">
                  <c:v>3271.6</c:v>
                </c:pt>
                <c:pt idx="1609">
                  <c:v>3160.27</c:v>
                </c:pt>
                <c:pt idx="1610">
                  <c:v>1427.39</c:v>
                </c:pt>
                <c:pt idx="1611">
                  <c:v>1414.58</c:v>
                </c:pt>
                <c:pt idx="1612">
                  <c:v>1250.68</c:v>
                </c:pt>
                <c:pt idx="1613">
                  <c:v>2887.54</c:v>
                </c:pt>
                <c:pt idx="1614">
                  <c:v>4980.6099999999997</c:v>
                </c:pt>
                <c:pt idx="1615">
                  <c:v>2440.1</c:v>
                </c:pt>
                <c:pt idx="1616">
                  <c:v>29573.4</c:v>
                </c:pt>
                <c:pt idx="1617">
                  <c:v>2179.91</c:v>
                </c:pt>
                <c:pt idx="1618">
                  <c:v>5087.3599999999997</c:v>
                </c:pt>
                <c:pt idx="1619">
                  <c:v>130.53</c:v>
                </c:pt>
                <c:pt idx="1620">
                  <c:v>5785.62</c:v>
                </c:pt>
                <c:pt idx="1621">
                  <c:v>5643.84</c:v>
                </c:pt>
                <c:pt idx="1622">
                  <c:v>4413.74</c:v>
                </c:pt>
                <c:pt idx="1623">
                  <c:v>28980.39</c:v>
                </c:pt>
                <c:pt idx="1624">
                  <c:v>3317.79</c:v>
                </c:pt>
                <c:pt idx="1625">
                  <c:v>5779.82</c:v>
                </c:pt>
                <c:pt idx="1626">
                  <c:v>805.63</c:v>
                </c:pt>
                <c:pt idx="1627">
                  <c:v>1711.57</c:v>
                </c:pt>
                <c:pt idx="1628">
                  <c:v>3017.56</c:v>
                </c:pt>
                <c:pt idx="1629">
                  <c:v>8887.2900000000009</c:v>
                </c:pt>
                <c:pt idx="1630">
                  <c:v>56915.98</c:v>
                </c:pt>
                <c:pt idx="1631">
                  <c:v>871.68</c:v>
                </c:pt>
                <c:pt idx="1632">
                  <c:v>529.38</c:v>
                </c:pt>
                <c:pt idx="1633">
                  <c:v>1232.96</c:v>
                </c:pt>
                <c:pt idx="1634">
                  <c:v>52796.92</c:v>
                </c:pt>
                <c:pt idx="1635">
                  <c:v>3113.24</c:v>
                </c:pt>
                <c:pt idx="1636">
                  <c:v>33035.160000000003</c:v>
                </c:pt>
                <c:pt idx="1637">
                  <c:v>2126.91</c:v>
                </c:pt>
                <c:pt idx="1638">
                  <c:v>683.82</c:v>
                </c:pt>
                <c:pt idx="1639">
                  <c:v>1464.43</c:v>
                </c:pt>
                <c:pt idx="1640">
                  <c:v>520.65</c:v>
                </c:pt>
                <c:pt idx="1641">
                  <c:v>15363.14</c:v>
                </c:pt>
                <c:pt idx="1642">
                  <c:v>1079.6600000000001</c:v>
                </c:pt>
                <c:pt idx="1643">
                  <c:v>3734.85</c:v>
                </c:pt>
                <c:pt idx="1644">
                  <c:v>618.86</c:v>
                </c:pt>
                <c:pt idx="1645">
                  <c:v>2679.42</c:v>
                </c:pt>
                <c:pt idx="1646">
                  <c:v>106143.58</c:v>
                </c:pt>
                <c:pt idx="1647">
                  <c:v>1369.56</c:v>
                </c:pt>
                <c:pt idx="1648">
                  <c:v>489.32</c:v>
                </c:pt>
                <c:pt idx="1649">
                  <c:v>613.19000000000005</c:v>
                </c:pt>
                <c:pt idx="1650">
                  <c:v>601.95000000000005</c:v>
                </c:pt>
                <c:pt idx="1651">
                  <c:v>2110.25</c:v>
                </c:pt>
                <c:pt idx="1652">
                  <c:v>38.840000000000003</c:v>
                </c:pt>
                <c:pt idx="1653">
                  <c:v>589.30999999999995</c:v>
                </c:pt>
                <c:pt idx="1654">
                  <c:v>585.76</c:v>
                </c:pt>
                <c:pt idx="1655">
                  <c:v>3031.11</c:v>
                </c:pt>
                <c:pt idx="1656">
                  <c:v>8425.7099999999991</c:v>
                </c:pt>
                <c:pt idx="1657">
                  <c:v>5056.3599999999997</c:v>
                </c:pt>
                <c:pt idx="1658">
                  <c:v>579.32000000000005</c:v>
                </c:pt>
                <c:pt idx="1659">
                  <c:v>16786.830000000002</c:v>
                </c:pt>
                <c:pt idx="1660">
                  <c:v>5718.82</c:v>
                </c:pt>
                <c:pt idx="1661">
                  <c:v>2660.61</c:v>
                </c:pt>
                <c:pt idx="1662">
                  <c:v>8395.93</c:v>
                </c:pt>
                <c:pt idx="1663">
                  <c:v>3508.28</c:v>
                </c:pt>
                <c:pt idx="1664">
                  <c:v>559.32000000000005</c:v>
                </c:pt>
                <c:pt idx="1665">
                  <c:v>3053.9</c:v>
                </c:pt>
                <c:pt idx="1666">
                  <c:v>1738.81</c:v>
                </c:pt>
                <c:pt idx="1667">
                  <c:v>3451.29</c:v>
                </c:pt>
                <c:pt idx="1668">
                  <c:v>4162.74</c:v>
                </c:pt>
                <c:pt idx="1669">
                  <c:v>2600.85</c:v>
                </c:pt>
                <c:pt idx="1670">
                  <c:v>1909.84</c:v>
                </c:pt>
                <c:pt idx="1671">
                  <c:v>2985.27</c:v>
                </c:pt>
                <c:pt idx="1672">
                  <c:v>33005.160000000003</c:v>
                </c:pt>
                <c:pt idx="1673">
                  <c:v>4909.6099999999997</c:v>
                </c:pt>
                <c:pt idx="1674">
                  <c:v>190016.02</c:v>
                </c:pt>
                <c:pt idx="1675">
                  <c:v>863.94</c:v>
                </c:pt>
                <c:pt idx="1676">
                  <c:v>8845.2900000000009</c:v>
                </c:pt>
                <c:pt idx="1677">
                  <c:v>2778.97</c:v>
                </c:pt>
                <c:pt idx="1678">
                  <c:v>3961.17</c:v>
                </c:pt>
                <c:pt idx="1679">
                  <c:v>9431.31</c:v>
                </c:pt>
                <c:pt idx="1680">
                  <c:v>3921.08</c:v>
                </c:pt>
                <c:pt idx="1681">
                  <c:v>523.32000000000005</c:v>
                </c:pt>
                <c:pt idx="1682">
                  <c:v>2278.59</c:v>
                </c:pt>
                <c:pt idx="1683">
                  <c:v>3415.29</c:v>
                </c:pt>
                <c:pt idx="1684">
                  <c:v>2026.13</c:v>
                </c:pt>
                <c:pt idx="1685">
                  <c:v>841.07</c:v>
                </c:pt>
                <c:pt idx="1686">
                  <c:v>2252.19</c:v>
                </c:pt>
                <c:pt idx="1687">
                  <c:v>32976.160000000003</c:v>
                </c:pt>
                <c:pt idx="1688">
                  <c:v>4157.66</c:v>
                </c:pt>
                <c:pt idx="1689">
                  <c:v>2406.73</c:v>
                </c:pt>
                <c:pt idx="1690">
                  <c:v>2242.5300000000002</c:v>
                </c:pt>
                <c:pt idx="1691">
                  <c:v>1845.73</c:v>
                </c:pt>
                <c:pt idx="1692">
                  <c:v>2111.96</c:v>
                </c:pt>
                <c:pt idx="1693">
                  <c:v>2357.85</c:v>
                </c:pt>
                <c:pt idx="1694">
                  <c:v>3676.25</c:v>
                </c:pt>
                <c:pt idx="1695">
                  <c:v>1407.55</c:v>
                </c:pt>
                <c:pt idx="1696">
                  <c:v>3492.36</c:v>
                </c:pt>
                <c:pt idx="1697">
                  <c:v>6107.81</c:v>
                </c:pt>
                <c:pt idx="1698">
                  <c:v>508.23</c:v>
                </c:pt>
                <c:pt idx="1699">
                  <c:v>25.97</c:v>
                </c:pt>
                <c:pt idx="1700">
                  <c:v>189986.01</c:v>
                </c:pt>
                <c:pt idx="1701">
                  <c:v>2102.16</c:v>
                </c:pt>
                <c:pt idx="1702">
                  <c:v>497.67</c:v>
                </c:pt>
                <c:pt idx="1703">
                  <c:v>8291.2900000000009</c:v>
                </c:pt>
                <c:pt idx="1704">
                  <c:v>2306.06</c:v>
                </c:pt>
                <c:pt idx="1705">
                  <c:v>570.58000000000004</c:v>
                </c:pt>
                <c:pt idx="1706">
                  <c:v>1393.73</c:v>
                </c:pt>
                <c:pt idx="1707">
                  <c:v>1678.42</c:v>
                </c:pt>
                <c:pt idx="1708">
                  <c:v>56884.03</c:v>
                </c:pt>
                <c:pt idx="1709">
                  <c:v>2296.2600000000002</c:v>
                </c:pt>
                <c:pt idx="1710">
                  <c:v>2893.9</c:v>
                </c:pt>
                <c:pt idx="1711">
                  <c:v>3370.29</c:v>
                </c:pt>
                <c:pt idx="1712">
                  <c:v>1207.95</c:v>
                </c:pt>
                <c:pt idx="1713">
                  <c:v>2648.68</c:v>
                </c:pt>
                <c:pt idx="1714">
                  <c:v>56839.54</c:v>
                </c:pt>
                <c:pt idx="1715">
                  <c:v>54.87</c:v>
                </c:pt>
                <c:pt idx="1716">
                  <c:v>5054.84</c:v>
                </c:pt>
                <c:pt idx="1717">
                  <c:v>445.4</c:v>
                </c:pt>
                <c:pt idx="1718">
                  <c:v>8383.2000000000007</c:v>
                </c:pt>
                <c:pt idx="1719">
                  <c:v>5813.53</c:v>
                </c:pt>
                <c:pt idx="1720">
                  <c:v>59558.05</c:v>
                </c:pt>
                <c:pt idx="1721">
                  <c:v>426.55</c:v>
                </c:pt>
                <c:pt idx="1722">
                  <c:v>12.54</c:v>
                </c:pt>
                <c:pt idx="1723">
                  <c:v>2632.12</c:v>
                </c:pt>
                <c:pt idx="1724">
                  <c:v>1966.12</c:v>
                </c:pt>
                <c:pt idx="1725">
                  <c:v>14565.96</c:v>
                </c:pt>
                <c:pt idx="1726">
                  <c:v>1974.44</c:v>
                </c:pt>
                <c:pt idx="1727">
                  <c:v>1884.97</c:v>
                </c:pt>
                <c:pt idx="1728">
                  <c:v>428.23</c:v>
                </c:pt>
                <c:pt idx="1729">
                  <c:v>15315.74</c:v>
                </c:pt>
                <c:pt idx="1730">
                  <c:v>1331.91</c:v>
                </c:pt>
                <c:pt idx="1731">
                  <c:v>2329.85</c:v>
                </c:pt>
                <c:pt idx="1732">
                  <c:v>3357.61</c:v>
                </c:pt>
                <c:pt idx="1733">
                  <c:v>15354.74</c:v>
                </c:pt>
                <c:pt idx="1734">
                  <c:v>59527.39</c:v>
                </c:pt>
                <c:pt idx="1735">
                  <c:v>2320.54</c:v>
                </c:pt>
                <c:pt idx="1736">
                  <c:v>2092.85</c:v>
                </c:pt>
                <c:pt idx="1737">
                  <c:v>1175.95</c:v>
                </c:pt>
                <c:pt idx="1738">
                  <c:v>52783.71</c:v>
                </c:pt>
                <c:pt idx="1739">
                  <c:v>2017.82</c:v>
                </c:pt>
                <c:pt idx="1740">
                  <c:v>5711.68</c:v>
                </c:pt>
                <c:pt idx="1741">
                  <c:v>3338.15</c:v>
                </c:pt>
                <c:pt idx="1742">
                  <c:v>3317.55</c:v>
                </c:pt>
                <c:pt idx="1743">
                  <c:v>15296.12</c:v>
                </c:pt>
                <c:pt idx="1744">
                  <c:v>1398.7</c:v>
                </c:pt>
                <c:pt idx="1745">
                  <c:v>3382.18</c:v>
                </c:pt>
                <c:pt idx="1746">
                  <c:v>2878.79</c:v>
                </c:pt>
                <c:pt idx="1747">
                  <c:v>3097.7</c:v>
                </c:pt>
                <c:pt idx="1748">
                  <c:v>2612.8200000000002</c:v>
                </c:pt>
                <c:pt idx="1749">
                  <c:v>3441.89</c:v>
                </c:pt>
                <c:pt idx="1750">
                  <c:v>1132.6600000000001</c:v>
                </c:pt>
                <c:pt idx="1751">
                  <c:v>19822.38</c:v>
                </c:pt>
                <c:pt idx="1752">
                  <c:v>1154.57</c:v>
                </c:pt>
                <c:pt idx="1753">
                  <c:v>2434.38</c:v>
                </c:pt>
                <c:pt idx="1754">
                  <c:v>1723.49</c:v>
                </c:pt>
                <c:pt idx="1755">
                  <c:v>1823.78</c:v>
                </c:pt>
                <c:pt idx="1756">
                  <c:v>2085.8200000000002</c:v>
                </c:pt>
                <c:pt idx="1757">
                  <c:v>1960.64</c:v>
                </c:pt>
                <c:pt idx="1758">
                  <c:v>2010.96</c:v>
                </c:pt>
                <c:pt idx="1759">
                  <c:v>15751.73</c:v>
                </c:pt>
                <c:pt idx="1760">
                  <c:v>31514.39</c:v>
                </c:pt>
                <c:pt idx="1761">
                  <c:v>189957.01</c:v>
                </c:pt>
                <c:pt idx="1762">
                  <c:v>3265.55</c:v>
                </c:pt>
                <c:pt idx="1763">
                  <c:v>5562.68</c:v>
                </c:pt>
                <c:pt idx="1764">
                  <c:v>53956.42</c:v>
                </c:pt>
                <c:pt idx="1765">
                  <c:v>59494.1</c:v>
                </c:pt>
                <c:pt idx="1766">
                  <c:v>3155.5</c:v>
                </c:pt>
                <c:pt idx="1767">
                  <c:v>6073.81</c:v>
                </c:pt>
                <c:pt idx="1768">
                  <c:v>411.32</c:v>
                </c:pt>
                <c:pt idx="1769">
                  <c:v>7727.78</c:v>
                </c:pt>
                <c:pt idx="1770">
                  <c:v>59342.13</c:v>
                </c:pt>
                <c:pt idx="1771">
                  <c:v>189869.21</c:v>
                </c:pt>
                <c:pt idx="1772">
                  <c:v>8352.76</c:v>
                </c:pt>
                <c:pt idx="1773">
                  <c:v>2306.44</c:v>
                </c:pt>
                <c:pt idx="1774">
                  <c:v>2638.42</c:v>
                </c:pt>
                <c:pt idx="1775">
                  <c:v>5894.15</c:v>
                </c:pt>
                <c:pt idx="1776">
                  <c:v>1638.42</c:v>
                </c:pt>
                <c:pt idx="1777">
                  <c:v>2974.7</c:v>
                </c:pt>
                <c:pt idx="1778">
                  <c:v>1160.3900000000001</c:v>
                </c:pt>
                <c:pt idx="1779">
                  <c:v>3275.84</c:v>
                </c:pt>
                <c:pt idx="1780">
                  <c:v>106080.59</c:v>
                </c:pt>
                <c:pt idx="1781">
                  <c:v>106049.41</c:v>
                </c:pt>
                <c:pt idx="1782">
                  <c:v>2086.38</c:v>
                </c:pt>
                <c:pt idx="1783">
                  <c:v>1919.82</c:v>
                </c:pt>
                <c:pt idx="1784">
                  <c:v>105941.99</c:v>
                </c:pt>
                <c:pt idx="1785">
                  <c:v>4392.74</c:v>
                </c:pt>
                <c:pt idx="1786">
                  <c:v>6524.71</c:v>
                </c:pt>
                <c:pt idx="1787">
                  <c:v>3210.18</c:v>
                </c:pt>
                <c:pt idx="1788">
                  <c:v>147.66</c:v>
                </c:pt>
                <c:pt idx="1789">
                  <c:v>49920.66</c:v>
                </c:pt>
                <c:pt idx="1790">
                  <c:v>6820.92</c:v>
                </c:pt>
                <c:pt idx="1791">
                  <c:v>4870.6099999999997</c:v>
                </c:pt>
                <c:pt idx="1792">
                  <c:v>105851.99</c:v>
                </c:pt>
                <c:pt idx="1793">
                  <c:v>2746.83</c:v>
                </c:pt>
                <c:pt idx="1794">
                  <c:v>260138.9</c:v>
                </c:pt>
                <c:pt idx="1795">
                  <c:v>4621.76</c:v>
                </c:pt>
                <c:pt idx="1796">
                  <c:v>2376.38</c:v>
                </c:pt>
                <c:pt idx="1797">
                  <c:v>3246.65</c:v>
                </c:pt>
                <c:pt idx="1798">
                  <c:v>2072.11</c:v>
                </c:pt>
                <c:pt idx="1799">
                  <c:v>2894.58</c:v>
                </c:pt>
                <c:pt idx="1800">
                  <c:v>2992.53</c:v>
                </c:pt>
                <c:pt idx="1801">
                  <c:v>3651.25</c:v>
                </c:pt>
                <c:pt idx="1802">
                  <c:v>1930.12</c:v>
                </c:pt>
                <c:pt idx="1803">
                  <c:v>16766.39</c:v>
                </c:pt>
                <c:pt idx="1804">
                  <c:v>4306.76</c:v>
                </c:pt>
                <c:pt idx="1805">
                  <c:v>2576.87</c:v>
                </c:pt>
                <c:pt idx="1806">
                  <c:v>2253.73</c:v>
                </c:pt>
                <c:pt idx="1807">
                  <c:v>2886.49</c:v>
                </c:pt>
                <c:pt idx="1808">
                  <c:v>2561.52</c:v>
                </c:pt>
                <c:pt idx="1809">
                  <c:v>2070.4</c:v>
                </c:pt>
                <c:pt idx="1810">
                  <c:v>4132.9799999999996</c:v>
                </c:pt>
                <c:pt idx="1811">
                  <c:v>4116.7</c:v>
                </c:pt>
                <c:pt idx="1812">
                  <c:v>42269.53</c:v>
                </c:pt>
                <c:pt idx="1813">
                  <c:v>1148.02</c:v>
                </c:pt>
                <c:pt idx="1814">
                  <c:v>1953.6</c:v>
                </c:pt>
                <c:pt idx="1815">
                  <c:v>1887.82</c:v>
                </c:pt>
                <c:pt idx="1816">
                  <c:v>2199.0100000000002</c:v>
                </c:pt>
                <c:pt idx="1817">
                  <c:v>2130.96</c:v>
                </c:pt>
                <c:pt idx="1818">
                  <c:v>4720.6099999999997</c:v>
                </c:pt>
                <c:pt idx="1819">
                  <c:v>2277.44</c:v>
                </c:pt>
                <c:pt idx="1820">
                  <c:v>2212.5300000000002</c:v>
                </c:pt>
                <c:pt idx="1821">
                  <c:v>1036.6600000000001</c:v>
                </c:pt>
                <c:pt idx="1822">
                  <c:v>2076.66</c:v>
                </c:pt>
                <c:pt idx="1823">
                  <c:v>1817.37</c:v>
                </c:pt>
                <c:pt idx="1824">
                  <c:v>8289.92</c:v>
                </c:pt>
                <c:pt idx="1825">
                  <c:v>2238.0100000000002</c:v>
                </c:pt>
                <c:pt idx="1826">
                  <c:v>10724.87</c:v>
                </c:pt>
                <c:pt idx="1827">
                  <c:v>2553.9299999999998</c:v>
                </c:pt>
                <c:pt idx="1828">
                  <c:v>42253.279999999999</c:v>
                </c:pt>
                <c:pt idx="1829">
                  <c:v>2178.37</c:v>
                </c:pt>
                <c:pt idx="1830">
                  <c:v>2063.16</c:v>
                </c:pt>
                <c:pt idx="1831">
                  <c:v>1292.5999999999999</c:v>
                </c:pt>
                <c:pt idx="1832">
                  <c:v>42149.67</c:v>
                </c:pt>
                <c:pt idx="1833">
                  <c:v>2532.0100000000002</c:v>
                </c:pt>
                <c:pt idx="1834">
                  <c:v>1136.9000000000001</c:v>
                </c:pt>
                <c:pt idx="1835">
                  <c:v>4644.04</c:v>
                </c:pt>
                <c:pt idx="1836">
                  <c:v>4575.76</c:v>
                </c:pt>
                <c:pt idx="1837">
                  <c:v>1953.96</c:v>
                </c:pt>
                <c:pt idx="1838">
                  <c:v>4475.72</c:v>
                </c:pt>
                <c:pt idx="1839">
                  <c:v>2162.5100000000002</c:v>
                </c:pt>
                <c:pt idx="1840">
                  <c:v>1120.92</c:v>
                </c:pt>
                <c:pt idx="1841">
                  <c:v>1943.72</c:v>
                </c:pt>
                <c:pt idx="1842">
                  <c:v>2713.59</c:v>
                </c:pt>
                <c:pt idx="1843">
                  <c:v>1206.96</c:v>
                </c:pt>
                <c:pt idx="1844">
                  <c:v>1215.7</c:v>
                </c:pt>
                <c:pt idx="1845">
                  <c:v>42094.12</c:v>
                </c:pt>
                <c:pt idx="1846">
                  <c:v>1624.48</c:v>
                </c:pt>
                <c:pt idx="1847">
                  <c:v>5038.8999999999996</c:v>
                </c:pt>
                <c:pt idx="1848">
                  <c:v>189829.05</c:v>
                </c:pt>
                <c:pt idx="1849">
                  <c:v>1440.22</c:v>
                </c:pt>
                <c:pt idx="1850">
                  <c:v>4060.7</c:v>
                </c:pt>
                <c:pt idx="1851">
                  <c:v>53937.24</c:v>
                </c:pt>
                <c:pt idx="1852">
                  <c:v>1989.39</c:v>
                </c:pt>
                <c:pt idx="1853">
                  <c:v>2178.59</c:v>
                </c:pt>
                <c:pt idx="1854">
                  <c:v>42065.08</c:v>
                </c:pt>
                <c:pt idx="1855">
                  <c:v>1928.13</c:v>
                </c:pt>
                <c:pt idx="1856">
                  <c:v>402.4</c:v>
                </c:pt>
                <c:pt idx="1857">
                  <c:v>1256.5999999999999</c:v>
                </c:pt>
                <c:pt idx="1858">
                  <c:v>8754.76</c:v>
                </c:pt>
                <c:pt idx="1859">
                  <c:v>3922.7</c:v>
                </c:pt>
                <c:pt idx="1860">
                  <c:v>31479.39</c:v>
                </c:pt>
                <c:pt idx="1861">
                  <c:v>1143.45</c:v>
                </c:pt>
                <c:pt idx="1862">
                  <c:v>4184.1899999999996</c:v>
                </c:pt>
                <c:pt idx="1863">
                  <c:v>4.4000000000000004</c:v>
                </c:pt>
                <c:pt idx="1864">
                  <c:v>2848.05</c:v>
                </c:pt>
                <c:pt idx="1865">
                  <c:v>4129.5</c:v>
                </c:pt>
                <c:pt idx="1866">
                  <c:v>4162.1099999999997</c:v>
                </c:pt>
                <c:pt idx="1867">
                  <c:v>4642.7700000000004</c:v>
                </c:pt>
                <c:pt idx="1868">
                  <c:v>2856.91</c:v>
                </c:pt>
                <c:pt idx="1869">
                  <c:v>1432.52</c:v>
                </c:pt>
                <c:pt idx="1870">
                  <c:v>1424.81</c:v>
                </c:pt>
                <c:pt idx="1871">
                  <c:v>5588.84</c:v>
                </c:pt>
                <c:pt idx="1872">
                  <c:v>19199.849999999999</c:v>
                </c:pt>
                <c:pt idx="1873">
                  <c:v>2127.5100000000002</c:v>
                </c:pt>
                <c:pt idx="1874">
                  <c:v>2178.5700000000002</c:v>
                </c:pt>
                <c:pt idx="1875">
                  <c:v>1235.56</c:v>
                </c:pt>
                <c:pt idx="1876">
                  <c:v>52568.04</c:v>
                </c:pt>
                <c:pt idx="1877">
                  <c:v>4120.63</c:v>
                </c:pt>
                <c:pt idx="1878">
                  <c:v>1407.06</c:v>
                </c:pt>
                <c:pt idx="1879">
                  <c:v>2168.9</c:v>
                </c:pt>
                <c:pt idx="1880">
                  <c:v>2869.72</c:v>
                </c:pt>
                <c:pt idx="1881">
                  <c:v>3655.94</c:v>
                </c:pt>
                <c:pt idx="1882">
                  <c:v>1605.42</c:v>
                </c:pt>
                <c:pt idx="1883">
                  <c:v>3523</c:v>
                </c:pt>
                <c:pt idx="1884">
                  <c:v>8965.2900000000009</c:v>
                </c:pt>
                <c:pt idx="1885">
                  <c:v>4525.76</c:v>
                </c:pt>
                <c:pt idx="1886">
                  <c:v>1602.21</c:v>
                </c:pt>
                <c:pt idx="1887">
                  <c:v>8720.61</c:v>
                </c:pt>
                <c:pt idx="1888">
                  <c:v>1913.67</c:v>
                </c:pt>
                <c:pt idx="1889">
                  <c:v>3294.52</c:v>
                </c:pt>
                <c:pt idx="1890">
                  <c:v>3833.37</c:v>
                </c:pt>
                <c:pt idx="1891">
                  <c:v>1379.87</c:v>
                </c:pt>
                <c:pt idx="1892">
                  <c:v>3277.89</c:v>
                </c:pt>
                <c:pt idx="1893">
                  <c:v>602.97</c:v>
                </c:pt>
                <c:pt idx="1894">
                  <c:v>1785.05</c:v>
                </c:pt>
                <c:pt idx="1895">
                  <c:v>3165.83</c:v>
                </c:pt>
                <c:pt idx="1896">
                  <c:v>4144.6899999999996</c:v>
                </c:pt>
                <c:pt idx="1897">
                  <c:v>8917.2900000000009</c:v>
                </c:pt>
                <c:pt idx="1898">
                  <c:v>2152.7199999999998</c:v>
                </c:pt>
                <c:pt idx="1899">
                  <c:v>376.91</c:v>
                </c:pt>
                <c:pt idx="1900">
                  <c:v>1138.1600000000001</c:v>
                </c:pt>
                <c:pt idx="1901">
                  <c:v>59323.66</c:v>
                </c:pt>
                <c:pt idx="1902">
                  <c:v>42039.38</c:v>
                </c:pt>
                <c:pt idx="1903">
                  <c:v>6507.71</c:v>
                </c:pt>
                <c:pt idx="1904">
                  <c:v>4611.04</c:v>
                </c:pt>
                <c:pt idx="1905">
                  <c:v>1920.96</c:v>
                </c:pt>
                <c:pt idx="1906">
                  <c:v>34756.92</c:v>
                </c:pt>
                <c:pt idx="1907">
                  <c:v>3512.5</c:v>
                </c:pt>
                <c:pt idx="1908">
                  <c:v>8244.3799999999992</c:v>
                </c:pt>
                <c:pt idx="1909">
                  <c:v>346.58</c:v>
                </c:pt>
                <c:pt idx="1910">
                  <c:v>2988.11</c:v>
                </c:pt>
                <c:pt idx="1911">
                  <c:v>2210.44</c:v>
                </c:pt>
                <c:pt idx="1912">
                  <c:v>2978.64</c:v>
                </c:pt>
                <c:pt idx="1913">
                  <c:v>4087.63</c:v>
                </c:pt>
                <c:pt idx="1914">
                  <c:v>2574.36</c:v>
                </c:pt>
                <c:pt idx="1915">
                  <c:v>3159.78</c:v>
                </c:pt>
                <c:pt idx="1916">
                  <c:v>2149.5700000000002</c:v>
                </c:pt>
                <c:pt idx="1917">
                  <c:v>8885.2900000000009</c:v>
                </c:pt>
                <c:pt idx="1918">
                  <c:v>8583.61</c:v>
                </c:pt>
                <c:pt idx="1919">
                  <c:v>3794.37</c:v>
                </c:pt>
                <c:pt idx="1920">
                  <c:v>1980.01</c:v>
                </c:pt>
                <c:pt idx="1921">
                  <c:v>59310.63</c:v>
                </c:pt>
                <c:pt idx="1922">
                  <c:v>2140.2600000000002</c:v>
                </c:pt>
                <c:pt idx="1923">
                  <c:v>4134.4399999999996</c:v>
                </c:pt>
                <c:pt idx="1924">
                  <c:v>29470.71</c:v>
                </c:pt>
                <c:pt idx="1925">
                  <c:v>2882.75</c:v>
                </c:pt>
                <c:pt idx="1926">
                  <c:v>1256.01</c:v>
                </c:pt>
                <c:pt idx="1927">
                  <c:v>1250.8900000000001</c:v>
                </c:pt>
                <c:pt idx="1928">
                  <c:v>4398.8100000000004</c:v>
                </c:pt>
                <c:pt idx="1929">
                  <c:v>4381.8500000000004</c:v>
                </c:pt>
                <c:pt idx="1930">
                  <c:v>4037.44</c:v>
                </c:pt>
                <c:pt idx="1931">
                  <c:v>2804.79</c:v>
                </c:pt>
                <c:pt idx="1932">
                  <c:v>1780.15</c:v>
                </c:pt>
                <c:pt idx="1933">
                  <c:v>16707.14</c:v>
                </c:pt>
                <c:pt idx="1934">
                  <c:v>10378.280000000001</c:v>
                </c:pt>
                <c:pt idx="1935">
                  <c:v>4586.26</c:v>
                </c:pt>
                <c:pt idx="1936">
                  <c:v>4047.63</c:v>
                </c:pt>
                <c:pt idx="1937">
                  <c:v>18921.91</c:v>
                </c:pt>
                <c:pt idx="1938">
                  <c:v>16698.22</c:v>
                </c:pt>
                <c:pt idx="1939">
                  <c:v>2456.46</c:v>
                </c:pt>
                <c:pt idx="1940">
                  <c:v>32911.160000000003</c:v>
                </c:pt>
                <c:pt idx="1941">
                  <c:v>4020.15</c:v>
                </c:pt>
                <c:pt idx="1942">
                  <c:v>3372.04</c:v>
                </c:pt>
                <c:pt idx="1943">
                  <c:v>3182.18</c:v>
                </c:pt>
                <c:pt idx="1944">
                  <c:v>3289.55</c:v>
                </c:pt>
                <c:pt idx="1945">
                  <c:v>10363.1</c:v>
                </c:pt>
                <c:pt idx="1946">
                  <c:v>6858.54</c:v>
                </c:pt>
                <c:pt idx="1947">
                  <c:v>10266.1</c:v>
                </c:pt>
                <c:pt idx="1948">
                  <c:v>52632.71</c:v>
                </c:pt>
                <c:pt idx="1949">
                  <c:v>4525.8599999999997</c:v>
                </c:pt>
                <c:pt idx="1950">
                  <c:v>4542.8599999999997</c:v>
                </c:pt>
                <c:pt idx="1951">
                  <c:v>1632.34</c:v>
                </c:pt>
                <c:pt idx="1952">
                  <c:v>1245.75</c:v>
                </c:pt>
                <c:pt idx="1953">
                  <c:v>1763.06</c:v>
                </c:pt>
                <c:pt idx="1954">
                  <c:v>4346.47</c:v>
                </c:pt>
                <c:pt idx="1955">
                  <c:v>6838.89</c:v>
                </c:pt>
                <c:pt idx="1956">
                  <c:v>4483.08</c:v>
                </c:pt>
                <c:pt idx="1957">
                  <c:v>1092.8399999999999</c:v>
                </c:pt>
                <c:pt idx="1958">
                  <c:v>1229.6099999999999</c:v>
                </c:pt>
                <c:pt idx="1959">
                  <c:v>964.22</c:v>
                </c:pt>
                <c:pt idx="1960">
                  <c:v>1540.5</c:v>
                </c:pt>
                <c:pt idx="1961">
                  <c:v>1618.51</c:v>
                </c:pt>
                <c:pt idx="1962">
                  <c:v>3429.33</c:v>
                </c:pt>
                <c:pt idx="1963">
                  <c:v>4413.84</c:v>
                </c:pt>
                <c:pt idx="1964">
                  <c:v>18918.25</c:v>
                </c:pt>
                <c:pt idx="1965">
                  <c:v>10251.86</c:v>
                </c:pt>
                <c:pt idx="1966">
                  <c:v>59064.23</c:v>
                </c:pt>
                <c:pt idx="1967">
                  <c:v>1733.72</c:v>
                </c:pt>
                <c:pt idx="1968">
                  <c:v>10207.370000000001</c:v>
                </c:pt>
                <c:pt idx="1969">
                  <c:v>8460.57</c:v>
                </c:pt>
                <c:pt idx="1970">
                  <c:v>1806.69</c:v>
                </c:pt>
                <c:pt idx="1971">
                  <c:v>2849.75</c:v>
                </c:pt>
                <c:pt idx="1972">
                  <c:v>1616.76</c:v>
                </c:pt>
                <c:pt idx="1973">
                  <c:v>33238.339999999997</c:v>
                </c:pt>
                <c:pt idx="1974">
                  <c:v>3397.57</c:v>
                </c:pt>
                <c:pt idx="1975">
                  <c:v>1899.2</c:v>
                </c:pt>
                <c:pt idx="1976">
                  <c:v>4757.04</c:v>
                </c:pt>
                <c:pt idx="1977">
                  <c:v>2412.86</c:v>
                </c:pt>
                <c:pt idx="1978">
                  <c:v>594.03</c:v>
                </c:pt>
                <c:pt idx="1979">
                  <c:v>10182.11</c:v>
                </c:pt>
                <c:pt idx="1980">
                  <c:v>16666.09</c:v>
                </c:pt>
                <c:pt idx="1981">
                  <c:v>30487.4</c:v>
                </c:pt>
                <c:pt idx="1982">
                  <c:v>18902.25</c:v>
                </c:pt>
                <c:pt idx="1983">
                  <c:v>3885.62</c:v>
                </c:pt>
                <c:pt idx="1984">
                  <c:v>2173.88</c:v>
                </c:pt>
                <c:pt idx="1985">
                  <c:v>3281.49</c:v>
                </c:pt>
                <c:pt idx="1986">
                  <c:v>10164.84</c:v>
                </c:pt>
                <c:pt idx="1987">
                  <c:v>3274.21</c:v>
                </c:pt>
                <c:pt idx="1988">
                  <c:v>1719.41</c:v>
                </c:pt>
                <c:pt idx="1989">
                  <c:v>3830.37</c:v>
                </c:pt>
                <c:pt idx="1990">
                  <c:v>6941.28</c:v>
                </c:pt>
                <c:pt idx="1991">
                  <c:v>1540.22</c:v>
                </c:pt>
                <c:pt idx="1992">
                  <c:v>2300.25</c:v>
                </c:pt>
                <c:pt idx="1993">
                  <c:v>8283.57</c:v>
                </c:pt>
                <c:pt idx="1994">
                  <c:v>5075.3100000000004</c:v>
                </c:pt>
                <c:pt idx="1995">
                  <c:v>1995.16</c:v>
                </c:pt>
                <c:pt idx="1996">
                  <c:v>52337.69</c:v>
                </c:pt>
                <c:pt idx="1997">
                  <c:v>10107.49</c:v>
                </c:pt>
                <c:pt idx="1998">
                  <c:v>18885.740000000002</c:v>
                </c:pt>
                <c:pt idx="1999">
                  <c:v>30470.77</c:v>
                </c:pt>
                <c:pt idx="2000">
                  <c:v>15729.73</c:v>
                </c:pt>
                <c:pt idx="2001">
                  <c:v>53850.239999999998</c:v>
                </c:pt>
                <c:pt idx="2002">
                  <c:v>26639.119999999999</c:v>
                </c:pt>
                <c:pt idx="2003">
                  <c:v>1593.49</c:v>
                </c:pt>
                <c:pt idx="2004">
                  <c:v>3267.84</c:v>
                </c:pt>
                <c:pt idx="2005">
                  <c:v>4754.41</c:v>
                </c:pt>
                <c:pt idx="2006">
                  <c:v>2099.4699999999998</c:v>
                </c:pt>
                <c:pt idx="2007">
                  <c:v>8254.16</c:v>
                </c:pt>
                <c:pt idx="2008">
                  <c:v>1096.33</c:v>
                </c:pt>
                <c:pt idx="2009">
                  <c:v>991.28</c:v>
                </c:pt>
                <c:pt idx="2010">
                  <c:v>8282.84</c:v>
                </c:pt>
                <c:pt idx="2011">
                  <c:v>2503.1</c:v>
                </c:pt>
                <c:pt idx="2012">
                  <c:v>5003.1000000000004</c:v>
                </c:pt>
                <c:pt idx="2013">
                  <c:v>3306.57</c:v>
                </c:pt>
                <c:pt idx="2014">
                  <c:v>4739.3500000000004</c:v>
                </c:pt>
                <c:pt idx="2015">
                  <c:v>2383.08</c:v>
                </c:pt>
                <c:pt idx="2016">
                  <c:v>2664.75</c:v>
                </c:pt>
                <c:pt idx="2017">
                  <c:v>552.13</c:v>
                </c:pt>
                <c:pt idx="2018">
                  <c:v>895.61</c:v>
                </c:pt>
                <c:pt idx="2019">
                  <c:v>29442.36</c:v>
                </c:pt>
                <c:pt idx="2020">
                  <c:v>697.11</c:v>
                </c:pt>
                <c:pt idx="2021">
                  <c:v>1101.54</c:v>
                </c:pt>
                <c:pt idx="2022">
                  <c:v>2942.01</c:v>
                </c:pt>
                <c:pt idx="2023">
                  <c:v>4994.3100000000004</c:v>
                </c:pt>
                <c:pt idx="2024">
                  <c:v>6095.16</c:v>
                </c:pt>
                <c:pt idx="2025">
                  <c:v>3979.15</c:v>
                </c:pt>
                <c:pt idx="2026">
                  <c:v>32030.97</c:v>
                </c:pt>
                <c:pt idx="2027">
                  <c:v>32868.160000000003</c:v>
                </c:pt>
                <c:pt idx="2028">
                  <c:v>525.13</c:v>
                </c:pt>
                <c:pt idx="2029">
                  <c:v>1060.24</c:v>
                </c:pt>
                <c:pt idx="2030">
                  <c:v>3530.18</c:v>
                </c:pt>
                <c:pt idx="2031">
                  <c:v>9274.18</c:v>
                </c:pt>
                <c:pt idx="2032">
                  <c:v>4972.16</c:v>
                </c:pt>
                <c:pt idx="2033">
                  <c:v>2505.75</c:v>
                </c:pt>
                <c:pt idx="2034">
                  <c:v>4869.2700000000004</c:v>
                </c:pt>
                <c:pt idx="2035">
                  <c:v>32785.160000000003</c:v>
                </c:pt>
                <c:pt idx="2036">
                  <c:v>7299.17</c:v>
                </c:pt>
                <c:pt idx="2037">
                  <c:v>3384.03</c:v>
                </c:pt>
                <c:pt idx="2038">
                  <c:v>4958.42</c:v>
                </c:pt>
                <c:pt idx="2039">
                  <c:v>926.93</c:v>
                </c:pt>
                <c:pt idx="2040">
                  <c:v>29438.15</c:v>
                </c:pt>
                <c:pt idx="2041">
                  <c:v>3249.5</c:v>
                </c:pt>
                <c:pt idx="2042">
                  <c:v>2388.23</c:v>
                </c:pt>
                <c:pt idx="2043">
                  <c:v>3797.37</c:v>
                </c:pt>
                <c:pt idx="2044">
                  <c:v>2619.59</c:v>
                </c:pt>
                <c:pt idx="2045">
                  <c:v>31853.97</c:v>
                </c:pt>
                <c:pt idx="2046">
                  <c:v>19756.38</c:v>
                </c:pt>
                <c:pt idx="2047">
                  <c:v>2970.06</c:v>
                </c:pt>
                <c:pt idx="2048">
                  <c:v>1965.13</c:v>
                </c:pt>
                <c:pt idx="2049">
                  <c:v>18805.43</c:v>
                </c:pt>
                <c:pt idx="2050">
                  <c:v>2771.72</c:v>
                </c:pt>
                <c:pt idx="2051">
                  <c:v>3830.62</c:v>
                </c:pt>
                <c:pt idx="2052">
                  <c:v>6434.71</c:v>
                </c:pt>
                <c:pt idx="2053">
                  <c:v>2940.27</c:v>
                </c:pt>
                <c:pt idx="2054">
                  <c:v>8271.36</c:v>
                </c:pt>
                <c:pt idx="2055">
                  <c:v>4724.5600000000004</c:v>
                </c:pt>
                <c:pt idx="2056">
                  <c:v>1952.7</c:v>
                </c:pt>
                <c:pt idx="2057">
                  <c:v>679.41</c:v>
                </c:pt>
                <c:pt idx="2058">
                  <c:v>8187.68</c:v>
                </c:pt>
                <c:pt idx="2059">
                  <c:v>18868.43</c:v>
                </c:pt>
                <c:pt idx="2060">
                  <c:v>1827.14</c:v>
                </c:pt>
                <c:pt idx="2061">
                  <c:v>2857.27</c:v>
                </c:pt>
                <c:pt idx="2062">
                  <c:v>3707.85</c:v>
                </c:pt>
                <c:pt idx="2063">
                  <c:v>5426.5</c:v>
                </c:pt>
                <c:pt idx="2064">
                  <c:v>4942.07</c:v>
                </c:pt>
                <c:pt idx="2065">
                  <c:v>4718.1400000000003</c:v>
                </c:pt>
                <c:pt idx="2066">
                  <c:v>7289.08</c:v>
                </c:pt>
                <c:pt idx="2067">
                  <c:v>1942.23</c:v>
                </c:pt>
                <c:pt idx="2068">
                  <c:v>1911.36</c:v>
                </c:pt>
                <c:pt idx="2069">
                  <c:v>3761.62</c:v>
                </c:pt>
                <c:pt idx="2070">
                  <c:v>51943.96</c:v>
                </c:pt>
                <c:pt idx="2071">
                  <c:v>2775.79</c:v>
                </c:pt>
                <c:pt idx="2072">
                  <c:v>6384.71</c:v>
                </c:pt>
                <c:pt idx="2073">
                  <c:v>1878.85</c:v>
                </c:pt>
                <c:pt idx="2074">
                  <c:v>4912.99</c:v>
                </c:pt>
                <c:pt idx="2075">
                  <c:v>4976.3100000000004</c:v>
                </c:pt>
                <c:pt idx="2076">
                  <c:v>2784.13</c:v>
                </c:pt>
                <c:pt idx="2077">
                  <c:v>58986.67</c:v>
                </c:pt>
                <c:pt idx="2078">
                  <c:v>16654.740000000002</c:v>
                </c:pt>
                <c:pt idx="2079">
                  <c:v>1825.58</c:v>
                </c:pt>
                <c:pt idx="2080">
                  <c:v>1901.85</c:v>
                </c:pt>
                <c:pt idx="2081">
                  <c:v>8157.29</c:v>
                </c:pt>
                <c:pt idx="2082">
                  <c:v>1545.51</c:v>
                </c:pt>
                <c:pt idx="2083">
                  <c:v>1577.22</c:v>
                </c:pt>
                <c:pt idx="2084">
                  <c:v>16641.8</c:v>
                </c:pt>
                <c:pt idx="2085">
                  <c:v>8127.72</c:v>
                </c:pt>
                <c:pt idx="2086">
                  <c:v>1569.38</c:v>
                </c:pt>
                <c:pt idx="2087">
                  <c:v>2477.5700000000002</c:v>
                </c:pt>
                <c:pt idx="2088">
                  <c:v>2578.59</c:v>
                </c:pt>
                <c:pt idx="2089">
                  <c:v>4548.47</c:v>
                </c:pt>
                <c:pt idx="2090">
                  <c:v>1817.49</c:v>
                </c:pt>
                <c:pt idx="2091">
                  <c:v>4823.8100000000004</c:v>
                </c:pt>
                <c:pt idx="2092">
                  <c:v>4807.41</c:v>
                </c:pt>
                <c:pt idx="2093">
                  <c:v>52593.03</c:v>
                </c:pt>
                <c:pt idx="2094">
                  <c:v>4700.47</c:v>
                </c:pt>
                <c:pt idx="2095">
                  <c:v>4523.1099999999997</c:v>
                </c:pt>
                <c:pt idx="2096">
                  <c:v>4815.6099999999997</c:v>
                </c:pt>
                <c:pt idx="2097">
                  <c:v>18755.490000000002</c:v>
                </c:pt>
                <c:pt idx="2098">
                  <c:v>509.46</c:v>
                </c:pt>
                <c:pt idx="2099">
                  <c:v>4507.55</c:v>
                </c:pt>
                <c:pt idx="2100">
                  <c:v>18735.02</c:v>
                </c:pt>
                <c:pt idx="2101">
                  <c:v>8103.34</c:v>
                </c:pt>
                <c:pt idx="2102">
                  <c:v>1070.27</c:v>
                </c:pt>
                <c:pt idx="2103">
                  <c:v>4791.2299999999996</c:v>
                </c:pt>
                <c:pt idx="2104">
                  <c:v>1976.34</c:v>
                </c:pt>
                <c:pt idx="2105">
                  <c:v>2274.25</c:v>
                </c:pt>
                <c:pt idx="2106">
                  <c:v>7199.08</c:v>
                </c:pt>
                <c:pt idx="2107">
                  <c:v>1869.24</c:v>
                </c:pt>
                <c:pt idx="2108">
                  <c:v>1201.6500000000001</c:v>
                </c:pt>
                <c:pt idx="2109">
                  <c:v>4475.96</c:v>
                </c:pt>
                <c:pt idx="2110">
                  <c:v>31829.200000000001</c:v>
                </c:pt>
                <c:pt idx="2111">
                  <c:v>31801.200000000001</c:v>
                </c:pt>
                <c:pt idx="2112">
                  <c:v>2335.4499999999998</c:v>
                </c:pt>
                <c:pt idx="2113">
                  <c:v>2923.77</c:v>
                </c:pt>
                <c:pt idx="2114">
                  <c:v>2749.79</c:v>
                </c:pt>
                <c:pt idx="2115">
                  <c:v>19711.38</c:v>
                </c:pt>
                <c:pt idx="2116">
                  <c:v>4568.04</c:v>
                </c:pt>
                <c:pt idx="2117">
                  <c:v>34719.919999999998</c:v>
                </c:pt>
                <c:pt idx="2118">
                  <c:v>31768.560000000001</c:v>
                </c:pt>
                <c:pt idx="2119">
                  <c:v>3771.47</c:v>
                </c:pt>
                <c:pt idx="2120">
                  <c:v>3835.08</c:v>
                </c:pt>
                <c:pt idx="2121">
                  <c:v>4354.96</c:v>
                </c:pt>
                <c:pt idx="2122">
                  <c:v>648.86</c:v>
                </c:pt>
                <c:pt idx="2123">
                  <c:v>1050.24</c:v>
                </c:pt>
                <c:pt idx="2124">
                  <c:v>2136.1</c:v>
                </c:pt>
                <c:pt idx="2125">
                  <c:v>1132.69</c:v>
                </c:pt>
                <c:pt idx="2126">
                  <c:v>4959.3100000000004</c:v>
                </c:pt>
                <c:pt idx="2127">
                  <c:v>1688.73</c:v>
                </c:pt>
                <c:pt idx="2128">
                  <c:v>4800.4799999999996</c:v>
                </c:pt>
                <c:pt idx="2129">
                  <c:v>2728.1</c:v>
                </c:pt>
                <c:pt idx="2130">
                  <c:v>4750.4399999999996</c:v>
                </c:pt>
                <c:pt idx="2131">
                  <c:v>4345.17</c:v>
                </c:pt>
                <c:pt idx="2132">
                  <c:v>3727.85</c:v>
                </c:pt>
                <c:pt idx="2133">
                  <c:v>3682.87</c:v>
                </c:pt>
                <c:pt idx="2134">
                  <c:v>2422.67</c:v>
                </c:pt>
                <c:pt idx="2135">
                  <c:v>1604.73</c:v>
                </c:pt>
                <c:pt idx="2136">
                  <c:v>1772.49</c:v>
                </c:pt>
                <c:pt idx="2137">
                  <c:v>2087.81</c:v>
                </c:pt>
                <c:pt idx="2138">
                  <c:v>1034.1400000000001</c:v>
                </c:pt>
                <c:pt idx="2139">
                  <c:v>52569.599999999999</c:v>
                </c:pt>
                <c:pt idx="2140">
                  <c:v>3354.67</c:v>
                </c:pt>
                <c:pt idx="2141">
                  <c:v>7167.81</c:v>
                </c:pt>
                <c:pt idx="2142">
                  <c:v>18660.02</c:v>
                </c:pt>
                <c:pt idx="2143">
                  <c:v>2732.79</c:v>
                </c:pt>
                <c:pt idx="2144">
                  <c:v>1220.75</c:v>
                </c:pt>
                <c:pt idx="2145">
                  <c:v>1862.38</c:v>
                </c:pt>
                <c:pt idx="2146">
                  <c:v>3474.26</c:v>
                </c:pt>
                <c:pt idx="2147">
                  <c:v>3755.8</c:v>
                </c:pt>
                <c:pt idx="2148">
                  <c:v>3738.46</c:v>
                </c:pt>
                <c:pt idx="2149">
                  <c:v>29425.99</c:v>
                </c:pt>
                <c:pt idx="2150">
                  <c:v>1223.45</c:v>
                </c:pt>
                <c:pt idx="2151">
                  <c:v>1217.3</c:v>
                </c:pt>
                <c:pt idx="2152">
                  <c:v>3401.97</c:v>
                </c:pt>
                <c:pt idx="2153">
                  <c:v>14520.96</c:v>
                </c:pt>
                <c:pt idx="2154">
                  <c:v>2352.86</c:v>
                </c:pt>
                <c:pt idx="2155">
                  <c:v>1955.5</c:v>
                </c:pt>
                <c:pt idx="2156">
                  <c:v>3673.2</c:v>
                </c:pt>
                <c:pt idx="2157">
                  <c:v>29379.99</c:v>
                </c:pt>
                <c:pt idx="2158">
                  <c:v>7633.13</c:v>
                </c:pt>
                <c:pt idx="2159">
                  <c:v>1451.51</c:v>
                </c:pt>
                <c:pt idx="2160">
                  <c:v>1757.82</c:v>
                </c:pt>
                <c:pt idx="2161">
                  <c:v>10092.83</c:v>
                </c:pt>
                <c:pt idx="2162">
                  <c:v>3720.45</c:v>
                </c:pt>
                <c:pt idx="2163">
                  <c:v>3628.2</c:v>
                </c:pt>
                <c:pt idx="2164">
                  <c:v>3695.56</c:v>
                </c:pt>
                <c:pt idx="2165">
                  <c:v>2306.87</c:v>
                </c:pt>
                <c:pt idx="2166">
                  <c:v>4336.79</c:v>
                </c:pt>
                <c:pt idx="2167">
                  <c:v>16636.009999999998</c:v>
                </c:pt>
                <c:pt idx="2168">
                  <c:v>898.7</c:v>
                </c:pt>
                <c:pt idx="2169">
                  <c:v>888.34</c:v>
                </c:pt>
                <c:pt idx="2170">
                  <c:v>1751.43</c:v>
                </c:pt>
                <c:pt idx="2171">
                  <c:v>4418.04</c:v>
                </c:pt>
                <c:pt idx="2172">
                  <c:v>3715.06</c:v>
                </c:pt>
                <c:pt idx="2173">
                  <c:v>7154.27</c:v>
                </c:pt>
                <c:pt idx="2174">
                  <c:v>3645.75</c:v>
                </c:pt>
                <c:pt idx="2175">
                  <c:v>1182.27</c:v>
                </c:pt>
                <c:pt idx="2176">
                  <c:v>3457.26</c:v>
                </c:pt>
                <c:pt idx="2177">
                  <c:v>3901.15</c:v>
                </c:pt>
                <c:pt idx="2178">
                  <c:v>3607.2</c:v>
                </c:pt>
                <c:pt idx="2179">
                  <c:v>1176.1400000000001</c:v>
                </c:pt>
                <c:pt idx="2180">
                  <c:v>634.26</c:v>
                </c:pt>
                <c:pt idx="2181">
                  <c:v>7115.64</c:v>
                </c:pt>
                <c:pt idx="2182">
                  <c:v>1851.04</c:v>
                </c:pt>
                <c:pt idx="2183">
                  <c:v>4119.76</c:v>
                </c:pt>
                <c:pt idx="2184">
                  <c:v>8098.35</c:v>
                </c:pt>
                <c:pt idx="2185">
                  <c:v>1530.04</c:v>
                </c:pt>
                <c:pt idx="2186">
                  <c:v>1432.73</c:v>
                </c:pt>
                <c:pt idx="2187">
                  <c:v>16612.25</c:v>
                </c:pt>
                <c:pt idx="2188">
                  <c:v>1934.4</c:v>
                </c:pt>
                <c:pt idx="2189">
                  <c:v>1025.33</c:v>
                </c:pt>
                <c:pt idx="2190">
                  <c:v>2335.86</c:v>
                </c:pt>
                <c:pt idx="2191">
                  <c:v>2270.85</c:v>
                </c:pt>
                <c:pt idx="2192">
                  <c:v>2168.17</c:v>
                </c:pt>
                <c:pt idx="2193">
                  <c:v>627.95000000000005</c:v>
                </c:pt>
                <c:pt idx="2194">
                  <c:v>1500.34</c:v>
                </c:pt>
                <c:pt idx="2195">
                  <c:v>2155.7800000000002</c:v>
                </c:pt>
                <c:pt idx="2196">
                  <c:v>603.53</c:v>
                </c:pt>
                <c:pt idx="2197">
                  <c:v>1721.91</c:v>
                </c:pt>
                <c:pt idx="2198">
                  <c:v>1805.78</c:v>
                </c:pt>
                <c:pt idx="2199">
                  <c:v>8090.68</c:v>
                </c:pt>
                <c:pt idx="2200">
                  <c:v>1691.41</c:v>
                </c:pt>
                <c:pt idx="2201">
                  <c:v>1521.42</c:v>
                </c:pt>
                <c:pt idx="2202">
                  <c:v>4324.63</c:v>
                </c:pt>
                <c:pt idx="2203">
                  <c:v>16584.34</c:v>
                </c:pt>
                <c:pt idx="2204">
                  <c:v>1162.03</c:v>
                </c:pt>
                <c:pt idx="2205">
                  <c:v>3263.77</c:v>
                </c:pt>
                <c:pt idx="2206">
                  <c:v>8072.62</c:v>
                </c:pt>
                <c:pt idx="2207">
                  <c:v>15701.73</c:v>
                </c:pt>
                <c:pt idx="2208">
                  <c:v>1419.53</c:v>
                </c:pt>
                <c:pt idx="2209">
                  <c:v>3250.88</c:v>
                </c:pt>
                <c:pt idx="2210">
                  <c:v>10065.99</c:v>
                </c:pt>
                <c:pt idx="2211">
                  <c:v>2118.85</c:v>
                </c:pt>
                <c:pt idx="2212">
                  <c:v>997.7</c:v>
                </c:pt>
                <c:pt idx="2213">
                  <c:v>3226.18</c:v>
                </c:pt>
                <c:pt idx="2214">
                  <c:v>16372.24</c:v>
                </c:pt>
                <c:pt idx="2215">
                  <c:v>2923.56</c:v>
                </c:pt>
                <c:pt idx="2216">
                  <c:v>3276.57</c:v>
                </c:pt>
                <c:pt idx="2217">
                  <c:v>43192.39</c:v>
                </c:pt>
                <c:pt idx="2218">
                  <c:v>1576.4</c:v>
                </c:pt>
                <c:pt idx="2219">
                  <c:v>2105.62</c:v>
                </c:pt>
                <c:pt idx="2220">
                  <c:v>4953.2299999999996</c:v>
                </c:pt>
                <c:pt idx="2221">
                  <c:v>3344.36</c:v>
                </c:pt>
                <c:pt idx="2222">
                  <c:v>260045.9</c:v>
                </c:pt>
                <c:pt idx="2223">
                  <c:v>2306.38</c:v>
                </c:pt>
                <c:pt idx="2224">
                  <c:v>2258.1999999999998</c:v>
                </c:pt>
                <c:pt idx="2225">
                  <c:v>1780.84</c:v>
                </c:pt>
                <c:pt idx="2226">
                  <c:v>2290.98</c:v>
                </c:pt>
                <c:pt idx="2227">
                  <c:v>3239.03</c:v>
                </c:pt>
                <c:pt idx="2228">
                  <c:v>3590.32</c:v>
                </c:pt>
                <c:pt idx="2229">
                  <c:v>863.64</c:v>
                </c:pt>
                <c:pt idx="2230">
                  <c:v>3572.22</c:v>
                </c:pt>
                <c:pt idx="2231">
                  <c:v>2080.0500000000002</c:v>
                </c:pt>
                <c:pt idx="2232">
                  <c:v>2253.39</c:v>
                </c:pt>
                <c:pt idx="2233">
                  <c:v>584.45000000000005</c:v>
                </c:pt>
                <c:pt idx="2234">
                  <c:v>10048.700000000001</c:v>
                </c:pt>
                <c:pt idx="2235">
                  <c:v>1122.04</c:v>
                </c:pt>
                <c:pt idx="2236">
                  <c:v>2248.25</c:v>
                </c:pt>
                <c:pt idx="2237">
                  <c:v>2210.58</c:v>
                </c:pt>
                <c:pt idx="2238">
                  <c:v>1082.05</c:v>
                </c:pt>
                <c:pt idx="2239">
                  <c:v>5413.48</c:v>
                </c:pt>
                <c:pt idx="2240">
                  <c:v>5380.12</c:v>
                </c:pt>
                <c:pt idx="2241">
                  <c:v>4324.6899999999996</c:v>
                </c:pt>
                <c:pt idx="2242">
                  <c:v>5361.68</c:v>
                </c:pt>
                <c:pt idx="2243">
                  <c:v>43156.39</c:v>
                </c:pt>
                <c:pt idx="2244">
                  <c:v>1486.82</c:v>
                </c:pt>
                <c:pt idx="2245">
                  <c:v>1653.41</c:v>
                </c:pt>
                <c:pt idx="2246">
                  <c:v>4024.48</c:v>
                </c:pt>
                <c:pt idx="2247">
                  <c:v>18629.02</c:v>
                </c:pt>
                <c:pt idx="2248">
                  <c:v>15546.73</c:v>
                </c:pt>
                <c:pt idx="2249">
                  <c:v>1456.82</c:v>
                </c:pt>
                <c:pt idx="2250">
                  <c:v>189456.45</c:v>
                </c:pt>
                <c:pt idx="2251">
                  <c:v>53811.24</c:v>
                </c:pt>
                <c:pt idx="2252">
                  <c:v>58875.67</c:v>
                </c:pt>
                <c:pt idx="2253">
                  <c:v>2711.41</c:v>
                </c:pt>
                <c:pt idx="2254">
                  <c:v>535.45000000000005</c:v>
                </c:pt>
                <c:pt idx="2255">
                  <c:v>2990.18</c:v>
                </c:pt>
                <c:pt idx="2256">
                  <c:v>2042.58</c:v>
                </c:pt>
                <c:pt idx="2257">
                  <c:v>43136.07</c:v>
                </c:pt>
                <c:pt idx="2258">
                  <c:v>4291.6899999999996</c:v>
                </c:pt>
                <c:pt idx="2259">
                  <c:v>4938.62</c:v>
                </c:pt>
                <c:pt idx="2260">
                  <c:v>3593.46</c:v>
                </c:pt>
                <c:pt idx="2261">
                  <c:v>58800.7</c:v>
                </c:pt>
                <c:pt idx="2262">
                  <c:v>837.28</c:v>
                </c:pt>
                <c:pt idx="2263">
                  <c:v>821.31</c:v>
                </c:pt>
                <c:pt idx="2264">
                  <c:v>8069.39</c:v>
                </c:pt>
                <c:pt idx="2265">
                  <c:v>1483.94</c:v>
                </c:pt>
                <c:pt idx="2266">
                  <c:v>808.64</c:v>
                </c:pt>
                <c:pt idx="2267">
                  <c:v>43125.279999999999</c:v>
                </c:pt>
                <c:pt idx="2268">
                  <c:v>1431.34</c:v>
                </c:pt>
                <c:pt idx="2269">
                  <c:v>2052.1799999999998</c:v>
                </c:pt>
                <c:pt idx="2270">
                  <c:v>4492.74</c:v>
                </c:pt>
                <c:pt idx="2271">
                  <c:v>31726.560000000001</c:v>
                </c:pt>
                <c:pt idx="2272">
                  <c:v>1145.3499999999999</c:v>
                </c:pt>
                <c:pt idx="2273">
                  <c:v>3193.08</c:v>
                </c:pt>
                <c:pt idx="2274">
                  <c:v>4472.9799999999996</c:v>
                </c:pt>
                <c:pt idx="2275">
                  <c:v>1128.51</c:v>
                </c:pt>
                <c:pt idx="2276">
                  <c:v>3180.19</c:v>
                </c:pt>
                <c:pt idx="2277">
                  <c:v>43118.44</c:v>
                </c:pt>
                <c:pt idx="2278">
                  <c:v>16357.58</c:v>
                </c:pt>
                <c:pt idx="2279">
                  <c:v>32757.16</c:v>
                </c:pt>
                <c:pt idx="2280">
                  <c:v>4382.84</c:v>
                </c:pt>
                <c:pt idx="2281">
                  <c:v>29341.99</c:v>
                </c:pt>
                <c:pt idx="2282">
                  <c:v>8013.27</c:v>
                </c:pt>
                <c:pt idx="2283">
                  <c:v>1112.9100000000001</c:v>
                </c:pt>
                <c:pt idx="2284">
                  <c:v>4924.7299999999996</c:v>
                </c:pt>
                <c:pt idx="2285">
                  <c:v>3576.4</c:v>
                </c:pt>
                <c:pt idx="2286">
                  <c:v>43105.03</c:v>
                </c:pt>
                <c:pt idx="2287">
                  <c:v>3884.19</c:v>
                </c:pt>
                <c:pt idx="2288">
                  <c:v>3562.02</c:v>
                </c:pt>
                <c:pt idx="2289">
                  <c:v>8047.27</c:v>
                </c:pt>
                <c:pt idx="2290">
                  <c:v>4887.7299999999996</c:v>
                </c:pt>
                <c:pt idx="2291">
                  <c:v>1758.35</c:v>
                </c:pt>
                <c:pt idx="2292">
                  <c:v>517.29</c:v>
                </c:pt>
                <c:pt idx="2293">
                  <c:v>4306.79</c:v>
                </c:pt>
                <c:pt idx="2294">
                  <c:v>51793.96</c:v>
                </c:pt>
                <c:pt idx="2295">
                  <c:v>4290.04</c:v>
                </c:pt>
                <c:pt idx="2296">
                  <c:v>33158.339999999997</c:v>
                </c:pt>
                <c:pt idx="2297">
                  <c:v>1108.1199999999999</c:v>
                </c:pt>
                <c:pt idx="2298">
                  <c:v>514.19000000000005</c:v>
                </c:pt>
                <c:pt idx="2299">
                  <c:v>3533.92</c:v>
                </c:pt>
                <c:pt idx="2300">
                  <c:v>31654.560000000001</c:v>
                </c:pt>
                <c:pt idx="2301">
                  <c:v>3493.92</c:v>
                </c:pt>
                <c:pt idx="2302">
                  <c:v>58764.15</c:v>
                </c:pt>
                <c:pt idx="2303">
                  <c:v>58672.76</c:v>
                </c:pt>
                <c:pt idx="2304">
                  <c:v>4012.15</c:v>
                </c:pt>
                <c:pt idx="2305">
                  <c:v>4293.38</c:v>
                </c:pt>
                <c:pt idx="2306">
                  <c:v>2902.34</c:v>
                </c:pt>
                <c:pt idx="2307">
                  <c:v>456.43</c:v>
                </c:pt>
                <c:pt idx="2308">
                  <c:v>3944.87</c:v>
                </c:pt>
                <c:pt idx="2309">
                  <c:v>1104.01</c:v>
                </c:pt>
                <c:pt idx="2310">
                  <c:v>5314.92</c:v>
                </c:pt>
                <c:pt idx="2311">
                  <c:v>1817.12</c:v>
                </c:pt>
                <c:pt idx="2312">
                  <c:v>43074.12</c:v>
                </c:pt>
                <c:pt idx="2313">
                  <c:v>1400.42</c:v>
                </c:pt>
                <c:pt idx="2314">
                  <c:v>1208.82</c:v>
                </c:pt>
                <c:pt idx="2315">
                  <c:v>2020.58</c:v>
                </c:pt>
                <c:pt idx="2316">
                  <c:v>3554.85</c:v>
                </c:pt>
                <c:pt idx="2317">
                  <c:v>1098.55</c:v>
                </c:pt>
                <c:pt idx="2318">
                  <c:v>3172.44</c:v>
                </c:pt>
                <c:pt idx="2319">
                  <c:v>2687.79</c:v>
                </c:pt>
                <c:pt idx="2320">
                  <c:v>5002.3100000000004</c:v>
                </c:pt>
                <c:pt idx="2321">
                  <c:v>5300.07</c:v>
                </c:pt>
                <c:pt idx="2322">
                  <c:v>9722.01</c:v>
                </c:pt>
                <c:pt idx="2323">
                  <c:v>1175.3</c:v>
                </c:pt>
                <c:pt idx="2324">
                  <c:v>4272.04</c:v>
                </c:pt>
                <c:pt idx="2325">
                  <c:v>3466.92</c:v>
                </c:pt>
                <c:pt idx="2326">
                  <c:v>1085.52</c:v>
                </c:pt>
                <c:pt idx="2327">
                  <c:v>58630.95</c:v>
                </c:pt>
                <c:pt idx="2328">
                  <c:v>1974.07</c:v>
                </c:pt>
                <c:pt idx="2329">
                  <c:v>3631.37</c:v>
                </c:pt>
                <c:pt idx="2330">
                  <c:v>1377.53</c:v>
                </c:pt>
                <c:pt idx="2331">
                  <c:v>18609</c:v>
                </c:pt>
                <c:pt idx="2332">
                  <c:v>16325.73</c:v>
                </c:pt>
                <c:pt idx="2333">
                  <c:v>52555.93</c:v>
                </c:pt>
                <c:pt idx="2334">
                  <c:v>799.08</c:v>
                </c:pt>
                <c:pt idx="2335">
                  <c:v>749.08</c:v>
                </c:pt>
                <c:pt idx="2336">
                  <c:v>4362.13</c:v>
                </c:pt>
                <c:pt idx="2337">
                  <c:v>31576.01</c:v>
                </c:pt>
                <c:pt idx="2338">
                  <c:v>42966.65</c:v>
                </c:pt>
                <c:pt idx="2339">
                  <c:v>492.13</c:v>
                </c:pt>
                <c:pt idx="2340">
                  <c:v>3859.19</c:v>
                </c:pt>
                <c:pt idx="2341">
                  <c:v>4257.47</c:v>
                </c:pt>
                <c:pt idx="2342">
                  <c:v>3918.06</c:v>
                </c:pt>
                <c:pt idx="2343">
                  <c:v>1107.32</c:v>
                </c:pt>
                <c:pt idx="2344">
                  <c:v>58615.75</c:v>
                </c:pt>
                <c:pt idx="2345">
                  <c:v>31543.78</c:v>
                </c:pt>
                <c:pt idx="2346">
                  <c:v>3881.72</c:v>
                </c:pt>
                <c:pt idx="2347">
                  <c:v>4963.17</c:v>
                </c:pt>
                <c:pt idx="2348">
                  <c:v>1744.96</c:v>
                </c:pt>
                <c:pt idx="2349">
                  <c:v>1070.93</c:v>
                </c:pt>
                <c:pt idx="2350">
                  <c:v>1076.4000000000001</c:v>
                </c:pt>
                <c:pt idx="2351">
                  <c:v>1068.06</c:v>
                </c:pt>
                <c:pt idx="2352">
                  <c:v>3591.75</c:v>
                </c:pt>
                <c:pt idx="2353">
                  <c:v>52515.77</c:v>
                </c:pt>
                <c:pt idx="2354">
                  <c:v>8449.74</c:v>
                </c:pt>
                <c:pt idx="2355">
                  <c:v>2760.13</c:v>
                </c:pt>
                <c:pt idx="2356">
                  <c:v>2645.41</c:v>
                </c:pt>
                <c:pt idx="2357">
                  <c:v>51646.96</c:v>
                </c:pt>
                <c:pt idx="2358">
                  <c:v>4257.6899999999996</c:v>
                </c:pt>
                <c:pt idx="2359">
                  <c:v>2822.27</c:v>
                </c:pt>
                <c:pt idx="2360">
                  <c:v>16305.91</c:v>
                </c:pt>
                <c:pt idx="2361">
                  <c:v>189405.45</c:v>
                </c:pt>
                <c:pt idx="2362">
                  <c:v>4322.62</c:v>
                </c:pt>
                <c:pt idx="2363">
                  <c:v>2094.89</c:v>
                </c:pt>
                <c:pt idx="2364">
                  <c:v>16266.91</c:v>
                </c:pt>
                <c:pt idx="2365">
                  <c:v>9683.01</c:v>
                </c:pt>
                <c:pt idx="2366">
                  <c:v>2263.4699999999998</c:v>
                </c:pt>
                <c:pt idx="2367">
                  <c:v>3555.91</c:v>
                </c:pt>
                <c:pt idx="2368">
                  <c:v>2240.4499999999998</c:v>
                </c:pt>
                <c:pt idx="2369">
                  <c:v>991.27</c:v>
                </c:pt>
                <c:pt idx="2370">
                  <c:v>1062.06</c:v>
                </c:pt>
                <c:pt idx="2371">
                  <c:v>6922.84</c:v>
                </c:pt>
                <c:pt idx="2372">
                  <c:v>9578.01</c:v>
                </c:pt>
                <c:pt idx="2373">
                  <c:v>3854.14</c:v>
                </c:pt>
                <c:pt idx="2374">
                  <c:v>4270</c:v>
                </c:pt>
                <c:pt idx="2375">
                  <c:v>2235.23</c:v>
                </c:pt>
                <c:pt idx="2376">
                  <c:v>8396.35</c:v>
                </c:pt>
                <c:pt idx="2377">
                  <c:v>6826.33</c:v>
                </c:pt>
                <c:pt idx="2378">
                  <c:v>52481.83</c:v>
                </c:pt>
                <c:pt idx="2379">
                  <c:v>5279.76</c:v>
                </c:pt>
                <c:pt idx="2380">
                  <c:v>3838.83</c:v>
                </c:pt>
                <c:pt idx="2381">
                  <c:v>3786.89</c:v>
                </c:pt>
                <c:pt idx="2382">
                  <c:v>473.44</c:v>
                </c:pt>
                <c:pt idx="2383">
                  <c:v>1338.02</c:v>
                </c:pt>
                <c:pt idx="2384">
                  <c:v>1736.53</c:v>
                </c:pt>
                <c:pt idx="2385">
                  <c:v>2900.47</c:v>
                </c:pt>
                <c:pt idx="2386">
                  <c:v>8858.41</c:v>
                </c:pt>
                <c:pt idx="2387">
                  <c:v>4134.0600000000004</c:v>
                </c:pt>
                <c:pt idx="2388">
                  <c:v>4088.06</c:v>
                </c:pt>
                <c:pt idx="2389">
                  <c:v>52444.83</c:v>
                </c:pt>
                <c:pt idx="2390">
                  <c:v>2628.62</c:v>
                </c:pt>
                <c:pt idx="2391">
                  <c:v>7961.21</c:v>
                </c:pt>
                <c:pt idx="2392">
                  <c:v>33116.339999999997</c:v>
                </c:pt>
                <c:pt idx="2393">
                  <c:v>193621.49</c:v>
                </c:pt>
                <c:pt idx="2394">
                  <c:v>16252.34</c:v>
                </c:pt>
                <c:pt idx="2395">
                  <c:v>1701.91</c:v>
                </c:pt>
                <c:pt idx="2396">
                  <c:v>2080.2199999999998</c:v>
                </c:pt>
                <c:pt idx="2397">
                  <c:v>3685.22</c:v>
                </c:pt>
                <c:pt idx="2398">
                  <c:v>8015.31</c:v>
                </c:pt>
                <c:pt idx="2399">
                  <c:v>4178.13</c:v>
                </c:pt>
                <c:pt idx="2400">
                  <c:v>1034.92</c:v>
                </c:pt>
                <c:pt idx="2401">
                  <c:v>62647.22</c:v>
                </c:pt>
                <c:pt idx="2402">
                  <c:v>108791.32</c:v>
                </c:pt>
                <c:pt idx="2403">
                  <c:v>6910.63</c:v>
                </c:pt>
                <c:pt idx="2404">
                  <c:v>3532.33</c:v>
                </c:pt>
                <c:pt idx="2405">
                  <c:v>30006.42</c:v>
                </c:pt>
                <c:pt idx="2406">
                  <c:v>2094.7600000000002</c:v>
                </c:pt>
                <c:pt idx="2407">
                  <c:v>5878.28</c:v>
                </c:pt>
                <c:pt idx="2408">
                  <c:v>2070.86</c:v>
                </c:pt>
                <c:pt idx="2409">
                  <c:v>2612.44</c:v>
                </c:pt>
                <c:pt idx="2410">
                  <c:v>8818.41</c:v>
                </c:pt>
                <c:pt idx="2411">
                  <c:v>6139.55</c:v>
                </c:pt>
                <c:pt idx="2412">
                  <c:v>32737.16</c:v>
                </c:pt>
                <c:pt idx="2413">
                  <c:v>4537.1899999999996</c:v>
                </c:pt>
                <c:pt idx="2414">
                  <c:v>3544.46</c:v>
                </c:pt>
                <c:pt idx="2415">
                  <c:v>2590.44</c:v>
                </c:pt>
                <c:pt idx="2416">
                  <c:v>1428.23</c:v>
                </c:pt>
                <c:pt idx="2417">
                  <c:v>2572.02</c:v>
                </c:pt>
                <c:pt idx="2418">
                  <c:v>4250.04</c:v>
                </c:pt>
                <c:pt idx="2419">
                  <c:v>2627.02</c:v>
                </c:pt>
                <c:pt idx="2420">
                  <c:v>7948.7</c:v>
                </c:pt>
                <c:pt idx="2421">
                  <c:v>2318.0500000000002</c:v>
                </c:pt>
                <c:pt idx="2422">
                  <c:v>3435.2</c:v>
                </c:pt>
                <c:pt idx="2423">
                  <c:v>2535.92</c:v>
                </c:pt>
                <c:pt idx="2424">
                  <c:v>2724.13</c:v>
                </c:pt>
                <c:pt idx="2425">
                  <c:v>2030.91</c:v>
                </c:pt>
                <c:pt idx="2426">
                  <c:v>10551.95</c:v>
                </c:pt>
                <c:pt idx="2427">
                  <c:v>7764.35</c:v>
                </c:pt>
                <c:pt idx="2428">
                  <c:v>2083.91</c:v>
                </c:pt>
                <c:pt idx="2429">
                  <c:v>2578.0500000000002</c:v>
                </c:pt>
                <c:pt idx="2430">
                  <c:v>8802.4599999999991</c:v>
                </c:pt>
                <c:pt idx="2431">
                  <c:v>3411.92</c:v>
                </c:pt>
                <c:pt idx="2432">
                  <c:v>439.97</c:v>
                </c:pt>
                <c:pt idx="2433">
                  <c:v>1909.52</c:v>
                </c:pt>
                <c:pt idx="2434">
                  <c:v>3371.2</c:v>
                </c:pt>
                <c:pt idx="2435">
                  <c:v>108758.32</c:v>
                </c:pt>
                <c:pt idx="2436">
                  <c:v>688.08</c:v>
                </c:pt>
                <c:pt idx="2437">
                  <c:v>42956.84</c:v>
                </c:pt>
                <c:pt idx="2438">
                  <c:v>1090.83</c:v>
                </c:pt>
                <c:pt idx="2439">
                  <c:v>410.92</c:v>
                </c:pt>
                <c:pt idx="2440">
                  <c:v>5847.28</c:v>
                </c:pt>
                <c:pt idx="2441">
                  <c:v>2240.29</c:v>
                </c:pt>
                <c:pt idx="2442">
                  <c:v>1887.92</c:v>
                </c:pt>
                <c:pt idx="2443">
                  <c:v>6765.33</c:v>
                </c:pt>
                <c:pt idx="2444">
                  <c:v>2514.96</c:v>
                </c:pt>
                <c:pt idx="2445">
                  <c:v>1887.61</c:v>
                </c:pt>
                <c:pt idx="2446">
                  <c:v>8772.76</c:v>
                </c:pt>
                <c:pt idx="2447">
                  <c:v>384.65</c:v>
                </c:pt>
                <c:pt idx="2448">
                  <c:v>354.99</c:v>
                </c:pt>
                <c:pt idx="2449">
                  <c:v>2061.42</c:v>
                </c:pt>
                <c:pt idx="2450">
                  <c:v>3308.52</c:v>
                </c:pt>
                <c:pt idx="2451">
                  <c:v>2344.0100000000002</c:v>
                </c:pt>
                <c:pt idx="2452">
                  <c:v>1042.06</c:v>
                </c:pt>
                <c:pt idx="2453">
                  <c:v>5763.53</c:v>
                </c:pt>
                <c:pt idx="2454">
                  <c:v>7918.21</c:v>
                </c:pt>
                <c:pt idx="2455">
                  <c:v>3675.56</c:v>
                </c:pt>
                <c:pt idx="2456">
                  <c:v>32707.16</c:v>
                </c:pt>
                <c:pt idx="2457">
                  <c:v>2050.04</c:v>
                </c:pt>
                <c:pt idx="2458">
                  <c:v>8229.36</c:v>
                </c:pt>
                <c:pt idx="2459">
                  <c:v>2220.29</c:v>
                </c:pt>
                <c:pt idx="2460">
                  <c:v>7927.7</c:v>
                </c:pt>
                <c:pt idx="2461">
                  <c:v>1066.32</c:v>
                </c:pt>
                <c:pt idx="2462">
                  <c:v>9235.18</c:v>
                </c:pt>
                <c:pt idx="2463">
                  <c:v>3801.08</c:v>
                </c:pt>
                <c:pt idx="2464">
                  <c:v>1006.06</c:v>
                </c:pt>
                <c:pt idx="2465">
                  <c:v>4847.17</c:v>
                </c:pt>
                <c:pt idx="2466">
                  <c:v>3660.85</c:v>
                </c:pt>
                <c:pt idx="2467">
                  <c:v>5727.53</c:v>
                </c:pt>
                <c:pt idx="2468">
                  <c:v>1512.91</c:v>
                </c:pt>
                <c:pt idx="2469">
                  <c:v>9370.01</c:v>
                </c:pt>
                <c:pt idx="2470">
                  <c:v>1039</c:v>
                </c:pt>
                <c:pt idx="2471">
                  <c:v>58500.29</c:v>
                </c:pt>
                <c:pt idx="2472">
                  <c:v>32678.16</c:v>
                </c:pt>
                <c:pt idx="2473">
                  <c:v>7710.35</c:v>
                </c:pt>
                <c:pt idx="2474">
                  <c:v>3289.99</c:v>
                </c:pt>
                <c:pt idx="2475">
                  <c:v>9364.5400000000009</c:v>
                </c:pt>
                <c:pt idx="2476">
                  <c:v>975.48</c:v>
                </c:pt>
                <c:pt idx="2477">
                  <c:v>2479.5300000000002</c:v>
                </c:pt>
                <c:pt idx="2478">
                  <c:v>971.15</c:v>
                </c:pt>
                <c:pt idx="2479">
                  <c:v>3208.04</c:v>
                </c:pt>
                <c:pt idx="2480">
                  <c:v>326.22000000000003</c:v>
                </c:pt>
                <c:pt idx="2481">
                  <c:v>682.78</c:v>
                </c:pt>
                <c:pt idx="2482">
                  <c:v>6127.43</c:v>
                </c:pt>
                <c:pt idx="2483">
                  <c:v>6109.89</c:v>
                </c:pt>
                <c:pt idx="2484">
                  <c:v>16237.66</c:v>
                </c:pt>
                <c:pt idx="2485">
                  <c:v>2470.25</c:v>
                </c:pt>
                <c:pt idx="2486">
                  <c:v>2015.46</c:v>
                </c:pt>
                <c:pt idx="2487">
                  <c:v>52427.62</c:v>
                </c:pt>
                <c:pt idx="2488">
                  <c:v>2901.18</c:v>
                </c:pt>
                <c:pt idx="2489">
                  <c:v>10496.71</c:v>
                </c:pt>
                <c:pt idx="2490">
                  <c:v>1877.09</c:v>
                </c:pt>
                <c:pt idx="2491">
                  <c:v>9345.5300000000007</c:v>
                </c:pt>
                <c:pt idx="2492">
                  <c:v>3526.87</c:v>
                </c:pt>
                <c:pt idx="2493">
                  <c:v>445.22</c:v>
                </c:pt>
                <c:pt idx="2494">
                  <c:v>2892.23</c:v>
                </c:pt>
                <c:pt idx="2495">
                  <c:v>5682.53</c:v>
                </c:pt>
                <c:pt idx="2496">
                  <c:v>7544.15</c:v>
                </c:pt>
                <c:pt idx="2497">
                  <c:v>4165.7700000000004</c:v>
                </c:pt>
                <c:pt idx="2498">
                  <c:v>7914.58</c:v>
                </c:pt>
                <c:pt idx="2499">
                  <c:v>3515.49</c:v>
                </c:pt>
                <c:pt idx="2500">
                  <c:v>4156.0200000000004</c:v>
                </c:pt>
                <c:pt idx="2501">
                  <c:v>8757.16</c:v>
                </c:pt>
                <c:pt idx="2502">
                  <c:v>6074.8</c:v>
                </c:pt>
                <c:pt idx="2503">
                  <c:v>3156.41</c:v>
                </c:pt>
                <c:pt idx="2504">
                  <c:v>8125.77</c:v>
                </c:pt>
                <c:pt idx="2505">
                  <c:v>4071.04</c:v>
                </c:pt>
                <c:pt idx="2506">
                  <c:v>660.16</c:v>
                </c:pt>
                <c:pt idx="2507">
                  <c:v>2412.15</c:v>
                </c:pt>
                <c:pt idx="2508">
                  <c:v>9307.27</c:v>
                </c:pt>
                <c:pt idx="2509">
                  <c:v>2813.36</c:v>
                </c:pt>
                <c:pt idx="2510">
                  <c:v>4105.34</c:v>
                </c:pt>
                <c:pt idx="2511">
                  <c:v>42917.16</c:v>
                </c:pt>
                <c:pt idx="2512">
                  <c:v>2041.68</c:v>
                </c:pt>
                <c:pt idx="2513">
                  <c:v>18542.650000000001</c:v>
                </c:pt>
                <c:pt idx="2514">
                  <c:v>2017.93</c:v>
                </c:pt>
                <c:pt idx="2515">
                  <c:v>3504.33</c:v>
                </c:pt>
                <c:pt idx="2516">
                  <c:v>4193.4799999999996</c:v>
                </c:pt>
                <c:pt idx="2517">
                  <c:v>18581.650000000001</c:v>
                </c:pt>
                <c:pt idx="2518">
                  <c:v>7889.84</c:v>
                </c:pt>
                <c:pt idx="2519">
                  <c:v>4081.52</c:v>
                </c:pt>
                <c:pt idx="2520">
                  <c:v>1045.71</c:v>
                </c:pt>
                <c:pt idx="2521">
                  <c:v>883</c:v>
                </c:pt>
                <c:pt idx="2522">
                  <c:v>2216.25</c:v>
                </c:pt>
                <c:pt idx="2523">
                  <c:v>2674.01</c:v>
                </c:pt>
                <c:pt idx="2524">
                  <c:v>1487.33</c:v>
                </c:pt>
                <c:pt idx="2525">
                  <c:v>1379.75</c:v>
                </c:pt>
                <c:pt idx="2526">
                  <c:v>4184.76</c:v>
                </c:pt>
                <c:pt idx="2527">
                  <c:v>2005.82</c:v>
                </c:pt>
                <c:pt idx="2528">
                  <c:v>3502.01</c:v>
                </c:pt>
                <c:pt idx="2529">
                  <c:v>4176.25</c:v>
                </c:pt>
                <c:pt idx="2530">
                  <c:v>1853.47</c:v>
                </c:pt>
                <c:pt idx="2531">
                  <c:v>36477.74</c:v>
                </c:pt>
                <c:pt idx="2532">
                  <c:v>2855.18</c:v>
                </c:pt>
                <c:pt idx="2533">
                  <c:v>3891.76</c:v>
                </c:pt>
                <c:pt idx="2534">
                  <c:v>3876.7</c:v>
                </c:pt>
                <c:pt idx="2535">
                  <c:v>1036.6300000000001</c:v>
                </c:pt>
                <c:pt idx="2536">
                  <c:v>3194.89</c:v>
                </c:pt>
                <c:pt idx="2537">
                  <c:v>2084.79</c:v>
                </c:pt>
                <c:pt idx="2538">
                  <c:v>1544.92</c:v>
                </c:pt>
                <c:pt idx="2539">
                  <c:v>3507.7</c:v>
                </c:pt>
                <c:pt idx="2540">
                  <c:v>1408.23</c:v>
                </c:pt>
                <c:pt idx="2541">
                  <c:v>5737.9</c:v>
                </c:pt>
                <c:pt idx="2542">
                  <c:v>2360.2399999999998</c:v>
                </c:pt>
                <c:pt idx="2543">
                  <c:v>1996.73</c:v>
                </c:pt>
                <c:pt idx="2544">
                  <c:v>4162.3100000000004</c:v>
                </c:pt>
                <c:pt idx="2545">
                  <c:v>1922.1</c:v>
                </c:pt>
                <c:pt idx="2546">
                  <c:v>15501.73</c:v>
                </c:pt>
                <c:pt idx="2547">
                  <c:v>33087.339999999997</c:v>
                </c:pt>
                <c:pt idx="2548">
                  <c:v>193592.49</c:v>
                </c:pt>
                <c:pt idx="2549">
                  <c:v>2029.05</c:v>
                </c:pt>
                <c:pt idx="2550">
                  <c:v>4079.28</c:v>
                </c:pt>
                <c:pt idx="2551">
                  <c:v>4084.31</c:v>
                </c:pt>
                <c:pt idx="2552">
                  <c:v>3482.43</c:v>
                </c:pt>
                <c:pt idx="2553">
                  <c:v>3494.44</c:v>
                </c:pt>
                <c:pt idx="2554">
                  <c:v>2401.38</c:v>
                </c:pt>
                <c:pt idx="2555">
                  <c:v>6902.84</c:v>
                </c:pt>
                <c:pt idx="2556">
                  <c:v>8362.35</c:v>
                </c:pt>
                <c:pt idx="2557">
                  <c:v>7530.67</c:v>
                </c:pt>
                <c:pt idx="2558">
                  <c:v>7499.95</c:v>
                </c:pt>
                <c:pt idx="2559">
                  <c:v>1342.7</c:v>
                </c:pt>
                <c:pt idx="2560">
                  <c:v>5709.08</c:v>
                </c:pt>
                <c:pt idx="2561">
                  <c:v>3361.97</c:v>
                </c:pt>
                <c:pt idx="2562">
                  <c:v>2021.68</c:v>
                </c:pt>
                <c:pt idx="2563">
                  <c:v>2070.46</c:v>
                </c:pt>
                <c:pt idx="2564">
                  <c:v>18527.509999999998</c:v>
                </c:pt>
                <c:pt idx="2565">
                  <c:v>16216.89</c:v>
                </c:pt>
                <c:pt idx="2566">
                  <c:v>8744.16</c:v>
                </c:pt>
                <c:pt idx="2567">
                  <c:v>2008.46</c:v>
                </c:pt>
                <c:pt idx="2568">
                  <c:v>3482.56</c:v>
                </c:pt>
                <c:pt idx="2569">
                  <c:v>18521.46</c:v>
                </c:pt>
                <c:pt idx="2570">
                  <c:v>42909.41</c:v>
                </c:pt>
                <c:pt idx="2571">
                  <c:v>6053.8</c:v>
                </c:pt>
                <c:pt idx="2572">
                  <c:v>6357.71</c:v>
                </c:pt>
                <c:pt idx="2573">
                  <c:v>1143.7</c:v>
                </c:pt>
                <c:pt idx="2574">
                  <c:v>42897.26</c:v>
                </c:pt>
                <c:pt idx="2575">
                  <c:v>9282.27</c:v>
                </c:pt>
                <c:pt idx="2576">
                  <c:v>6871.63</c:v>
                </c:pt>
                <c:pt idx="2577">
                  <c:v>965.8</c:v>
                </c:pt>
                <c:pt idx="2578">
                  <c:v>7869.22</c:v>
                </c:pt>
                <c:pt idx="2579">
                  <c:v>260023.9</c:v>
                </c:pt>
                <c:pt idx="2580">
                  <c:v>4765.17</c:v>
                </c:pt>
                <c:pt idx="2581">
                  <c:v>4417.9799999999996</c:v>
                </c:pt>
                <c:pt idx="2582">
                  <c:v>3427.68</c:v>
                </c:pt>
                <c:pt idx="2583">
                  <c:v>2701.31</c:v>
                </c:pt>
                <c:pt idx="2584">
                  <c:v>3485.68</c:v>
                </c:pt>
                <c:pt idx="2585">
                  <c:v>1990.79</c:v>
                </c:pt>
                <c:pt idx="2586">
                  <c:v>3871.57</c:v>
                </c:pt>
                <c:pt idx="2587">
                  <c:v>7825.35</c:v>
                </c:pt>
                <c:pt idx="2588">
                  <c:v>966.03</c:v>
                </c:pt>
                <c:pt idx="2589">
                  <c:v>18491.97</c:v>
                </c:pt>
                <c:pt idx="2590">
                  <c:v>958.2</c:v>
                </c:pt>
                <c:pt idx="2591">
                  <c:v>7800.35</c:v>
                </c:pt>
                <c:pt idx="2592">
                  <c:v>2777.36</c:v>
                </c:pt>
                <c:pt idx="2593">
                  <c:v>2882.57</c:v>
                </c:pt>
                <c:pt idx="2594">
                  <c:v>1822.82</c:v>
                </c:pt>
                <c:pt idx="2595">
                  <c:v>3405.05</c:v>
                </c:pt>
                <c:pt idx="2596">
                  <c:v>3344.84</c:v>
                </c:pt>
                <c:pt idx="2597">
                  <c:v>1006.4</c:v>
                </c:pt>
                <c:pt idx="2598">
                  <c:v>947.24</c:v>
                </c:pt>
                <c:pt idx="2599">
                  <c:v>16208.93</c:v>
                </c:pt>
                <c:pt idx="2600">
                  <c:v>6846.84</c:v>
                </c:pt>
                <c:pt idx="2601">
                  <c:v>3857.91</c:v>
                </c:pt>
                <c:pt idx="2602">
                  <c:v>939.3</c:v>
                </c:pt>
                <c:pt idx="2603">
                  <c:v>5843.57</c:v>
                </c:pt>
                <c:pt idx="2604">
                  <c:v>6800.56</c:v>
                </c:pt>
                <c:pt idx="2605">
                  <c:v>18447.71</c:v>
                </c:pt>
                <c:pt idx="2606">
                  <c:v>918.39</c:v>
                </c:pt>
                <c:pt idx="2607">
                  <c:v>2546.0500000000002</c:v>
                </c:pt>
                <c:pt idx="2608">
                  <c:v>3237.57</c:v>
                </c:pt>
                <c:pt idx="2609">
                  <c:v>4223.6899999999996</c:v>
                </c:pt>
                <c:pt idx="2610">
                  <c:v>3453.43</c:v>
                </c:pt>
                <c:pt idx="2611">
                  <c:v>3196.18</c:v>
                </c:pt>
                <c:pt idx="2612">
                  <c:v>7494.61</c:v>
                </c:pt>
                <c:pt idx="2613">
                  <c:v>4465.79</c:v>
                </c:pt>
                <c:pt idx="2614">
                  <c:v>5837.74</c:v>
                </c:pt>
                <c:pt idx="2615">
                  <c:v>1913.9</c:v>
                </c:pt>
                <c:pt idx="2616">
                  <c:v>2254.0100000000002</c:v>
                </c:pt>
                <c:pt idx="2617">
                  <c:v>2077.92</c:v>
                </c:pt>
                <c:pt idx="2618">
                  <c:v>1389.7</c:v>
                </c:pt>
                <c:pt idx="2619">
                  <c:v>2073.16</c:v>
                </c:pt>
                <c:pt idx="2620">
                  <c:v>16205.29</c:v>
                </c:pt>
                <c:pt idx="2621">
                  <c:v>8725.43</c:v>
                </c:pt>
                <c:pt idx="2622">
                  <c:v>3442.22</c:v>
                </c:pt>
                <c:pt idx="2623">
                  <c:v>2782.41</c:v>
                </c:pt>
                <c:pt idx="2624">
                  <c:v>2375.58</c:v>
                </c:pt>
                <c:pt idx="2625">
                  <c:v>5209.5</c:v>
                </c:pt>
                <c:pt idx="2626">
                  <c:v>5697.52</c:v>
                </c:pt>
                <c:pt idx="2627">
                  <c:v>4371.9799999999996</c:v>
                </c:pt>
                <c:pt idx="2628">
                  <c:v>3800.91</c:v>
                </c:pt>
                <c:pt idx="2629">
                  <c:v>3313.43</c:v>
                </c:pt>
                <c:pt idx="2630">
                  <c:v>5240.83</c:v>
                </c:pt>
                <c:pt idx="2631">
                  <c:v>7321.61</c:v>
                </c:pt>
                <c:pt idx="2632">
                  <c:v>2261.2399999999998</c:v>
                </c:pt>
                <c:pt idx="2633">
                  <c:v>6787.88</c:v>
                </c:pt>
                <c:pt idx="2634">
                  <c:v>3215.69</c:v>
                </c:pt>
                <c:pt idx="2635">
                  <c:v>16182.4</c:v>
                </c:pt>
                <c:pt idx="2636">
                  <c:v>940.03</c:v>
                </c:pt>
                <c:pt idx="2637">
                  <c:v>4183.72</c:v>
                </c:pt>
                <c:pt idx="2638">
                  <c:v>2211.7399999999998</c:v>
                </c:pt>
                <c:pt idx="2639">
                  <c:v>1811.06</c:v>
                </c:pt>
                <c:pt idx="2640">
                  <c:v>8210.74</c:v>
                </c:pt>
                <c:pt idx="2641">
                  <c:v>1345.53</c:v>
                </c:pt>
                <c:pt idx="2642">
                  <c:v>1932.06</c:v>
                </c:pt>
                <c:pt idx="2643">
                  <c:v>7862.21</c:v>
                </c:pt>
                <c:pt idx="2644">
                  <c:v>16112.4</c:v>
                </c:pt>
                <c:pt idx="2645">
                  <c:v>18440.37</c:v>
                </c:pt>
                <c:pt idx="2646">
                  <c:v>3198.1</c:v>
                </c:pt>
                <c:pt idx="2647">
                  <c:v>5822.14</c:v>
                </c:pt>
                <c:pt idx="2648">
                  <c:v>1796.99</c:v>
                </c:pt>
                <c:pt idx="2649">
                  <c:v>1339.9</c:v>
                </c:pt>
                <c:pt idx="2650">
                  <c:v>29828.14</c:v>
                </c:pt>
                <c:pt idx="2651">
                  <c:v>2045.42</c:v>
                </c:pt>
                <c:pt idx="2652">
                  <c:v>1962.5</c:v>
                </c:pt>
                <c:pt idx="2653">
                  <c:v>33052.339999999997</c:v>
                </c:pt>
                <c:pt idx="2654">
                  <c:v>1982.08</c:v>
                </c:pt>
                <c:pt idx="2655">
                  <c:v>1320.38</c:v>
                </c:pt>
                <c:pt idx="2656">
                  <c:v>52389.83</c:v>
                </c:pt>
                <c:pt idx="2657">
                  <c:v>1660.03</c:v>
                </c:pt>
                <c:pt idx="2658">
                  <c:v>1919.26</c:v>
                </c:pt>
                <c:pt idx="2659">
                  <c:v>1998.5</c:v>
                </c:pt>
                <c:pt idx="2660">
                  <c:v>4081.12</c:v>
                </c:pt>
                <c:pt idx="2661">
                  <c:v>3173.51</c:v>
                </c:pt>
                <c:pt idx="2662">
                  <c:v>18415.099999999999</c:v>
                </c:pt>
                <c:pt idx="2663">
                  <c:v>8670.43</c:v>
                </c:pt>
                <c:pt idx="2664">
                  <c:v>3163.1</c:v>
                </c:pt>
                <c:pt idx="2665">
                  <c:v>3144.33</c:v>
                </c:pt>
                <c:pt idx="2666">
                  <c:v>3645.38</c:v>
                </c:pt>
                <c:pt idx="2667">
                  <c:v>6760.94</c:v>
                </c:pt>
                <c:pt idx="2668">
                  <c:v>1994.15</c:v>
                </c:pt>
                <c:pt idx="2669">
                  <c:v>923.81</c:v>
                </c:pt>
                <c:pt idx="2670">
                  <c:v>3533.73</c:v>
                </c:pt>
                <c:pt idx="2671">
                  <c:v>4414.32</c:v>
                </c:pt>
                <c:pt idx="2672">
                  <c:v>3328.97</c:v>
                </c:pt>
                <c:pt idx="2673">
                  <c:v>4558.59</c:v>
                </c:pt>
                <c:pt idx="2674">
                  <c:v>8997.4699999999993</c:v>
                </c:pt>
                <c:pt idx="2675">
                  <c:v>4321.9799999999996</c:v>
                </c:pt>
                <c:pt idx="2676">
                  <c:v>6994.64</c:v>
                </c:pt>
                <c:pt idx="2677">
                  <c:v>6722.93</c:v>
                </c:pt>
                <c:pt idx="2678">
                  <c:v>16092</c:v>
                </c:pt>
                <c:pt idx="2679">
                  <c:v>3303.59</c:v>
                </c:pt>
                <c:pt idx="2680">
                  <c:v>16080.84</c:v>
                </c:pt>
                <c:pt idx="2681">
                  <c:v>7755.82</c:v>
                </c:pt>
                <c:pt idx="2682">
                  <c:v>280.22000000000003</c:v>
                </c:pt>
                <c:pt idx="2683">
                  <c:v>4310.79</c:v>
                </c:pt>
                <c:pt idx="2684">
                  <c:v>4149.38</c:v>
                </c:pt>
                <c:pt idx="2685">
                  <c:v>1472.1</c:v>
                </c:pt>
                <c:pt idx="2686">
                  <c:v>8314.35</c:v>
                </c:pt>
                <c:pt idx="2687">
                  <c:v>3685.08</c:v>
                </c:pt>
                <c:pt idx="2688">
                  <c:v>1974.66</c:v>
                </c:pt>
                <c:pt idx="2689">
                  <c:v>3887.7</c:v>
                </c:pt>
                <c:pt idx="2690">
                  <c:v>1959.18</c:v>
                </c:pt>
                <c:pt idx="2691">
                  <c:v>5813.64</c:v>
                </c:pt>
                <c:pt idx="2692">
                  <c:v>1975.85</c:v>
                </c:pt>
                <c:pt idx="2693">
                  <c:v>16064.82</c:v>
                </c:pt>
                <c:pt idx="2694">
                  <c:v>8980.4699999999993</c:v>
                </c:pt>
                <c:pt idx="2695">
                  <c:v>5664.52</c:v>
                </c:pt>
                <c:pt idx="2696">
                  <c:v>3767.91</c:v>
                </c:pt>
                <c:pt idx="2697">
                  <c:v>36441.74</c:v>
                </c:pt>
                <c:pt idx="2698">
                  <c:v>3223.84</c:v>
                </c:pt>
                <c:pt idx="2699">
                  <c:v>4141.6000000000004</c:v>
                </c:pt>
                <c:pt idx="2700">
                  <c:v>1937.22</c:v>
                </c:pt>
                <c:pt idx="2701">
                  <c:v>963.4</c:v>
                </c:pt>
                <c:pt idx="2702">
                  <c:v>3236.59</c:v>
                </c:pt>
                <c:pt idx="2703">
                  <c:v>5689.58</c:v>
                </c:pt>
                <c:pt idx="2704">
                  <c:v>3218.18</c:v>
                </c:pt>
                <c:pt idx="2705">
                  <c:v>7677.35</c:v>
                </c:pt>
                <c:pt idx="2706">
                  <c:v>1913.89</c:v>
                </c:pt>
                <c:pt idx="2707">
                  <c:v>1968.08</c:v>
                </c:pt>
                <c:pt idx="2708">
                  <c:v>2674.63</c:v>
                </c:pt>
                <c:pt idx="2709">
                  <c:v>3115.33</c:v>
                </c:pt>
                <c:pt idx="2710">
                  <c:v>8282.35</c:v>
                </c:pt>
                <c:pt idx="2711">
                  <c:v>7823.21</c:v>
                </c:pt>
                <c:pt idx="2712">
                  <c:v>1308.47</c:v>
                </c:pt>
                <c:pt idx="2713">
                  <c:v>2777.45</c:v>
                </c:pt>
                <c:pt idx="2714">
                  <c:v>779.65</c:v>
                </c:pt>
                <c:pt idx="2715">
                  <c:v>1892.51</c:v>
                </c:pt>
                <c:pt idx="2716">
                  <c:v>1895.61</c:v>
                </c:pt>
                <c:pt idx="2717">
                  <c:v>8247.41</c:v>
                </c:pt>
                <c:pt idx="2718">
                  <c:v>6706.93</c:v>
                </c:pt>
                <c:pt idx="2719">
                  <c:v>2765.16</c:v>
                </c:pt>
                <c:pt idx="2720">
                  <c:v>62600.22</c:v>
                </c:pt>
                <c:pt idx="2721">
                  <c:v>1916.08</c:v>
                </c:pt>
                <c:pt idx="2722">
                  <c:v>3960.6</c:v>
                </c:pt>
                <c:pt idx="2723">
                  <c:v>7220.61</c:v>
                </c:pt>
                <c:pt idx="2724">
                  <c:v>9196.18</c:v>
                </c:pt>
                <c:pt idx="2725">
                  <c:v>941.4</c:v>
                </c:pt>
                <c:pt idx="2726">
                  <c:v>3210.26</c:v>
                </c:pt>
                <c:pt idx="2727">
                  <c:v>1868.22</c:v>
                </c:pt>
                <c:pt idx="2728">
                  <c:v>8947.4699999999993</c:v>
                </c:pt>
                <c:pt idx="2729">
                  <c:v>1898.08</c:v>
                </c:pt>
                <c:pt idx="2730">
                  <c:v>2149.59</c:v>
                </c:pt>
                <c:pt idx="2731">
                  <c:v>5941.8</c:v>
                </c:pt>
                <c:pt idx="2732">
                  <c:v>1840.61</c:v>
                </c:pt>
                <c:pt idx="2733">
                  <c:v>2195.59</c:v>
                </c:pt>
                <c:pt idx="2734">
                  <c:v>8092.77</c:v>
                </c:pt>
                <c:pt idx="2735">
                  <c:v>4059.12</c:v>
                </c:pt>
                <c:pt idx="2736">
                  <c:v>767.4</c:v>
                </c:pt>
                <c:pt idx="2737">
                  <c:v>5795.51</c:v>
                </c:pt>
                <c:pt idx="2738">
                  <c:v>4220.32</c:v>
                </c:pt>
                <c:pt idx="2739">
                  <c:v>2100.98</c:v>
                </c:pt>
                <c:pt idx="2740">
                  <c:v>6890.65</c:v>
                </c:pt>
                <c:pt idx="2741">
                  <c:v>2132.69</c:v>
                </c:pt>
                <c:pt idx="2742">
                  <c:v>5786.63</c:v>
                </c:pt>
                <c:pt idx="2743">
                  <c:v>3745.47</c:v>
                </c:pt>
                <c:pt idx="2744">
                  <c:v>1871.91</c:v>
                </c:pt>
                <c:pt idx="2745">
                  <c:v>757.56</c:v>
                </c:pt>
                <c:pt idx="2746">
                  <c:v>2167.36</c:v>
                </c:pt>
                <c:pt idx="2747">
                  <c:v>2143.98</c:v>
                </c:pt>
                <c:pt idx="2748">
                  <c:v>2128.6799999999998</c:v>
                </c:pt>
                <c:pt idx="2749">
                  <c:v>18388.099999999999</c:v>
                </c:pt>
                <c:pt idx="2750">
                  <c:v>3904.86</c:v>
                </c:pt>
                <c:pt idx="2751">
                  <c:v>3943.86</c:v>
                </c:pt>
                <c:pt idx="2752">
                  <c:v>742.71</c:v>
                </c:pt>
                <c:pt idx="2753">
                  <c:v>1943.75</c:v>
                </c:pt>
                <c:pt idx="2754">
                  <c:v>1778.21</c:v>
                </c:pt>
                <c:pt idx="2755">
                  <c:v>3736.96</c:v>
                </c:pt>
                <c:pt idx="2756">
                  <c:v>3623.14</c:v>
                </c:pt>
                <c:pt idx="2757">
                  <c:v>724.82</c:v>
                </c:pt>
                <c:pt idx="2758">
                  <c:v>2753.1</c:v>
                </c:pt>
                <c:pt idx="2759">
                  <c:v>10488.55</c:v>
                </c:pt>
                <c:pt idx="2760">
                  <c:v>3723.99</c:v>
                </c:pt>
                <c:pt idx="2761">
                  <c:v>3187.32</c:v>
                </c:pt>
                <c:pt idx="2762">
                  <c:v>4719.4799999999996</c:v>
                </c:pt>
                <c:pt idx="2763">
                  <c:v>3309.33</c:v>
                </c:pt>
                <c:pt idx="2764">
                  <c:v>5565.15</c:v>
                </c:pt>
                <c:pt idx="2765">
                  <c:v>58483.17</c:v>
                </c:pt>
                <c:pt idx="2766">
                  <c:v>2537.59</c:v>
                </c:pt>
                <c:pt idx="2767">
                  <c:v>3042.91</c:v>
                </c:pt>
                <c:pt idx="2768">
                  <c:v>5242.6899999999996</c:v>
                </c:pt>
                <c:pt idx="2769">
                  <c:v>2729.1</c:v>
                </c:pt>
                <c:pt idx="2770">
                  <c:v>7736.06</c:v>
                </c:pt>
                <c:pt idx="2771">
                  <c:v>3141.32</c:v>
                </c:pt>
                <c:pt idx="2772">
                  <c:v>3715.24</c:v>
                </c:pt>
                <c:pt idx="2773">
                  <c:v>1640.41</c:v>
                </c:pt>
                <c:pt idx="2774">
                  <c:v>650.04</c:v>
                </c:pt>
                <c:pt idx="2775">
                  <c:v>1286.5</c:v>
                </c:pt>
                <c:pt idx="2776">
                  <c:v>1774.26</c:v>
                </c:pt>
                <c:pt idx="2777">
                  <c:v>7198.96</c:v>
                </c:pt>
                <c:pt idx="2778">
                  <c:v>16055.19</c:v>
                </c:pt>
                <c:pt idx="2779">
                  <c:v>52429.38</c:v>
                </c:pt>
                <c:pt idx="2780">
                  <c:v>6082.23</c:v>
                </c:pt>
                <c:pt idx="2781">
                  <c:v>193551.49</c:v>
                </c:pt>
                <c:pt idx="2782">
                  <c:v>3161.18</c:v>
                </c:pt>
                <c:pt idx="2783">
                  <c:v>2649.63</c:v>
                </c:pt>
                <c:pt idx="2784">
                  <c:v>6849.02</c:v>
                </c:pt>
                <c:pt idx="2785">
                  <c:v>6983.37</c:v>
                </c:pt>
                <c:pt idx="2786">
                  <c:v>3670.08</c:v>
                </c:pt>
                <c:pt idx="2787">
                  <c:v>3001.96</c:v>
                </c:pt>
                <c:pt idx="2788">
                  <c:v>1769.69</c:v>
                </c:pt>
                <c:pt idx="2789">
                  <c:v>16038.1</c:v>
                </c:pt>
                <c:pt idx="2790">
                  <c:v>10443.209999999999</c:v>
                </c:pt>
                <c:pt idx="2791">
                  <c:v>8121.28</c:v>
                </c:pt>
                <c:pt idx="2792">
                  <c:v>4969.93</c:v>
                </c:pt>
                <c:pt idx="2793">
                  <c:v>3842.64</c:v>
                </c:pt>
                <c:pt idx="2794">
                  <c:v>3235.09</c:v>
                </c:pt>
                <c:pt idx="2795">
                  <c:v>3146.52</c:v>
                </c:pt>
                <c:pt idx="2796">
                  <c:v>1881.12</c:v>
                </c:pt>
                <c:pt idx="2797">
                  <c:v>2664.56</c:v>
                </c:pt>
                <c:pt idx="2798">
                  <c:v>1934.71</c:v>
                </c:pt>
                <c:pt idx="2799">
                  <c:v>8181.28</c:v>
                </c:pt>
                <c:pt idx="2800">
                  <c:v>3769.84</c:v>
                </c:pt>
                <c:pt idx="2801">
                  <c:v>2513.0500000000002</c:v>
                </c:pt>
                <c:pt idx="2802">
                  <c:v>1821.09</c:v>
                </c:pt>
                <c:pt idx="2803">
                  <c:v>58452.53</c:v>
                </c:pt>
                <c:pt idx="2804">
                  <c:v>3696.13</c:v>
                </c:pt>
                <c:pt idx="2805">
                  <c:v>7868.22</c:v>
                </c:pt>
                <c:pt idx="2806">
                  <c:v>1887.96</c:v>
                </c:pt>
                <c:pt idx="2807">
                  <c:v>42885.63</c:v>
                </c:pt>
                <c:pt idx="2808">
                  <c:v>3472.73</c:v>
                </c:pt>
                <c:pt idx="2809">
                  <c:v>31481.33</c:v>
                </c:pt>
                <c:pt idx="2810">
                  <c:v>6813.78</c:v>
                </c:pt>
                <c:pt idx="2811">
                  <c:v>3797.09</c:v>
                </c:pt>
                <c:pt idx="2812">
                  <c:v>3840.54</c:v>
                </c:pt>
                <c:pt idx="2813">
                  <c:v>4069</c:v>
                </c:pt>
                <c:pt idx="2814">
                  <c:v>3878.28</c:v>
                </c:pt>
                <c:pt idx="2815">
                  <c:v>7669.45</c:v>
                </c:pt>
                <c:pt idx="2816">
                  <c:v>6067.23</c:v>
                </c:pt>
                <c:pt idx="2817">
                  <c:v>3117.52</c:v>
                </c:pt>
                <c:pt idx="2818">
                  <c:v>2187.7199999999998</c:v>
                </c:pt>
                <c:pt idx="2819">
                  <c:v>5543.03</c:v>
                </c:pt>
                <c:pt idx="2820">
                  <c:v>5528.15</c:v>
                </c:pt>
                <c:pt idx="2821">
                  <c:v>6731.99</c:v>
                </c:pt>
                <c:pt idx="2822">
                  <c:v>2597.23</c:v>
                </c:pt>
                <c:pt idx="2823">
                  <c:v>6664.96</c:v>
                </c:pt>
                <c:pt idx="2824">
                  <c:v>3087.68</c:v>
                </c:pt>
                <c:pt idx="2825">
                  <c:v>7593.43</c:v>
                </c:pt>
                <c:pt idx="2826">
                  <c:v>2978.07</c:v>
                </c:pt>
                <c:pt idx="2827">
                  <c:v>16007.69</c:v>
                </c:pt>
                <c:pt idx="2828">
                  <c:v>3816.31</c:v>
                </c:pt>
                <c:pt idx="2829">
                  <c:v>9241.27</c:v>
                </c:pt>
                <c:pt idx="2830">
                  <c:v>4670.4799999999996</c:v>
                </c:pt>
                <c:pt idx="2831">
                  <c:v>193530.49</c:v>
                </c:pt>
                <c:pt idx="2832">
                  <c:v>108407.26</c:v>
                </c:pt>
                <c:pt idx="2833">
                  <c:v>1868.82</c:v>
                </c:pt>
                <c:pt idx="2834">
                  <c:v>1818.82</c:v>
                </c:pt>
                <c:pt idx="2835">
                  <c:v>259973.9</c:v>
                </c:pt>
                <c:pt idx="2836">
                  <c:v>7414.43</c:v>
                </c:pt>
                <c:pt idx="2837">
                  <c:v>3397.95</c:v>
                </c:pt>
                <c:pt idx="2838">
                  <c:v>4844.12</c:v>
                </c:pt>
                <c:pt idx="2839">
                  <c:v>4522.71</c:v>
                </c:pt>
                <c:pt idx="2840">
                  <c:v>4493.82</c:v>
                </c:pt>
                <c:pt idx="2841">
                  <c:v>7169.8</c:v>
                </c:pt>
                <c:pt idx="2842">
                  <c:v>29818.31</c:v>
                </c:pt>
                <c:pt idx="2843">
                  <c:v>6026.23</c:v>
                </c:pt>
                <c:pt idx="2844">
                  <c:v>36290.74</c:v>
                </c:pt>
                <c:pt idx="2845">
                  <c:v>3097.22</c:v>
                </c:pt>
                <c:pt idx="2846">
                  <c:v>42876.32</c:v>
                </c:pt>
                <c:pt idx="2847">
                  <c:v>10385.209999999999</c:v>
                </c:pt>
                <c:pt idx="2848">
                  <c:v>4805.9399999999996</c:v>
                </c:pt>
                <c:pt idx="2849">
                  <c:v>3467.87</c:v>
                </c:pt>
                <c:pt idx="2850">
                  <c:v>4471.88</c:v>
                </c:pt>
                <c:pt idx="2851">
                  <c:v>6797.19</c:v>
                </c:pt>
                <c:pt idx="2852">
                  <c:v>42823.73</c:v>
                </c:pt>
                <c:pt idx="2853">
                  <c:v>6063.16</c:v>
                </c:pt>
                <c:pt idx="2854">
                  <c:v>7597.13</c:v>
                </c:pt>
                <c:pt idx="2855">
                  <c:v>5054.8</c:v>
                </c:pt>
                <c:pt idx="2856">
                  <c:v>1571.73</c:v>
                </c:pt>
                <c:pt idx="2857">
                  <c:v>1437.67</c:v>
                </c:pt>
                <c:pt idx="2858">
                  <c:v>3385.35</c:v>
                </c:pt>
                <c:pt idx="2859">
                  <c:v>6648.25</c:v>
                </c:pt>
                <c:pt idx="2860">
                  <c:v>3441.45</c:v>
                </c:pt>
                <c:pt idx="2861">
                  <c:v>7703.82</c:v>
                </c:pt>
                <c:pt idx="2862">
                  <c:v>58393.53</c:v>
                </c:pt>
                <c:pt idx="2863">
                  <c:v>4788.74</c:v>
                </c:pt>
                <c:pt idx="2864">
                  <c:v>1737.93</c:v>
                </c:pt>
                <c:pt idx="2865">
                  <c:v>3792.42</c:v>
                </c:pt>
                <c:pt idx="2866">
                  <c:v>3359.63</c:v>
                </c:pt>
                <c:pt idx="2867">
                  <c:v>3151.56</c:v>
                </c:pt>
                <c:pt idx="2868">
                  <c:v>3864.78</c:v>
                </c:pt>
                <c:pt idx="2869">
                  <c:v>2525.08</c:v>
                </c:pt>
                <c:pt idx="2870">
                  <c:v>3711.09</c:v>
                </c:pt>
                <c:pt idx="2871">
                  <c:v>1923.51</c:v>
                </c:pt>
                <c:pt idx="2872">
                  <c:v>1264.6600000000001</c:v>
                </c:pt>
                <c:pt idx="2873">
                  <c:v>4611.4799999999996</c:v>
                </c:pt>
                <c:pt idx="2874">
                  <c:v>15964.69</c:v>
                </c:pt>
                <c:pt idx="2875">
                  <c:v>6625.25</c:v>
                </c:pt>
                <c:pt idx="2876">
                  <c:v>7374.43</c:v>
                </c:pt>
                <c:pt idx="2877">
                  <c:v>7657.7</c:v>
                </c:pt>
                <c:pt idx="2878">
                  <c:v>1854.07</c:v>
                </c:pt>
                <c:pt idx="2879">
                  <c:v>1841.75</c:v>
                </c:pt>
                <c:pt idx="2880">
                  <c:v>32613.16</c:v>
                </c:pt>
                <c:pt idx="2881">
                  <c:v>3828.34</c:v>
                </c:pt>
                <c:pt idx="2882">
                  <c:v>1715.12</c:v>
                </c:pt>
                <c:pt idx="2883">
                  <c:v>5515.03</c:v>
                </c:pt>
                <c:pt idx="2884">
                  <c:v>2646.63</c:v>
                </c:pt>
                <c:pt idx="2885">
                  <c:v>3127.51</c:v>
                </c:pt>
                <c:pt idx="2886">
                  <c:v>6608.25</c:v>
                </c:pt>
                <c:pt idx="2887">
                  <c:v>1381.1</c:v>
                </c:pt>
                <c:pt idx="2888">
                  <c:v>9177.2000000000007</c:v>
                </c:pt>
                <c:pt idx="2889">
                  <c:v>1826.8</c:v>
                </c:pt>
                <c:pt idx="2890">
                  <c:v>1819.99</c:v>
                </c:pt>
                <c:pt idx="2891">
                  <c:v>4051.35</c:v>
                </c:pt>
                <c:pt idx="2892">
                  <c:v>4779.29</c:v>
                </c:pt>
                <c:pt idx="2893">
                  <c:v>3014.02</c:v>
                </c:pt>
                <c:pt idx="2894">
                  <c:v>696.66</c:v>
                </c:pt>
                <c:pt idx="2895">
                  <c:v>2660.51</c:v>
                </c:pt>
                <c:pt idx="2896">
                  <c:v>3806.68</c:v>
                </c:pt>
                <c:pt idx="2897">
                  <c:v>6740.25</c:v>
                </c:pt>
                <c:pt idx="2898">
                  <c:v>1766.84</c:v>
                </c:pt>
                <c:pt idx="2899">
                  <c:v>2638.45</c:v>
                </c:pt>
                <c:pt idx="2900">
                  <c:v>4354.04</c:v>
                </c:pt>
                <c:pt idx="2901">
                  <c:v>5193.05</c:v>
                </c:pt>
                <c:pt idx="2902">
                  <c:v>15945.29</c:v>
                </c:pt>
                <c:pt idx="2903">
                  <c:v>687.85</c:v>
                </c:pt>
                <c:pt idx="2904">
                  <c:v>58343.53</c:v>
                </c:pt>
                <c:pt idx="2905">
                  <c:v>4774.55</c:v>
                </c:pt>
                <c:pt idx="2906">
                  <c:v>6718.35</c:v>
                </c:pt>
                <c:pt idx="2907">
                  <c:v>4007.67</c:v>
                </c:pt>
                <c:pt idx="2908">
                  <c:v>3376.22</c:v>
                </c:pt>
                <c:pt idx="2909">
                  <c:v>3009.91</c:v>
                </c:pt>
                <c:pt idx="2910">
                  <c:v>1465.94</c:v>
                </c:pt>
                <c:pt idx="2911">
                  <c:v>58219.53</c:v>
                </c:pt>
                <c:pt idx="2912">
                  <c:v>34933.29</c:v>
                </c:pt>
                <c:pt idx="2913">
                  <c:v>1721.63</c:v>
                </c:pt>
                <c:pt idx="2914">
                  <c:v>1699.88</c:v>
                </c:pt>
                <c:pt idx="2915">
                  <c:v>42817.760000000002</c:v>
                </c:pt>
                <c:pt idx="2916">
                  <c:v>3862.32</c:v>
                </c:pt>
                <c:pt idx="2917">
                  <c:v>4346.6000000000004</c:v>
                </c:pt>
                <c:pt idx="2918">
                  <c:v>3428.53</c:v>
                </c:pt>
                <c:pt idx="2919">
                  <c:v>10368.129999999999</c:v>
                </c:pt>
                <c:pt idx="2920">
                  <c:v>3107.71</c:v>
                </c:pt>
                <c:pt idx="2921">
                  <c:v>18372.099999999999</c:v>
                </c:pt>
                <c:pt idx="2922">
                  <c:v>4567.32</c:v>
                </c:pt>
                <c:pt idx="2923">
                  <c:v>2632.57</c:v>
                </c:pt>
                <c:pt idx="2924">
                  <c:v>3093.41</c:v>
                </c:pt>
                <c:pt idx="2925">
                  <c:v>1684.71</c:v>
                </c:pt>
                <c:pt idx="2926">
                  <c:v>4341.29</c:v>
                </c:pt>
                <c:pt idx="2927">
                  <c:v>1840.66</c:v>
                </c:pt>
                <c:pt idx="2928">
                  <c:v>3354.01</c:v>
                </c:pt>
                <c:pt idx="2929">
                  <c:v>6711.74</c:v>
                </c:pt>
                <c:pt idx="2930">
                  <c:v>3833.32</c:v>
                </c:pt>
                <c:pt idx="2931">
                  <c:v>2624.32</c:v>
                </c:pt>
                <c:pt idx="2932">
                  <c:v>3803.13</c:v>
                </c:pt>
                <c:pt idx="2933">
                  <c:v>6950.7</c:v>
                </c:pt>
                <c:pt idx="2934">
                  <c:v>2616.7800000000002</c:v>
                </c:pt>
                <c:pt idx="2935">
                  <c:v>8576.43</c:v>
                </c:pt>
                <c:pt idx="2936">
                  <c:v>15479.73</c:v>
                </c:pt>
                <c:pt idx="2937">
                  <c:v>62560.22</c:v>
                </c:pt>
                <c:pt idx="2938">
                  <c:v>3992.78</c:v>
                </c:pt>
                <c:pt idx="2939">
                  <c:v>3333.39</c:v>
                </c:pt>
                <c:pt idx="2940">
                  <c:v>1808.41</c:v>
                </c:pt>
                <c:pt idx="2941">
                  <c:v>6919.18</c:v>
                </c:pt>
                <c:pt idx="2942">
                  <c:v>15935.41</c:v>
                </c:pt>
                <c:pt idx="2943">
                  <c:v>673.43</c:v>
                </c:pt>
                <c:pt idx="2944">
                  <c:v>1794.04</c:v>
                </c:pt>
                <c:pt idx="2945">
                  <c:v>15925.41</c:v>
                </c:pt>
                <c:pt idx="2946">
                  <c:v>11860.25</c:v>
                </c:pt>
                <c:pt idx="2947">
                  <c:v>9905.7999999999993</c:v>
                </c:pt>
                <c:pt idx="2948">
                  <c:v>7912.77</c:v>
                </c:pt>
                <c:pt idx="2949">
                  <c:v>3579.89</c:v>
                </c:pt>
                <c:pt idx="2950">
                  <c:v>18363.05</c:v>
                </c:pt>
                <c:pt idx="2951">
                  <c:v>6296.34</c:v>
                </c:pt>
                <c:pt idx="2952">
                  <c:v>3089.61</c:v>
                </c:pt>
                <c:pt idx="2953">
                  <c:v>653.09</c:v>
                </c:pt>
                <c:pt idx="2954">
                  <c:v>6275.58</c:v>
                </c:pt>
                <c:pt idx="2955">
                  <c:v>15914.35</c:v>
                </c:pt>
                <c:pt idx="2956">
                  <c:v>4170.5200000000004</c:v>
                </c:pt>
                <c:pt idx="2957">
                  <c:v>5013.8</c:v>
                </c:pt>
                <c:pt idx="2958">
                  <c:v>33041.53</c:v>
                </c:pt>
                <c:pt idx="2959">
                  <c:v>32570.16</c:v>
                </c:pt>
                <c:pt idx="2960">
                  <c:v>3965.78</c:v>
                </c:pt>
                <c:pt idx="2961">
                  <c:v>4561.01</c:v>
                </c:pt>
                <c:pt idx="2962">
                  <c:v>4547.47</c:v>
                </c:pt>
                <c:pt idx="2963">
                  <c:v>4540.51</c:v>
                </c:pt>
                <c:pt idx="2964">
                  <c:v>17950.18</c:v>
                </c:pt>
                <c:pt idx="2965">
                  <c:v>262153.86</c:v>
                </c:pt>
                <c:pt idx="2966">
                  <c:v>9463.94</c:v>
                </c:pt>
                <c:pt idx="2967">
                  <c:v>6767.54</c:v>
                </c:pt>
                <c:pt idx="2968">
                  <c:v>58212.6</c:v>
                </c:pt>
                <c:pt idx="2969">
                  <c:v>3350.13</c:v>
                </c:pt>
                <c:pt idx="2970">
                  <c:v>32998.400000000001</c:v>
                </c:pt>
                <c:pt idx="2971">
                  <c:v>1784.37</c:v>
                </c:pt>
                <c:pt idx="2972">
                  <c:v>6003.22</c:v>
                </c:pt>
                <c:pt idx="2973">
                  <c:v>5780.63</c:v>
                </c:pt>
                <c:pt idx="2974">
                  <c:v>3343.22</c:v>
                </c:pt>
                <c:pt idx="2975">
                  <c:v>2472.08</c:v>
                </c:pt>
                <c:pt idx="2976">
                  <c:v>19645.38</c:v>
                </c:pt>
                <c:pt idx="2977">
                  <c:v>3515.23</c:v>
                </c:pt>
                <c:pt idx="2978">
                  <c:v>3769.09</c:v>
                </c:pt>
                <c:pt idx="2979">
                  <c:v>18300.05</c:v>
                </c:pt>
                <c:pt idx="2980">
                  <c:v>4485.51</c:v>
                </c:pt>
                <c:pt idx="2981">
                  <c:v>8907.4699999999993</c:v>
                </c:pt>
                <c:pt idx="2982">
                  <c:v>3470.23</c:v>
                </c:pt>
                <c:pt idx="2983">
                  <c:v>2950.9</c:v>
                </c:pt>
                <c:pt idx="2984">
                  <c:v>3320.82</c:v>
                </c:pt>
                <c:pt idx="2985">
                  <c:v>1912.57</c:v>
                </c:pt>
                <c:pt idx="2986">
                  <c:v>1778.5</c:v>
                </c:pt>
                <c:pt idx="2987">
                  <c:v>9870.75</c:v>
                </c:pt>
                <c:pt idx="2988">
                  <c:v>9850.57</c:v>
                </c:pt>
                <c:pt idx="2989">
                  <c:v>7142.8</c:v>
                </c:pt>
                <c:pt idx="2990">
                  <c:v>3789.23</c:v>
                </c:pt>
                <c:pt idx="2991">
                  <c:v>7693.26</c:v>
                </c:pt>
                <c:pt idx="2992">
                  <c:v>642.30999999999995</c:v>
                </c:pt>
                <c:pt idx="2993">
                  <c:v>2507.16</c:v>
                </c:pt>
                <c:pt idx="2994">
                  <c:v>4400.41</c:v>
                </c:pt>
                <c:pt idx="2995">
                  <c:v>52391.38</c:v>
                </c:pt>
                <c:pt idx="2996">
                  <c:v>2631.51</c:v>
                </c:pt>
                <c:pt idx="2997">
                  <c:v>8857.4699999999993</c:v>
                </c:pt>
                <c:pt idx="2998">
                  <c:v>1553.4</c:v>
                </c:pt>
                <c:pt idx="2999">
                  <c:v>18281.29</c:v>
                </c:pt>
                <c:pt idx="3000">
                  <c:v>2932.56</c:v>
                </c:pt>
                <c:pt idx="3001">
                  <c:v>1770.17</c:v>
                </c:pt>
                <c:pt idx="3002">
                  <c:v>1752.58</c:v>
                </c:pt>
                <c:pt idx="3003">
                  <c:v>1725.31</c:v>
                </c:pt>
                <c:pt idx="3004">
                  <c:v>3288.53</c:v>
                </c:pt>
                <c:pt idx="3005">
                  <c:v>9827.35</c:v>
                </c:pt>
                <c:pt idx="3006">
                  <c:v>4469.41</c:v>
                </c:pt>
                <c:pt idx="3007">
                  <c:v>7672.67</c:v>
                </c:pt>
                <c:pt idx="3008">
                  <c:v>3273.57</c:v>
                </c:pt>
                <c:pt idx="3009">
                  <c:v>9779.09</c:v>
                </c:pt>
                <c:pt idx="3010">
                  <c:v>32963</c:v>
                </c:pt>
                <c:pt idx="3011">
                  <c:v>608.15</c:v>
                </c:pt>
                <c:pt idx="3012">
                  <c:v>3057.53</c:v>
                </c:pt>
                <c:pt idx="3013">
                  <c:v>2430.9899999999998</c:v>
                </c:pt>
                <c:pt idx="3014">
                  <c:v>1524.04</c:v>
                </c:pt>
                <c:pt idx="3015">
                  <c:v>2431.08</c:v>
                </c:pt>
                <c:pt idx="3016">
                  <c:v>3010.83</c:v>
                </c:pt>
                <c:pt idx="3017">
                  <c:v>2421.04</c:v>
                </c:pt>
                <c:pt idx="3018">
                  <c:v>6671.41</c:v>
                </c:pt>
                <c:pt idx="3019">
                  <c:v>18268.53</c:v>
                </c:pt>
                <c:pt idx="3020">
                  <c:v>2992.11</c:v>
                </c:pt>
                <c:pt idx="3021">
                  <c:v>1672.12</c:v>
                </c:pt>
                <c:pt idx="3022">
                  <c:v>2416.3000000000002</c:v>
                </c:pt>
                <c:pt idx="3023">
                  <c:v>2587.36</c:v>
                </c:pt>
                <c:pt idx="3024">
                  <c:v>8446.43</c:v>
                </c:pt>
                <c:pt idx="3025">
                  <c:v>3328.01</c:v>
                </c:pt>
                <c:pt idx="3026">
                  <c:v>62404.22</c:v>
                </c:pt>
                <c:pt idx="3027">
                  <c:v>2588.1999999999998</c:v>
                </c:pt>
                <c:pt idx="3028">
                  <c:v>6237.05</c:v>
                </c:pt>
                <c:pt idx="3029">
                  <c:v>4386.62</c:v>
                </c:pt>
                <c:pt idx="3030">
                  <c:v>1255.67</c:v>
                </c:pt>
                <c:pt idx="3031">
                  <c:v>32935</c:v>
                </c:pt>
                <c:pt idx="3032">
                  <c:v>2583.73</c:v>
                </c:pt>
                <c:pt idx="3033">
                  <c:v>3245.99</c:v>
                </c:pt>
                <c:pt idx="3034">
                  <c:v>15868.49</c:v>
                </c:pt>
                <c:pt idx="3035">
                  <c:v>2605.5100000000002</c:v>
                </c:pt>
                <c:pt idx="3036">
                  <c:v>19600.38</c:v>
                </c:pt>
                <c:pt idx="3037">
                  <c:v>5621.52</c:v>
                </c:pt>
                <c:pt idx="3038">
                  <c:v>36253.74</c:v>
                </c:pt>
                <c:pt idx="3039">
                  <c:v>1901.12</c:v>
                </c:pt>
                <c:pt idx="3040">
                  <c:v>9164.27</c:v>
                </c:pt>
                <c:pt idx="3041">
                  <c:v>2401.81</c:v>
                </c:pt>
                <c:pt idx="3042">
                  <c:v>5749.52</c:v>
                </c:pt>
                <c:pt idx="3043">
                  <c:v>6648.52</c:v>
                </c:pt>
                <c:pt idx="3044">
                  <c:v>6168.42</c:v>
                </c:pt>
                <c:pt idx="3045">
                  <c:v>2575.56</c:v>
                </c:pt>
                <c:pt idx="3046">
                  <c:v>2922.83</c:v>
                </c:pt>
                <c:pt idx="3047">
                  <c:v>1659.52</c:v>
                </c:pt>
                <c:pt idx="3048">
                  <c:v>2897.83</c:v>
                </c:pt>
                <c:pt idx="3049">
                  <c:v>58198.23</c:v>
                </c:pt>
                <c:pt idx="3050">
                  <c:v>2584.8200000000002</c:v>
                </c:pt>
                <c:pt idx="3051">
                  <c:v>15856.58</c:v>
                </c:pt>
                <c:pt idx="3052">
                  <c:v>10351.32</c:v>
                </c:pt>
                <c:pt idx="3053">
                  <c:v>1232.71</c:v>
                </c:pt>
                <c:pt idx="3054">
                  <c:v>9760.8799999999992</c:v>
                </c:pt>
                <c:pt idx="3055">
                  <c:v>3288.39</c:v>
                </c:pt>
                <c:pt idx="3056">
                  <c:v>1582.27</c:v>
                </c:pt>
                <c:pt idx="3057">
                  <c:v>5169.95</c:v>
                </c:pt>
                <c:pt idx="3058">
                  <c:v>1716.67</c:v>
                </c:pt>
                <c:pt idx="3059">
                  <c:v>2397.9299999999998</c:v>
                </c:pt>
                <c:pt idx="3060">
                  <c:v>6154.41</c:v>
                </c:pt>
                <c:pt idx="3061">
                  <c:v>1204.4000000000001</c:v>
                </c:pt>
                <c:pt idx="3062">
                  <c:v>2567.8200000000002</c:v>
                </c:pt>
                <c:pt idx="3063">
                  <c:v>2348.96</c:v>
                </c:pt>
                <c:pt idx="3064">
                  <c:v>1759.25</c:v>
                </c:pt>
                <c:pt idx="3065">
                  <c:v>2170.4699999999998</c:v>
                </c:pt>
                <c:pt idx="3066">
                  <c:v>1697.36</c:v>
                </c:pt>
                <c:pt idx="3067">
                  <c:v>2539.21</c:v>
                </c:pt>
                <c:pt idx="3068">
                  <c:v>15846.22</c:v>
                </c:pt>
                <c:pt idx="3069">
                  <c:v>15812.04</c:v>
                </c:pt>
                <c:pt idx="3070">
                  <c:v>4869.8</c:v>
                </c:pt>
                <c:pt idx="3071">
                  <c:v>14475.96</c:v>
                </c:pt>
                <c:pt idx="3072">
                  <c:v>4377.34</c:v>
                </c:pt>
                <c:pt idx="3073">
                  <c:v>2765.02</c:v>
                </c:pt>
                <c:pt idx="3074">
                  <c:v>15793.75</c:v>
                </c:pt>
                <c:pt idx="3075">
                  <c:v>1577.23</c:v>
                </c:pt>
                <c:pt idx="3076">
                  <c:v>9716.8799999999992</c:v>
                </c:pt>
                <c:pt idx="3077">
                  <c:v>4766.32</c:v>
                </c:pt>
                <c:pt idx="3078">
                  <c:v>4748.8599999999997</c:v>
                </c:pt>
                <c:pt idx="3079">
                  <c:v>8428.73</c:v>
                </c:pt>
                <c:pt idx="3080">
                  <c:v>4372.18</c:v>
                </c:pt>
                <c:pt idx="3081">
                  <c:v>107780.26</c:v>
                </c:pt>
                <c:pt idx="3082">
                  <c:v>7097.8</c:v>
                </c:pt>
                <c:pt idx="3083">
                  <c:v>2325.67</c:v>
                </c:pt>
                <c:pt idx="3084">
                  <c:v>10326.07</c:v>
                </c:pt>
                <c:pt idx="3085">
                  <c:v>3228.32</c:v>
                </c:pt>
                <c:pt idx="3086">
                  <c:v>9683.5300000000007</c:v>
                </c:pt>
                <c:pt idx="3087">
                  <c:v>1568.59</c:v>
                </c:pt>
                <c:pt idx="3088">
                  <c:v>2268.2600000000002</c:v>
                </c:pt>
                <c:pt idx="3089">
                  <c:v>9626.6200000000008</c:v>
                </c:pt>
                <c:pt idx="3090">
                  <c:v>4144.29</c:v>
                </c:pt>
                <c:pt idx="3091">
                  <c:v>3249.56</c:v>
                </c:pt>
                <c:pt idx="3092">
                  <c:v>5726.66</c:v>
                </c:pt>
                <c:pt idx="3093">
                  <c:v>3245.03</c:v>
                </c:pt>
                <c:pt idx="3094">
                  <c:v>1670.86</c:v>
                </c:pt>
                <c:pt idx="3095">
                  <c:v>5717.96</c:v>
                </c:pt>
                <c:pt idx="3096">
                  <c:v>1184.44</c:v>
                </c:pt>
                <c:pt idx="3097">
                  <c:v>4203.32</c:v>
                </c:pt>
                <c:pt idx="3098">
                  <c:v>7076.8</c:v>
                </c:pt>
                <c:pt idx="3099">
                  <c:v>9570.86</c:v>
                </c:pt>
                <c:pt idx="3100">
                  <c:v>4354.09</c:v>
                </c:pt>
                <c:pt idx="3101">
                  <c:v>8409.74</c:v>
                </c:pt>
                <c:pt idx="3102">
                  <c:v>10277.07</c:v>
                </c:pt>
                <c:pt idx="3103">
                  <c:v>7615.76</c:v>
                </c:pt>
                <c:pt idx="3104">
                  <c:v>1530.91</c:v>
                </c:pt>
                <c:pt idx="3105">
                  <c:v>3200.7</c:v>
                </c:pt>
                <c:pt idx="3106">
                  <c:v>5488.44</c:v>
                </c:pt>
                <c:pt idx="3107">
                  <c:v>587.02</c:v>
                </c:pt>
                <c:pt idx="3108">
                  <c:v>2390.34</c:v>
                </c:pt>
                <c:pt idx="3109">
                  <c:v>5471.44</c:v>
                </c:pt>
                <c:pt idx="3110">
                  <c:v>7807.32</c:v>
                </c:pt>
                <c:pt idx="3111">
                  <c:v>1664.34</c:v>
                </c:pt>
                <c:pt idx="3112">
                  <c:v>2379.3000000000002</c:v>
                </c:pt>
                <c:pt idx="3113">
                  <c:v>10267.879999999999</c:v>
                </c:pt>
                <c:pt idx="3114">
                  <c:v>3064.62</c:v>
                </c:pt>
                <c:pt idx="3115">
                  <c:v>1655.47</c:v>
                </c:pt>
                <c:pt idx="3116">
                  <c:v>1645.79</c:v>
                </c:pt>
                <c:pt idx="3117">
                  <c:v>5686.69</c:v>
                </c:pt>
                <c:pt idx="3118">
                  <c:v>1731.25</c:v>
                </c:pt>
                <c:pt idx="3119">
                  <c:v>107737.19</c:v>
                </c:pt>
                <c:pt idx="3120">
                  <c:v>3086.16</c:v>
                </c:pt>
                <c:pt idx="3121">
                  <c:v>1169.77</c:v>
                </c:pt>
                <c:pt idx="3122">
                  <c:v>4125.3999999999996</c:v>
                </c:pt>
                <c:pt idx="3123">
                  <c:v>1162.5999999999999</c:v>
                </c:pt>
                <c:pt idx="3124">
                  <c:v>8389.56</c:v>
                </c:pt>
                <c:pt idx="3125">
                  <c:v>17922.18</c:v>
                </c:pt>
                <c:pt idx="3126">
                  <c:v>7583.14</c:v>
                </c:pt>
                <c:pt idx="3127">
                  <c:v>575.36</c:v>
                </c:pt>
                <c:pt idx="3128">
                  <c:v>5414.65</c:v>
                </c:pt>
                <c:pt idx="3129">
                  <c:v>3068.52</c:v>
                </c:pt>
                <c:pt idx="3130">
                  <c:v>3032.2</c:v>
                </c:pt>
                <c:pt idx="3131">
                  <c:v>3019.3</c:v>
                </c:pt>
                <c:pt idx="3132">
                  <c:v>7562.01</c:v>
                </c:pt>
                <c:pt idx="3133">
                  <c:v>4104.0200000000004</c:v>
                </c:pt>
                <c:pt idx="3134">
                  <c:v>1722.44</c:v>
                </c:pt>
                <c:pt idx="3135">
                  <c:v>2878.86</c:v>
                </c:pt>
                <c:pt idx="3136">
                  <c:v>2594.48</c:v>
                </c:pt>
                <c:pt idx="3137">
                  <c:v>553.73</c:v>
                </c:pt>
                <c:pt idx="3138">
                  <c:v>4074.02</c:v>
                </c:pt>
                <c:pt idx="3139">
                  <c:v>6112.31</c:v>
                </c:pt>
                <c:pt idx="3140">
                  <c:v>2318.79</c:v>
                </c:pt>
                <c:pt idx="3141">
                  <c:v>1717.93</c:v>
                </c:pt>
                <c:pt idx="3142">
                  <c:v>1699.44</c:v>
                </c:pt>
                <c:pt idx="3143">
                  <c:v>6098.53</c:v>
                </c:pt>
                <c:pt idx="3144">
                  <c:v>11809.4</c:v>
                </c:pt>
                <c:pt idx="3145">
                  <c:v>6019.83</c:v>
                </c:pt>
                <c:pt idx="3146">
                  <c:v>262110.86</c:v>
                </c:pt>
                <c:pt idx="3147">
                  <c:v>2854.86</c:v>
                </c:pt>
                <c:pt idx="3148">
                  <c:v>2526.31</c:v>
                </c:pt>
                <c:pt idx="3149">
                  <c:v>9557.67</c:v>
                </c:pt>
                <c:pt idx="3150">
                  <c:v>5678.02</c:v>
                </c:pt>
                <c:pt idx="3151">
                  <c:v>107698.54</c:v>
                </c:pt>
                <c:pt idx="3152">
                  <c:v>5997.76</c:v>
                </c:pt>
                <c:pt idx="3153">
                  <c:v>1650.52</c:v>
                </c:pt>
                <c:pt idx="3154">
                  <c:v>15784.22</c:v>
                </c:pt>
                <c:pt idx="3155">
                  <c:v>4338.5</c:v>
                </c:pt>
                <c:pt idx="3156">
                  <c:v>6078.01</c:v>
                </c:pt>
                <c:pt idx="3157">
                  <c:v>4198.6899999999996</c:v>
                </c:pt>
                <c:pt idx="3158">
                  <c:v>1631.52</c:v>
                </c:pt>
                <c:pt idx="3159">
                  <c:v>8306.56</c:v>
                </c:pt>
                <c:pt idx="3160">
                  <c:v>42781.760000000002</c:v>
                </c:pt>
                <c:pt idx="3161">
                  <c:v>18244.759999999998</c:v>
                </c:pt>
                <c:pt idx="3162">
                  <c:v>2412.21</c:v>
                </c:pt>
                <c:pt idx="3163">
                  <c:v>1593.52</c:v>
                </c:pt>
                <c:pt idx="3164">
                  <c:v>3046.63</c:v>
                </c:pt>
                <c:pt idx="3165">
                  <c:v>18213.759999999998</c:v>
                </c:pt>
                <c:pt idx="3166">
                  <c:v>1810.66</c:v>
                </c:pt>
                <c:pt idx="3167">
                  <c:v>52212.69</c:v>
                </c:pt>
                <c:pt idx="3168">
                  <c:v>17740.18</c:v>
                </c:pt>
                <c:pt idx="3169">
                  <c:v>62365.22</c:v>
                </c:pt>
                <c:pt idx="3170">
                  <c:v>1128.67</c:v>
                </c:pt>
                <c:pt idx="3171">
                  <c:v>1475.04</c:v>
                </c:pt>
                <c:pt idx="3172">
                  <c:v>15766.25</c:v>
                </c:pt>
                <c:pt idx="3173">
                  <c:v>11675.4</c:v>
                </c:pt>
                <c:pt idx="3174">
                  <c:v>4165.6899999999996</c:v>
                </c:pt>
                <c:pt idx="3175">
                  <c:v>8291.93</c:v>
                </c:pt>
                <c:pt idx="3176">
                  <c:v>6068.56</c:v>
                </c:pt>
                <c:pt idx="3177">
                  <c:v>34783.29</c:v>
                </c:pt>
                <c:pt idx="3178">
                  <c:v>2243.61</c:v>
                </c:pt>
                <c:pt idx="3179">
                  <c:v>539.66999999999996</c:v>
                </c:pt>
                <c:pt idx="3180">
                  <c:v>8269.9599999999991</c:v>
                </c:pt>
                <c:pt idx="3181">
                  <c:v>6050.24</c:v>
                </c:pt>
                <c:pt idx="3182">
                  <c:v>107681.34</c:v>
                </c:pt>
                <c:pt idx="3183">
                  <c:v>2518.29</c:v>
                </c:pt>
                <c:pt idx="3184">
                  <c:v>1637.62</c:v>
                </c:pt>
                <c:pt idx="3185">
                  <c:v>3232.96</c:v>
                </c:pt>
                <c:pt idx="3186">
                  <c:v>6625.62</c:v>
                </c:pt>
                <c:pt idx="3187">
                  <c:v>2505.7399999999998</c:v>
                </c:pt>
                <c:pt idx="3188">
                  <c:v>1585.06</c:v>
                </c:pt>
                <c:pt idx="3189">
                  <c:v>32893</c:v>
                </c:pt>
                <c:pt idx="3190">
                  <c:v>7343.29</c:v>
                </c:pt>
                <c:pt idx="3191">
                  <c:v>1516</c:v>
                </c:pt>
                <c:pt idx="3192">
                  <c:v>5655.68</c:v>
                </c:pt>
                <c:pt idx="3193">
                  <c:v>4093.49</c:v>
                </c:pt>
                <c:pt idx="3194">
                  <c:v>7319.12</c:v>
                </c:pt>
                <c:pt idx="3195">
                  <c:v>1508.35</c:v>
                </c:pt>
                <c:pt idx="3196">
                  <c:v>2406.4499999999998</c:v>
                </c:pt>
                <c:pt idx="3197">
                  <c:v>2467.3200000000002</c:v>
                </c:pt>
                <c:pt idx="3198">
                  <c:v>32542.16</c:v>
                </c:pt>
                <c:pt idx="3199">
                  <c:v>4565.8599999999997</c:v>
                </c:pt>
                <c:pt idx="3200">
                  <c:v>6019.24</c:v>
                </c:pt>
                <c:pt idx="3201">
                  <c:v>29780.31</c:v>
                </c:pt>
                <c:pt idx="3202">
                  <c:v>10233.879999999999</c:v>
                </c:pt>
                <c:pt idx="3203">
                  <c:v>7281.88</c:v>
                </c:pt>
                <c:pt idx="3204">
                  <c:v>2459.5300000000002</c:v>
                </c:pt>
                <c:pt idx="3205">
                  <c:v>528.19000000000005</c:v>
                </c:pt>
                <c:pt idx="3206">
                  <c:v>2362.04</c:v>
                </c:pt>
                <c:pt idx="3207">
                  <c:v>2995.16</c:v>
                </c:pt>
                <c:pt idx="3208">
                  <c:v>5618.68</c:v>
                </c:pt>
                <c:pt idx="3209">
                  <c:v>1496.39</c:v>
                </c:pt>
                <c:pt idx="3210">
                  <c:v>1547.19</c:v>
                </c:pt>
                <c:pt idx="3211">
                  <c:v>18170.61</c:v>
                </c:pt>
                <c:pt idx="3212">
                  <c:v>1537.52</c:v>
                </c:pt>
                <c:pt idx="3213">
                  <c:v>1486.34</c:v>
                </c:pt>
                <c:pt idx="3214">
                  <c:v>1525.97</c:v>
                </c:pt>
                <c:pt idx="3215">
                  <c:v>7036.8</c:v>
                </c:pt>
                <c:pt idx="3216">
                  <c:v>1507.27</c:v>
                </c:pt>
                <c:pt idx="3217">
                  <c:v>5399.39</c:v>
                </c:pt>
                <c:pt idx="3218">
                  <c:v>3200.84</c:v>
                </c:pt>
                <c:pt idx="3219">
                  <c:v>1500.75</c:v>
                </c:pt>
                <c:pt idx="3220">
                  <c:v>3126.69</c:v>
                </c:pt>
                <c:pt idx="3221">
                  <c:v>2334.2399999999998</c:v>
                </c:pt>
                <c:pt idx="3222">
                  <c:v>467.2</c:v>
                </c:pt>
                <c:pt idx="3223">
                  <c:v>7259.38</c:v>
                </c:pt>
                <c:pt idx="3224">
                  <c:v>9434.99</c:v>
                </c:pt>
                <c:pt idx="3225">
                  <c:v>1488.61</c:v>
                </c:pt>
                <c:pt idx="3226">
                  <c:v>3948.83</c:v>
                </c:pt>
                <c:pt idx="3227">
                  <c:v>1477.51</c:v>
                </c:pt>
                <c:pt idx="3228">
                  <c:v>3935.81</c:v>
                </c:pt>
                <c:pt idx="3229">
                  <c:v>6603.62</c:v>
                </c:pt>
                <c:pt idx="3230">
                  <c:v>2452.17</c:v>
                </c:pt>
                <c:pt idx="3231">
                  <c:v>3143.19</c:v>
                </c:pt>
                <c:pt idx="3232">
                  <c:v>4078.66</c:v>
                </c:pt>
                <c:pt idx="3233">
                  <c:v>2522.8200000000002</c:v>
                </c:pt>
                <c:pt idx="3234">
                  <c:v>4192.91</c:v>
                </c:pt>
                <c:pt idx="3235">
                  <c:v>3068.9</c:v>
                </c:pt>
                <c:pt idx="3236">
                  <c:v>5603.52</c:v>
                </c:pt>
                <c:pt idx="3237">
                  <c:v>7009.8</c:v>
                </c:pt>
                <c:pt idx="3238">
                  <c:v>1580.49</c:v>
                </c:pt>
                <c:pt idx="3239">
                  <c:v>1468.07</c:v>
                </c:pt>
                <c:pt idx="3240">
                  <c:v>9390.0300000000007</c:v>
                </c:pt>
                <c:pt idx="3241">
                  <c:v>3038.53</c:v>
                </c:pt>
                <c:pt idx="3242">
                  <c:v>7759.32</c:v>
                </c:pt>
                <c:pt idx="3243">
                  <c:v>2201.61</c:v>
                </c:pt>
                <c:pt idx="3244">
                  <c:v>1460.62</c:v>
                </c:pt>
                <c:pt idx="3245">
                  <c:v>5982.3</c:v>
                </c:pt>
                <c:pt idx="3246">
                  <c:v>1448.16</c:v>
                </c:pt>
                <c:pt idx="3247">
                  <c:v>461.4</c:v>
                </c:pt>
                <c:pt idx="3248">
                  <c:v>1443.1</c:v>
                </c:pt>
                <c:pt idx="3249">
                  <c:v>2120.4699999999998</c:v>
                </c:pt>
                <c:pt idx="3250">
                  <c:v>3750.81</c:v>
                </c:pt>
                <c:pt idx="3251">
                  <c:v>3638.09</c:v>
                </c:pt>
                <c:pt idx="3252">
                  <c:v>2413.67</c:v>
                </c:pt>
                <c:pt idx="3253">
                  <c:v>3227.01</c:v>
                </c:pt>
                <c:pt idx="3254">
                  <c:v>6712.31</c:v>
                </c:pt>
                <c:pt idx="3255">
                  <c:v>1884.75</c:v>
                </c:pt>
                <c:pt idx="3256">
                  <c:v>1478.77</c:v>
                </c:pt>
                <c:pt idx="3257">
                  <c:v>11635.03</c:v>
                </c:pt>
                <c:pt idx="3258">
                  <c:v>2339.61</c:v>
                </c:pt>
                <c:pt idx="3259">
                  <c:v>18149.68</c:v>
                </c:pt>
                <c:pt idx="3260">
                  <c:v>7183.86</c:v>
                </c:pt>
                <c:pt idx="3261">
                  <c:v>4844.8</c:v>
                </c:pt>
                <c:pt idx="3262">
                  <c:v>2331.63</c:v>
                </c:pt>
                <c:pt idx="3263">
                  <c:v>1396.82</c:v>
                </c:pt>
                <c:pt idx="3264">
                  <c:v>8264.32</c:v>
                </c:pt>
                <c:pt idx="3265">
                  <c:v>5374.29</c:v>
                </c:pt>
                <c:pt idx="3266">
                  <c:v>6748.24</c:v>
                </c:pt>
                <c:pt idx="3267">
                  <c:v>3758.11</c:v>
                </c:pt>
                <c:pt idx="3268">
                  <c:v>6719</c:v>
                </c:pt>
                <c:pt idx="3269">
                  <c:v>2356.02</c:v>
                </c:pt>
                <c:pt idx="3270">
                  <c:v>1572.55</c:v>
                </c:pt>
                <c:pt idx="3271">
                  <c:v>36085.74</c:v>
                </c:pt>
                <c:pt idx="3272">
                  <c:v>8074.32</c:v>
                </c:pt>
                <c:pt idx="3273">
                  <c:v>7835.22</c:v>
                </c:pt>
                <c:pt idx="3274">
                  <c:v>5145.95</c:v>
                </c:pt>
                <c:pt idx="3275">
                  <c:v>2176.02</c:v>
                </c:pt>
                <c:pt idx="3276">
                  <c:v>4074.52</c:v>
                </c:pt>
                <c:pt idx="3277">
                  <c:v>3467.73</c:v>
                </c:pt>
                <c:pt idx="3278">
                  <c:v>4131.6899999999996</c:v>
                </c:pt>
                <c:pt idx="3279">
                  <c:v>3435.23</c:v>
                </c:pt>
                <c:pt idx="3280">
                  <c:v>2973.69</c:v>
                </c:pt>
                <c:pt idx="3281">
                  <c:v>193479.49</c:v>
                </c:pt>
                <c:pt idx="3282">
                  <c:v>7162.38</c:v>
                </c:pt>
                <c:pt idx="3283">
                  <c:v>7536.15</c:v>
                </c:pt>
                <c:pt idx="3284">
                  <c:v>15727.25</c:v>
                </c:pt>
                <c:pt idx="3285">
                  <c:v>193455</c:v>
                </c:pt>
                <c:pt idx="3286">
                  <c:v>3551.55</c:v>
                </c:pt>
                <c:pt idx="3287">
                  <c:v>2982.21</c:v>
                </c:pt>
                <c:pt idx="3288">
                  <c:v>2256.04</c:v>
                </c:pt>
                <c:pt idx="3289">
                  <c:v>6578.08</c:v>
                </c:pt>
                <c:pt idx="3290">
                  <c:v>5220.38</c:v>
                </c:pt>
                <c:pt idx="3291">
                  <c:v>6564.76</c:v>
                </c:pt>
                <c:pt idx="3292">
                  <c:v>18130.900000000001</c:v>
                </c:pt>
                <c:pt idx="3293">
                  <c:v>3738.1</c:v>
                </c:pt>
                <c:pt idx="3294">
                  <c:v>2162.15</c:v>
                </c:pt>
                <c:pt idx="3295">
                  <c:v>9365.19</c:v>
                </c:pt>
                <c:pt idx="3296">
                  <c:v>2168.19</c:v>
                </c:pt>
                <c:pt idx="3297">
                  <c:v>18110.73</c:v>
                </c:pt>
                <c:pt idx="3298">
                  <c:v>3123.67</c:v>
                </c:pt>
                <c:pt idx="3299">
                  <c:v>2929.67</c:v>
                </c:pt>
                <c:pt idx="3300">
                  <c:v>2934.49</c:v>
                </c:pt>
                <c:pt idx="3301">
                  <c:v>1564.28</c:v>
                </c:pt>
                <c:pt idx="3302">
                  <c:v>1373.52</c:v>
                </c:pt>
                <c:pt idx="3303">
                  <c:v>2241.83</c:v>
                </c:pt>
                <c:pt idx="3304">
                  <c:v>2943.36</c:v>
                </c:pt>
                <c:pt idx="3305">
                  <c:v>9546.41</c:v>
                </c:pt>
                <c:pt idx="3306">
                  <c:v>3244.57</c:v>
                </c:pt>
                <c:pt idx="3307">
                  <c:v>432.46</c:v>
                </c:pt>
                <c:pt idx="3308">
                  <c:v>5719.06</c:v>
                </c:pt>
                <c:pt idx="3309">
                  <c:v>5673.06</c:v>
                </c:pt>
                <c:pt idx="3310">
                  <c:v>52352.83</c:v>
                </c:pt>
                <c:pt idx="3311">
                  <c:v>3060.28</c:v>
                </c:pt>
                <c:pt idx="3312">
                  <c:v>107484.34</c:v>
                </c:pt>
                <c:pt idx="3313">
                  <c:v>34741.29</c:v>
                </c:pt>
                <c:pt idx="3314">
                  <c:v>3414.87</c:v>
                </c:pt>
                <c:pt idx="3315">
                  <c:v>1527.87</c:v>
                </c:pt>
                <c:pt idx="3316">
                  <c:v>2909</c:v>
                </c:pt>
                <c:pt idx="3317">
                  <c:v>7754.22</c:v>
                </c:pt>
                <c:pt idx="3318">
                  <c:v>5310.91</c:v>
                </c:pt>
                <c:pt idx="3319">
                  <c:v>4298.18</c:v>
                </c:pt>
                <c:pt idx="3320">
                  <c:v>1439.35</c:v>
                </c:pt>
                <c:pt idx="3321">
                  <c:v>2213.6799999999998</c:v>
                </c:pt>
                <c:pt idx="3322">
                  <c:v>7517.77</c:v>
                </c:pt>
                <c:pt idx="3323">
                  <c:v>5409.34</c:v>
                </c:pt>
                <c:pt idx="3324">
                  <c:v>8607.25</c:v>
                </c:pt>
                <c:pt idx="3325">
                  <c:v>4442.8599999999997</c:v>
                </c:pt>
                <c:pt idx="3326">
                  <c:v>30444.74</c:v>
                </c:pt>
                <c:pt idx="3327">
                  <c:v>2587.71</c:v>
                </c:pt>
                <c:pt idx="3328">
                  <c:v>6609.23</c:v>
                </c:pt>
                <c:pt idx="3329">
                  <c:v>52014.69</c:v>
                </c:pt>
                <c:pt idx="3330">
                  <c:v>2148.7399999999998</c:v>
                </c:pt>
                <c:pt idx="3331">
                  <c:v>3720.3</c:v>
                </c:pt>
                <c:pt idx="3332">
                  <c:v>8034.32</c:v>
                </c:pt>
                <c:pt idx="3333">
                  <c:v>7125.16</c:v>
                </c:pt>
                <c:pt idx="3334">
                  <c:v>32522.16</c:v>
                </c:pt>
                <c:pt idx="3335">
                  <c:v>58041.23</c:v>
                </c:pt>
                <c:pt idx="3336">
                  <c:v>2036.61</c:v>
                </c:pt>
                <c:pt idx="3337">
                  <c:v>5188.2700000000004</c:v>
                </c:pt>
                <c:pt idx="3338">
                  <c:v>1435.4</c:v>
                </c:pt>
                <c:pt idx="3339">
                  <c:v>403.69</c:v>
                </c:pt>
                <c:pt idx="3340">
                  <c:v>4047.05</c:v>
                </c:pt>
                <c:pt idx="3341">
                  <c:v>3412.73</c:v>
                </c:pt>
                <c:pt idx="3342">
                  <c:v>5581.52</c:v>
                </c:pt>
                <c:pt idx="3343">
                  <c:v>5172.66</c:v>
                </c:pt>
                <c:pt idx="3344">
                  <c:v>1414.4</c:v>
                </c:pt>
                <c:pt idx="3345">
                  <c:v>4013.65</c:v>
                </c:pt>
                <c:pt idx="3346">
                  <c:v>2579.84</c:v>
                </c:pt>
                <c:pt idx="3347">
                  <c:v>4553.0600000000004</c:v>
                </c:pt>
                <c:pt idx="3348">
                  <c:v>55207.57</c:v>
                </c:pt>
                <c:pt idx="3349">
                  <c:v>62289.22</c:v>
                </c:pt>
                <c:pt idx="3350">
                  <c:v>5109.95</c:v>
                </c:pt>
                <c:pt idx="3351">
                  <c:v>36576.93</c:v>
                </c:pt>
                <c:pt idx="3352">
                  <c:v>2526.84</c:v>
                </c:pt>
                <c:pt idx="3353">
                  <c:v>7141.82</c:v>
                </c:pt>
                <c:pt idx="3354">
                  <c:v>2820.89</c:v>
                </c:pt>
                <c:pt idx="3355">
                  <c:v>1276.94</c:v>
                </c:pt>
                <c:pt idx="3356">
                  <c:v>15713.1</c:v>
                </c:pt>
                <c:pt idx="3357">
                  <c:v>6954.8</c:v>
                </c:pt>
                <c:pt idx="3358">
                  <c:v>10223.379999999999</c:v>
                </c:pt>
                <c:pt idx="3359">
                  <c:v>4033.67</c:v>
                </c:pt>
                <c:pt idx="3360">
                  <c:v>4128.91</c:v>
                </c:pt>
                <c:pt idx="3361">
                  <c:v>107451.34</c:v>
                </c:pt>
                <c:pt idx="3362">
                  <c:v>2059.4699999999998</c:v>
                </c:pt>
                <c:pt idx="3363">
                  <c:v>8597.44</c:v>
                </c:pt>
                <c:pt idx="3364">
                  <c:v>2896.26</c:v>
                </c:pt>
                <c:pt idx="3365">
                  <c:v>3047.48</c:v>
                </c:pt>
                <c:pt idx="3366">
                  <c:v>5222.29</c:v>
                </c:pt>
                <c:pt idx="3367">
                  <c:v>3022.78</c:v>
                </c:pt>
                <c:pt idx="3368">
                  <c:v>1348.13</c:v>
                </c:pt>
                <c:pt idx="3369">
                  <c:v>2200.08</c:v>
                </c:pt>
                <c:pt idx="3370">
                  <c:v>2120.0100000000002</c:v>
                </c:pt>
                <c:pt idx="3371">
                  <c:v>6578.23</c:v>
                </c:pt>
                <c:pt idx="3372">
                  <c:v>4514.9799999999996</c:v>
                </c:pt>
                <c:pt idx="3373">
                  <c:v>107401.35</c:v>
                </c:pt>
                <c:pt idx="3374">
                  <c:v>107347.52</c:v>
                </c:pt>
                <c:pt idx="3375">
                  <c:v>2838.83</c:v>
                </c:pt>
                <c:pt idx="3376">
                  <c:v>7429.77</c:v>
                </c:pt>
                <c:pt idx="3377">
                  <c:v>3576.09</c:v>
                </c:pt>
                <c:pt idx="3378">
                  <c:v>6651.31</c:v>
                </c:pt>
                <c:pt idx="3379">
                  <c:v>3011.4</c:v>
                </c:pt>
                <c:pt idx="3380">
                  <c:v>2110.39</c:v>
                </c:pt>
                <c:pt idx="3381">
                  <c:v>2995.81</c:v>
                </c:pt>
                <c:pt idx="3382">
                  <c:v>7672.22</c:v>
                </c:pt>
                <c:pt idx="3383">
                  <c:v>1394.4</c:v>
                </c:pt>
                <c:pt idx="3384">
                  <c:v>3666.56</c:v>
                </c:pt>
                <c:pt idx="3385">
                  <c:v>7895.77</c:v>
                </c:pt>
                <c:pt idx="3386">
                  <c:v>7716.32</c:v>
                </c:pt>
                <c:pt idx="3387">
                  <c:v>3323.22</c:v>
                </c:pt>
                <c:pt idx="3388">
                  <c:v>36546.93</c:v>
                </c:pt>
                <c:pt idx="3389">
                  <c:v>1333.37</c:v>
                </c:pt>
                <c:pt idx="3390">
                  <c:v>11593.03</c:v>
                </c:pt>
                <c:pt idx="3391">
                  <c:v>3585.11</c:v>
                </c:pt>
                <c:pt idx="3392">
                  <c:v>5202.29</c:v>
                </c:pt>
                <c:pt idx="3393">
                  <c:v>7594.76</c:v>
                </c:pt>
                <c:pt idx="3394">
                  <c:v>3428.09</c:v>
                </c:pt>
                <c:pt idx="3395">
                  <c:v>6981.82</c:v>
                </c:pt>
                <c:pt idx="3396">
                  <c:v>2799.68</c:v>
                </c:pt>
                <c:pt idx="3397">
                  <c:v>9138.2000000000007</c:v>
                </c:pt>
                <c:pt idx="3398">
                  <c:v>5276.91</c:v>
                </c:pt>
                <c:pt idx="3399">
                  <c:v>1358.4</c:v>
                </c:pt>
                <c:pt idx="3400">
                  <c:v>2985.6</c:v>
                </c:pt>
                <c:pt idx="3401">
                  <c:v>17933.73</c:v>
                </c:pt>
                <c:pt idx="3402">
                  <c:v>7859.77</c:v>
                </c:pt>
                <c:pt idx="3403">
                  <c:v>9272.19</c:v>
                </c:pt>
                <c:pt idx="3404">
                  <c:v>9523.0300000000007</c:v>
                </c:pt>
                <c:pt idx="3405">
                  <c:v>58020.53</c:v>
                </c:pt>
                <c:pt idx="3406">
                  <c:v>4025.69</c:v>
                </c:pt>
                <c:pt idx="3407">
                  <c:v>36517.93</c:v>
                </c:pt>
                <c:pt idx="3408">
                  <c:v>6927.82</c:v>
                </c:pt>
                <c:pt idx="3409">
                  <c:v>2102.13</c:v>
                </c:pt>
                <c:pt idx="3410">
                  <c:v>3655.65</c:v>
                </c:pt>
                <c:pt idx="3411">
                  <c:v>1327.43</c:v>
                </c:pt>
                <c:pt idx="3412">
                  <c:v>10158.66</c:v>
                </c:pt>
                <c:pt idx="3413">
                  <c:v>2311.66</c:v>
                </c:pt>
                <c:pt idx="3414">
                  <c:v>6562.78</c:v>
                </c:pt>
                <c:pt idx="3415">
                  <c:v>385.73</c:v>
                </c:pt>
                <c:pt idx="3416">
                  <c:v>9151.7900000000009</c:v>
                </c:pt>
                <c:pt idx="3417">
                  <c:v>1348.67</c:v>
                </c:pt>
                <c:pt idx="3418">
                  <c:v>2384.0300000000002</c:v>
                </c:pt>
                <c:pt idx="3419">
                  <c:v>5096.91</c:v>
                </c:pt>
                <c:pt idx="3420">
                  <c:v>1302.8399999999999</c:v>
                </c:pt>
                <c:pt idx="3421">
                  <c:v>5657.67</c:v>
                </c:pt>
                <c:pt idx="3422">
                  <c:v>2298.6</c:v>
                </c:pt>
                <c:pt idx="3423">
                  <c:v>6933.41</c:v>
                </c:pt>
                <c:pt idx="3424">
                  <c:v>1328.09</c:v>
                </c:pt>
                <c:pt idx="3425">
                  <c:v>6558.92</c:v>
                </c:pt>
                <c:pt idx="3426">
                  <c:v>6708.78</c:v>
                </c:pt>
                <c:pt idx="3427">
                  <c:v>6896.46</c:v>
                </c:pt>
                <c:pt idx="3428">
                  <c:v>17918.63</c:v>
                </c:pt>
                <c:pt idx="3429">
                  <c:v>6892.78</c:v>
                </c:pt>
                <c:pt idx="3430">
                  <c:v>7814.77</c:v>
                </c:pt>
                <c:pt idx="3431">
                  <c:v>1277.5</c:v>
                </c:pt>
                <c:pt idx="3432">
                  <c:v>15693.17</c:v>
                </c:pt>
                <c:pt idx="3433">
                  <c:v>10117.14</c:v>
                </c:pt>
                <c:pt idx="3434">
                  <c:v>3577.75</c:v>
                </c:pt>
                <c:pt idx="3435">
                  <c:v>15683.89</c:v>
                </c:pt>
                <c:pt idx="3436">
                  <c:v>2500.06</c:v>
                </c:pt>
                <c:pt idx="3437">
                  <c:v>4027.7</c:v>
                </c:pt>
                <c:pt idx="3438">
                  <c:v>3961.91</c:v>
                </c:pt>
                <c:pt idx="3439">
                  <c:v>10258.01</c:v>
                </c:pt>
                <c:pt idx="3440">
                  <c:v>60739.040000000001</c:v>
                </c:pt>
                <c:pt idx="3441">
                  <c:v>2267.73</c:v>
                </c:pt>
                <c:pt idx="3442">
                  <c:v>6874.35</c:v>
                </c:pt>
                <c:pt idx="3443">
                  <c:v>2977.88</c:v>
                </c:pt>
                <c:pt idx="3444">
                  <c:v>3183.94</c:v>
                </c:pt>
                <c:pt idx="3445">
                  <c:v>3231.09</c:v>
                </c:pt>
                <c:pt idx="3446">
                  <c:v>16233.77</c:v>
                </c:pt>
                <c:pt idx="3447">
                  <c:v>42769.3</c:v>
                </c:pt>
                <c:pt idx="3448">
                  <c:v>2187.6999999999998</c:v>
                </c:pt>
                <c:pt idx="3449">
                  <c:v>3204.12</c:v>
                </c:pt>
                <c:pt idx="3450">
                  <c:v>17879.63</c:v>
                </c:pt>
                <c:pt idx="3451">
                  <c:v>2646.08</c:v>
                </c:pt>
                <c:pt idx="3452">
                  <c:v>4414.8599999999997</c:v>
                </c:pt>
                <c:pt idx="3453">
                  <c:v>3139.2</c:v>
                </c:pt>
                <c:pt idx="3454">
                  <c:v>5950.68</c:v>
                </c:pt>
                <c:pt idx="3455">
                  <c:v>11560.23</c:v>
                </c:pt>
                <c:pt idx="3456">
                  <c:v>5267.36</c:v>
                </c:pt>
                <c:pt idx="3457">
                  <c:v>3569.58</c:v>
                </c:pt>
                <c:pt idx="3458">
                  <c:v>3172.12</c:v>
                </c:pt>
                <c:pt idx="3459">
                  <c:v>3155.31</c:v>
                </c:pt>
                <c:pt idx="3460">
                  <c:v>60727.17</c:v>
                </c:pt>
                <c:pt idx="3461">
                  <c:v>2913.07</c:v>
                </c:pt>
                <c:pt idx="3462">
                  <c:v>3554.52</c:v>
                </c:pt>
                <c:pt idx="3463">
                  <c:v>4400.72</c:v>
                </c:pt>
                <c:pt idx="3464">
                  <c:v>2099.14</c:v>
                </c:pt>
                <c:pt idx="3465">
                  <c:v>5469.03</c:v>
                </c:pt>
                <c:pt idx="3466">
                  <c:v>6927.24</c:v>
                </c:pt>
                <c:pt idx="3467">
                  <c:v>3111.84</c:v>
                </c:pt>
                <c:pt idx="3468">
                  <c:v>19582.29</c:v>
                </c:pt>
                <c:pt idx="3469">
                  <c:v>1971.14</c:v>
                </c:pt>
                <c:pt idx="3470">
                  <c:v>6615.78</c:v>
                </c:pt>
                <c:pt idx="3471">
                  <c:v>5923.68</c:v>
                </c:pt>
                <c:pt idx="3472">
                  <c:v>2279.63</c:v>
                </c:pt>
                <c:pt idx="3473">
                  <c:v>21123.41</c:v>
                </c:pt>
                <c:pt idx="3474">
                  <c:v>2574.7399999999998</c:v>
                </c:pt>
                <c:pt idx="3475">
                  <c:v>4072.15</c:v>
                </c:pt>
                <c:pt idx="3476">
                  <c:v>2958.07</c:v>
                </c:pt>
                <c:pt idx="3477">
                  <c:v>3019.32</c:v>
                </c:pt>
                <c:pt idx="3478">
                  <c:v>2953.87</c:v>
                </c:pt>
                <c:pt idx="3479">
                  <c:v>2486.64</c:v>
                </c:pt>
                <c:pt idx="3480">
                  <c:v>2905.3</c:v>
                </c:pt>
                <c:pt idx="3481">
                  <c:v>17695.18</c:v>
                </c:pt>
                <c:pt idx="3482">
                  <c:v>34712.29</c:v>
                </c:pt>
                <c:pt idx="3483">
                  <c:v>193426</c:v>
                </c:pt>
                <c:pt idx="3484">
                  <c:v>3991.98</c:v>
                </c:pt>
                <c:pt idx="3485">
                  <c:v>4009.82</c:v>
                </c:pt>
                <c:pt idx="3486">
                  <c:v>9421.6</c:v>
                </c:pt>
                <c:pt idx="3487">
                  <c:v>5224.75</c:v>
                </c:pt>
                <c:pt idx="3488">
                  <c:v>6595.78</c:v>
                </c:pt>
                <c:pt idx="3489">
                  <c:v>7638.22</c:v>
                </c:pt>
                <c:pt idx="3490">
                  <c:v>2492.08</c:v>
                </c:pt>
                <c:pt idx="3491">
                  <c:v>9288.6</c:v>
                </c:pt>
                <c:pt idx="3492">
                  <c:v>6619.74</c:v>
                </c:pt>
                <c:pt idx="3493">
                  <c:v>6550.99</c:v>
                </c:pt>
                <c:pt idx="3494">
                  <c:v>2857.48</c:v>
                </c:pt>
                <c:pt idx="3495">
                  <c:v>3985.28</c:v>
                </c:pt>
                <c:pt idx="3496">
                  <c:v>7276.77</c:v>
                </c:pt>
                <c:pt idx="3497">
                  <c:v>4329.72</c:v>
                </c:pt>
                <c:pt idx="3498">
                  <c:v>1321.33</c:v>
                </c:pt>
                <c:pt idx="3499">
                  <c:v>8023.89</c:v>
                </c:pt>
                <c:pt idx="3500">
                  <c:v>2481.13</c:v>
                </c:pt>
                <c:pt idx="3501">
                  <c:v>4050.76</c:v>
                </c:pt>
                <c:pt idx="3502">
                  <c:v>2817.48</c:v>
                </c:pt>
                <c:pt idx="3503">
                  <c:v>193245</c:v>
                </c:pt>
                <c:pt idx="3504">
                  <c:v>193084</c:v>
                </c:pt>
                <c:pt idx="3505">
                  <c:v>3219.39</c:v>
                </c:pt>
                <c:pt idx="3506">
                  <c:v>60703.71</c:v>
                </c:pt>
                <c:pt idx="3507">
                  <c:v>4922.84</c:v>
                </c:pt>
                <c:pt idx="3508">
                  <c:v>9268.73</c:v>
                </c:pt>
                <c:pt idx="3509">
                  <c:v>6920.62</c:v>
                </c:pt>
                <c:pt idx="3510">
                  <c:v>5007.26</c:v>
                </c:pt>
                <c:pt idx="3511">
                  <c:v>2861.78</c:v>
                </c:pt>
                <c:pt idx="3512">
                  <c:v>2736.02</c:v>
                </c:pt>
                <c:pt idx="3513">
                  <c:v>1300.1300000000001</c:v>
                </c:pt>
                <c:pt idx="3514">
                  <c:v>7104.16</c:v>
                </c:pt>
                <c:pt idx="3515">
                  <c:v>8830.4699999999993</c:v>
                </c:pt>
                <c:pt idx="3516">
                  <c:v>2071.98</c:v>
                </c:pt>
                <c:pt idx="3517">
                  <c:v>9126.7900000000009</c:v>
                </c:pt>
                <c:pt idx="3518">
                  <c:v>8558.44</c:v>
                </c:pt>
                <c:pt idx="3519">
                  <c:v>7983.69</c:v>
                </c:pt>
                <c:pt idx="3520">
                  <c:v>2441.08</c:v>
                </c:pt>
                <c:pt idx="3521">
                  <c:v>262088.86</c:v>
                </c:pt>
                <c:pt idx="3522">
                  <c:v>5165.38</c:v>
                </c:pt>
                <c:pt idx="3523">
                  <c:v>3992.76</c:v>
                </c:pt>
                <c:pt idx="3524">
                  <c:v>4895.97</c:v>
                </c:pt>
                <c:pt idx="3525">
                  <c:v>1298.54</c:v>
                </c:pt>
                <c:pt idx="3526">
                  <c:v>3372.37</c:v>
                </c:pt>
                <c:pt idx="3527">
                  <c:v>4863.1099999999997</c:v>
                </c:pt>
                <c:pt idx="3528">
                  <c:v>3989.26</c:v>
                </c:pt>
                <c:pt idx="3529">
                  <c:v>7569.76</c:v>
                </c:pt>
                <c:pt idx="3530">
                  <c:v>3075.84</c:v>
                </c:pt>
                <c:pt idx="3531">
                  <c:v>2916.5</c:v>
                </c:pt>
                <c:pt idx="3532">
                  <c:v>6902.39</c:v>
                </c:pt>
                <c:pt idx="3533">
                  <c:v>2852.85</c:v>
                </c:pt>
                <c:pt idx="3534">
                  <c:v>2472.7800000000002</c:v>
                </c:pt>
                <c:pt idx="3535">
                  <c:v>5087.13</c:v>
                </c:pt>
                <c:pt idx="3536">
                  <c:v>1291.45</c:v>
                </c:pt>
                <c:pt idx="3537">
                  <c:v>3000.29</c:v>
                </c:pt>
                <c:pt idx="3538">
                  <c:v>1280.75</c:v>
                </c:pt>
                <c:pt idx="3539">
                  <c:v>3971.12</c:v>
                </c:pt>
                <c:pt idx="3540">
                  <c:v>5906.28</c:v>
                </c:pt>
                <c:pt idx="3541">
                  <c:v>1268.06</c:v>
                </c:pt>
                <c:pt idx="3542">
                  <c:v>3974.32</c:v>
                </c:pt>
                <c:pt idx="3543">
                  <c:v>7707.46</c:v>
                </c:pt>
                <c:pt idx="3544">
                  <c:v>2921.87</c:v>
                </c:pt>
                <c:pt idx="3545">
                  <c:v>3922.93</c:v>
                </c:pt>
                <c:pt idx="3546">
                  <c:v>3991.69</c:v>
                </c:pt>
                <c:pt idx="3547">
                  <c:v>4300.72</c:v>
                </c:pt>
                <c:pt idx="3548">
                  <c:v>2354.0300000000002</c:v>
                </c:pt>
                <c:pt idx="3549">
                  <c:v>2628.93</c:v>
                </c:pt>
                <c:pt idx="3550">
                  <c:v>3961.93</c:v>
                </c:pt>
                <c:pt idx="3551">
                  <c:v>2980.49</c:v>
                </c:pt>
                <c:pt idx="3552">
                  <c:v>1260.3</c:v>
                </c:pt>
                <c:pt idx="3553">
                  <c:v>13030.74</c:v>
                </c:pt>
                <c:pt idx="3554">
                  <c:v>4501.87</c:v>
                </c:pt>
                <c:pt idx="3555">
                  <c:v>107258.77</c:v>
                </c:pt>
                <c:pt idx="3556">
                  <c:v>2254.91</c:v>
                </c:pt>
                <c:pt idx="3557">
                  <c:v>4800.04</c:v>
                </c:pt>
                <c:pt idx="3558">
                  <c:v>2833.85</c:v>
                </c:pt>
                <c:pt idx="3559">
                  <c:v>5880.15</c:v>
                </c:pt>
                <c:pt idx="3560">
                  <c:v>2210.38</c:v>
                </c:pt>
                <c:pt idx="3561">
                  <c:v>3379.53</c:v>
                </c:pt>
                <c:pt idx="3562">
                  <c:v>7208</c:v>
                </c:pt>
                <c:pt idx="3563">
                  <c:v>5119.38</c:v>
                </c:pt>
                <c:pt idx="3564">
                  <c:v>2776.85</c:v>
                </c:pt>
                <c:pt idx="3565">
                  <c:v>6224.19</c:v>
                </c:pt>
                <c:pt idx="3566">
                  <c:v>6621.37</c:v>
                </c:pt>
                <c:pt idx="3567">
                  <c:v>2974.84</c:v>
                </c:pt>
                <c:pt idx="3568">
                  <c:v>6605.73</c:v>
                </c:pt>
                <c:pt idx="3569">
                  <c:v>3618.46</c:v>
                </c:pt>
                <c:pt idx="3570">
                  <c:v>359.73</c:v>
                </c:pt>
                <c:pt idx="3571">
                  <c:v>3140.02</c:v>
                </c:pt>
                <c:pt idx="3572">
                  <c:v>5858.86</c:v>
                </c:pt>
                <c:pt idx="3573">
                  <c:v>9249.01</c:v>
                </c:pt>
                <c:pt idx="3574">
                  <c:v>2766.16</c:v>
                </c:pt>
                <c:pt idx="3575">
                  <c:v>2273.9699999999998</c:v>
                </c:pt>
                <c:pt idx="3576">
                  <c:v>7651.46</c:v>
                </c:pt>
                <c:pt idx="3577">
                  <c:v>2423.2199999999998</c:v>
                </c:pt>
                <c:pt idx="3578">
                  <c:v>4260.28</c:v>
                </c:pt>
                <c:pt idx="3579">
                  <c:v>2867.09</c:v>
                </c:pt>
                <c:pt idx="3580">
                  <c:v>2315.9699999999998</c:v>
                </c:pt>
                <c:pt idx="3581">
                  <c:v>2337.44</c:v>
                </c:pt>
                <c:pt idx="3582">
                  <c:v>2267.3000000000002</c:v>
                </c:pt>
                <c:pt idx="3583">
                  <c:v>3191.24</c:v>
                </c:pt>
                <c:pt idx="3584">
                  <c:v>2436.7800000000002</c:v>
                </c:pt>
                <c:pt idx="3585">
                  <c:v>34677.29</c:v>
                </c:pt>
                <c:pt idx="3586">
                  <c:v>2268.89</c:v>
                </c:pt>
                <c:pt idx="3587">
                  <c:v>3544.05</c:v>
                </c:pt>
                <c:pt idx="3588">
                  <c:v>2250.25</c:v>
                </c:pt>
                <c:pt idx="3589">
                  <c:v>2332</c:v>
                </c:pt>
                <c:pt idx="3590">
                  <c:v>3955.17</c:v>
                </c:pt>
                <c:pt idx="3591">
                  <c:v>2262.04</c:v>
                </c:pt>
                <c:pt idx="3592">
                  <c:v>2242.15</c:v>
                </c:pt>
                <c:pt idx="3593">
                  <c:v>2307.21</c:v>
                </c:pt>
                <c:pt idx="3594">
                  <c:v>3573.36</c:v>
                </c:pt>
                <c:pt idx="3595">
                  <c:v>4873.63</c:v>
                </c:pt>
                <c:pt idx="3596">
                  <c:v>7928.69</c:v>
                </c:pt>
                <c:pt idx="3597">
                  <c:v>21761.07</c:v>
                </c:pt>
                <c:pt idx="3598">
                  <c:v>3887.93</c:v>
                </c:pt>
                <c:pt idx="3599">
                  <c:v>3937.74</c:v>
                </c:pt>
                <c:pt idx="3600">
                  <c:v>54662.07</c:v>
                </c:pt>
                <c:pt idx="3601">
                  <c:v>17857.34</c:v>
                </c:pt>
                <c:pt idx="3602">
                  <c:v>351.83</c:v>
                </c:pt>
                <c:pt idx="3603">
                  <c:v>3954.74</c:v>
                </c:pt>
                <c:pt idx="3604">
                  <c:v>5077.66</c:v>
                </c:pt>
                <c:pt idx="3605">
                  <c:v>4854.95</c:v>
                </c:pt>
                <c:pt idx="3606">
                  <c:v>4537.68</c:v>
                </c:pt>
                <c:pt idx="3607">
                  <c:v>5005.03</c:v>
                </c:pt>
                <c:pt idx="3608">
                  <c:v>2595.9299999999998</c:v>
                </c:pt>
                <c:pt idx="3609">
                  <c:v>5283.42</c:v>
                </c:pt>
                <c:pt idx="3610">
                  <c:v>10709.36</c:v>
                </c:pt>
                <c:pt idx="3611">
                  <c:v>5069.38</c:v>
                </c:pt>
                <c:pt idx="3612">
                  <c:v>4776.07</c:v>
                </c:pt>
                <c:pt idx="3613">
                  <c:v>2237.7199999999998</c:v>
                </c:pt>
                <c:pt idx="3614">
                  <c:v>6566.32</c:v>
                </c:pt>
                <c:pt idx="3615">
                  <c:v>3108.35</c:v>
                </c:pt>
                <c:pt idx="3616">
                  <c:v>2748.14</c:v>
                </c:pt>
                <c:pt idx="3617">
                  <c:v>2234.37</c:v>
                </c:pt>
                <c:pt idx="3618">
                  <c:v>3609.65</c:v>
                </c:pt>
                <c:pt idx="3619">
                  <c:v>60670.04</c:v>
                </c:pt>
                <c:pt idx="3620">
                  <c:v>5629.3</c:v>
                </c:pt>
                <c:pt idx="3621">
                  <c:v>10661.36</c:v>
                </c:pt>
                <c:pt idx="3622">
                  <c:v>2229.0500000000002</c:v>
                </c:pt>
                <c:pt idx="3623">
                  <c:v>2218.14</c:v>
                </c:pt>
                <c:pt idx="3624">
                  <c:v>1644.48</c:v>
                </c:pt>
                <c:pt idx="3625">
                  <c:v>3147.01</c:v>
                </c:pt>
                <c:pt idx="3626">
                  <c:v>1627.2</c:v>
                </c:pt>
                <c:pt idx="3627">
                  <c:v>8813.4699999999993</c:v>
                </c:pt>
                <c:pt idx="3628">
                  <c:v>7175</c:v>
                </c:pt>
                <c:pt idx="3629">
                  <c:v>2715.14</c:v>
                </c:pt>
                <c:pt idx="3630">
                  <c:v>36049.74</c:v>
                </c:pt>
                <c:pt idx="3631">
                  <c:v>4724.96</c:v>
                </c:pt>
                <c:pt idx="3632">
                  <c:v>9230.1200000000008</c:v>
                </c:pt>
                <c:pt idx="3633">
                  <c:v>2824.09</c:v>
                </c:pt>
                <c:pt idx="3634">
                  <c:v>4193.28</c:v>
                </c:pt>
                <c:pt idx="3635">
                  <c:v>3140.75</c:v>
                </c:pt>
                <c:pt idx="3636">
                  <c:v>3083.55</c:v>
                </c:pt>
                <c:pt idx="3637">
                  <c:v>6537.65</c:v>
                </c:pt>
                <c:pt idx="3638">
                  <c:v>6841.35</c:v>
                </c:pt>
                <c:pt idx="3639">
                  <c:v>3136.18</c:v>
                </c:pt>
                <c:pt idx="3640">
                  <c:v>60649.61</c:v>
                </c:pt>
                <c:pt idx="3641">
                  <c:v>3908.74</c:v>
                </c:pt>
                <c:pt idx="3642">
                  <c:v>10629.36</c:v>
                </c:pt>
                <c:pt idx="3643">
                  <c:v>7612.46</c:v>
                </c:pt>
                <c:pt idx="3644">
                  <c:v>2701.76</c:v>
                </c:pt>
                <c:pt idx="3645">
                  <c:v>2810.64</c:v>
                </c:pt>
                <c:pt idx="3646">
                  <c:v>42753.46</c:v>
                </c:pt>
                <c:pt idx="3647">
                  <c:v>2293.59</c:v>
                </c:pt>
                <c:pt idx="3648">
                  <c:v>2261.15</c:v>
                </c:pt>
                <c:pt idx="3649">
                  <c:v>5059.17</c:v>
                </c:pt>
                <c:pt idx="3650">
                  <c:v>107171.87</c:v>
                </c:pt>
                <c:pt idx="3651">
                  <c:v>3941.53</c:v>
                </c:pt>
                <c:pt idx="3652">
                  <c:v>8542.44</c:v>
                </c:pt>
                <c:pt idx="3653">
                  <c:v>62242.22</c:v>
                </c:pt>
                <c:pt idx="3654">
                  <c:v>2209.15</c:v>
                </c:pt>
                <c:pt idx="3655">
                  <c:v>9099.2000000000007</c:v>
                </c:pt>
                <c:pt idx="3656">
                  <c:v>2788.64</c:v>
                </c:pt>
                <c:pt idx="3657">
                  <c:v>2203.2199999999998</c:v>
                </c:pt>
                <c:pt idx="3658">
                  <c:v>21750.61</c:v>
                </c:pt>
                <c:pt idx="3659">
                  <c:v>8780.4699999999993</c:v>
                </c:pt>
                <c:pt idx="3660">
                  <c:v>2185.2199999999998</c:v>
                </c:pt>
                <c:pt idx="3661">
                  <c:v>6497.75</c:v>
                </c:pt>
                <c:pt idx="3662">
                  <c:v>3090.18</c:v>
                </c:pt>
                <c:pt idx="3663">
                  <c:v>6517.76</c:v>
                </c:pt>
                <c:pt idx="3664">
                  <c:v>2169.21</c:v>
                </c:pt>
                <c:pt idx="3665">
                  <c:v>10225.01</c:v>
                </c:pt>
                <c:pt idx="3666">
                  <c:v>7226.85</c:v>
                </c:pt>
                <c:pt idx="3667">
                  <c:v>7248.85</c:v>
                </c:pt>
                <c:pt idx="3668">
                  <c:v>3097.02</c:v>
                </c:pt>
                <c:pt idx="3669">
                  <c:v>3934.37</c:v>
                </c:pt>
                <c:pt idx="3670">
                  <c:v>2339.33</c:v>
                </c:pt>
                <c:pt idx="3671">
                  <c:v>2307.67</c:v>
                </c:pt>
                <c:pt idx="3672">
                  <c:v>60620.55</c:v>
                </c:pt>
                <c:pt idx="3673">
                  <c:v>2676.03</c:v>
                </c:pt>
                <c:pt idx="3674">
                  <c:v>21691.61</c:v>
                </c:pt>
                <c:pt idx="3675">
                  <c:v>21664.61</c:v>
                </c:pt>
                <c:pt idx="3676">
                  <c:v>3505.05</c:v>
                </c:pt>
                <c:pt idx="3677">
                  <c:v>2285.91</c:v>
                </c:pt>
                <c:pt idx="3678">
                  <c:v>6892.66</c:v>
                </c:pt>
                <c:pt idx="3679">
                  <c:v>2773.11</c:v>
                </c:pt>
                <c:pt idx="3680">
                  <c:v>107130.36</c:v>
                </c:pt>
                <c:pt idx="3681">
                  <c:v>2589.4</c:v>
                </c:pt>
                <c:pt idx="3682">
                  <c:v>4729.71</c:v>
                </c:pt>
                <c:pt idx="3683">
                  <c:v>60598.720000000001</c:v>
                </c:pt>
                <c:pt idx="3684">
                  <c:v>6483.79</c:v>
                </c:pt>
                <c:pt idx="3685">
                  <c:v>2431.9299999999998</c:v>
                </c:pt>
                <c:pt idx="3686">
                  <c:v>21651.58</c:v>
                </c:pt>
                <c:pt idx="3687">
                  <c:v>9089.09</c:v>
                </c:pt>
                <c:pt idx="3688">
                  <c:v>6459.55</c:v>
                </c:pt>
                <c:pt idx="3689">
                  <c:v>3532.36</c:v>
                </c:pt>
                <c:pt idx="3690">
                  <c:v>5990.09</c:v>
                </c:pt>
                <c:pt idx="3691">
                  <c:v>4477.87</c:v>
                </c:pt>
                <c:pt idx="3692">
                  <c:v>3888.37</c:v>
                </c:pt>
                <c:pt idx="3693">
                  <c:v>3929.07</c:v>
                </c:pt>
                <c:pt idx="3694">
                  <c:v>2297.48</c:v>
                </c:pt>
                <c:pt idx="3695">
                  <c:v>9154.81</c:v>
                </c:pt>
                <c:pt idx="3696">
                  <c:v>2287.38</c:v>
                </c:pt>
                <c:pt idx="3697">
                  <c:v>2160.5500000000002</c:v>
                </c:pt>
                <c:pt idx="3698">
                  <c:v>3927.02</c:v>
                </c:pt>
                <c:pt idx="3699">
                  <c:v>12836.34</c:v>
                </c:pt>
                <c:pt idx="3700">
                  <c:v>53173.8</c:v>
                </c:pt>
                <c:pt idx="3701">
                  <c:v>193043</c:v>
                </c:pt>
                <c:pt idx="3702">
                  <c:v>2252.38</c:v>
                </c:pt>
                <c:pt idx="3703">
                  <c:v>60545.279999999999</c:v>
                </c:pt>
                <c:pt idx="3704">
                  <c:v>2579.4299999999998</c:v>
                </c:pt>
                <c:pt idx="3705">
                  <c:v>3423.34</c:v>
                </c:pt>
                <c:pt idx="3706">
                  <c:v>60519.11</c:v>
                </c:pt>
                <c:pt idx="3707">
                  <c:v>6210.42</c:v>
                </c:pt>
                <c:pt idx="3708">
                  <c:v>5261.91</c:v>
                </c:pt>
                <c:pt idx="3709">
                  <c:v>5612.81</c:v>
                </c:pt>
                <c:pt idx="3710">
                  <c:v>3354.02</c:v>
                </c:pt>
                <c:pt idx="3711">
                  <c:v>7596.19</c:v>
                </c:pt>
                <c:pt idx="3712">
                  <c:v>10569.36</c:v>
                </c:pt>
                <c:pt idx="3713">
                  <c:v>3362.02</c:v>
                </c:pt>
                <c:pt idx="3714">
                  <c:v>5602.69</c:v>
                </c:pt>
                <c:pt idx="3715">
                  <c:v>15672.85</c:v>
                </c:pt>
                <c:pt idx="3716">
                  <c:v>3909.27</c:v>
                </c:pt>
                <c:pt idx="3717">
                  <c:v>4714.59</c:v>
                </c:pt>
                <c:pt idx="3718">
                  <c:v>4965.62</c:v>
                </c:pt>
                <c:pt idx="3719">
                  <c:v>3081.05</c:v>
                </c:pt>
                <c:pt idx="3720">
                  <c:v>4366.17</c:v>
                </c:pt>
                <c:pt idx="3721">
                  <c:v>2888.87</c:v>
                </c:pt>
                <c:pt idx="3722">
                  <c:v>8039.71</c:v>
                </c:pt>
                <c:pt idx="3723">
                  <c:v>2214.8000000000002</c:v>
                </c:pt>
                <c:pt idx="3724">
                  <c:v>2250.84</c:v>
                </c:pt>
                <c:pt idx="3725">
                  <c:v>6502.56</c:v>
                </c:pt>
                <c:pt idx="3726">
                  <c:v>21644.17</c:v>
                </c:pt>
                <c:pt idx="3727">
                  <c:v>12687.58</c:v>
                </c:pt>
                <c:pt idx="3728">
                  <c:v>15658.11</c:v>
                </c:pt>
                <c:pt idx="3729">
                  <c:v>2210.63</c:v>
                </c:pt>
                <c:pt idx="3730">
                  <c:v>2197.34</c:v>
                </c:pt>
                <c:pt idx="3731">
                  <c:v>6880.8</c:v>
                </c:pt>
                <c:pt idx="3732">
                  <c:v>2565.91</c:v>
                </c:pt>
                <c:pt idx="3733">
                  <c:v>15646.46</c:v>
                </c:pt>
                <c:pt idx="3734">
                  <c:v>2907.3</c:v>
                </c:pt>
                <c:pt idx="3735">
                  <c:v>4147.84</c:v>
                </c:pt>
                <c:pt idx="3736">
                  <c:v>6585.86</c:v>
                </c:pt>
                <c:pt idx="3737">
                  <c:v>2175</c:v>
                </c:pt>
                <c:pt idx="3738">
                  <c:v>3478.44</c:v>
                </c:pt>
                <c:pt idx="3739">
                  <c:v>2563.12</c:v>
                </c:pt>
                <c:pt idx="3740">
                  <c:v>5584.54</c:v>
                </c:pt>
                <c:pt idx="3741">
                  <c:v>3861.04</c:v>
                </c:pt>
                <c:pt idx="3742">
                  <c:v>2552.06</c:v>
                </c:pt>
                <c:pt idx="3743">
                  <c:v>5550.44</c:v>
                </c:pt>
                <c:pt idx="3744">
                  <c:v>4164.28</c:v>
                </c:pt>
                <c:pt idx="3745">
                  <c:v>45948.47</c:v>
                </c:pt>
                <c:pt idx="3746">
                  <c:v>4677.59</c:v>
                </c:pt>
                <c:pt idx="3747">
                  <c:v>3312.68</c:v>
                </c:pt>
                <c:pt idx="3748">
                  <c:v>2082.12</c:v>
                </c:pt>
                <c:pt idx="3749">
                  <c:v>2072.5500000000002</c:v>
                </c:pt>
                <c:pt idx="3750">
                  <c:v>15515.16</c:v>
                </c:pt>
                <c:pt idx="3751">
                  <c:v>7587.3</c:v>
                </c:pt>
                <c:pt idx="3752">
                  <c:v>5565.44</c:v>
                </c:pt>
                <c:pt idx="3753">
                  <c:v>12646.58</c:v>
                </c:pt>
                <c:pt idx="3754">
                  <c:v>4562.4799999999996</c:v>
                </c:pt>
                <c:pt idx="3755">
                  <c:v>193022</c:v>
                </c:pt>
                <c:pt idx="3756">
                  <c:v>5526.45</c:v>
                </c:pt>
                <c:pt idx="3757">
                  <c:v>3859.5</c:v>
                </c:pt>
                <c:pt idx="3758">
                  <c:v>2823.49</c:v>
                </c:pt>
                <c:pt idx="3759">
                  <c:v>2022.55</c:v>
                </c:pt>
                <c:pt idx="3760">
                  <c:v>262038.86</c:v>
                </c:pt>
                <c:pt idx="3761">
                  <c:v>10035.06</c:v>
                </c:pt>
                <c:pt idx="3762">
                  <c:v>3851.91</c:v>
                </c:pt>
                <c:pt idx="3763">
                  <c:v>3064.91</c:v>
                </c:pt>
                <c:pt idx="3764">
                  <c:v>3793.37</c:v>
                </c:pt>
                <c:pt idx="3765">
                  <c:v>7891.28</c:v>
                </c:pt>
                <c:pt idx="3766">
                  <c:v>6547.85</c:v>
                </c:pt>
                <c:pt idx="3767">
                  <c:v>5485.45</c:v>
                </c:pt>
                <c:pt idx="3768">
                  <c:v>3272.39</c:v>
                </c:pt>
                <c:pt idx="3769">
                  <c:v>3317.47</c:v>
                </c:pt>
                <c:pt idx="3770">
                  <c:v>5989.04</c:v>
                </c:pt>
                <c:pt idx="3771">
                  <c:v>9940.93</c:v>
                </c:pt>
                <c:pt idx="3772">
                  <c:v>2233.85</c:v>
                </c:pt>
                <c:pt idx="3773">
                  <c:v>6425.54</c:v>
                </c:pt>
                <c:pt idx="3774">
                  <c:v>9998.93</c:v>
                </c:pt>
                <c:pt idx="3775">
                  <c:v>6398.29</c:v>
                </c:pt>
                <c:pt idx="3776">
                  <c:v>2005.24</c:v>
                </c:pt>
                <c:pt idx="3777">
                  <c:v>5957.04</c:v>
                </c:pt>
                <c:pt idx="3778">
                  <c:v>9118.81</c:v>
                </c:pt>
                <c:pt idx="3779">
                  <c:v>3339.37</c:v>
                </c:pt>
                <c:pt idx="3780">
                  <c:v>2216.27</c:v>
                </c:pt>
                <c:pt idx="3781">
                  <c:v>21562.11</c:v>
                </c:pt>
                <c:pt idx="3782">
                  <c:v>6849.03</c:v>
                </c:pt>
                <c:pt idx="3783">
                  <c:v>7517.76</c:v>
                </c:pt>
                <c:pt idx="3784">
                  <c:v>7721.19</c:v>
                </c:pt>
                <c:pt idx="3785">
                  <c:v>60460.11</c:v>
                </c:pt>
                <c:pt idx="3786">
                  <c:v>9855.1200000000008</c:v>
                </c:pt>
                <c:pt idx="3787">
                  <c:v>6540.36</c:v>
                </c:pt>
                <c:pt idx="3788">
                  <c:v>2001.99</c:v>
                </c:pt>
                <c:pt idx="3789">
                  <c:v>6534.18</c:v>
                </c:pt>
                <c:pt idx="3790">
                  <c:v>2927.44</c:v>
                </c:pt>
                <c:pt idx="3791">
                  <c:v>1619.64</c:v>
                </c:pt>
                <c:pt idx="3792">
                  <c:v>11537.37</c:v>
                </c:pt>
                <c:pt idx="3793">
                  <c:v>2185.9</c:v>
                </c:pt>
                <c:pt idx="3794">
                  <c:v>1951.1</c:v>
                </c:pt>
                <c:pt idx="3795">
                  <c:v>1271.49</c:v>
                </c:pt>
                <c:pt idx="3796">
                  <c:v>5478.84</c:v>
                </c:pt>
                <c:pt idx="3797">
                  <c:v>5450.18</c:v>
                </c:pt>
                <c:pt idx="3798">
                  <c:v>4503.4799999999996</c:v>
                </c:pt>
                <c:pt idx="3799">
                  <c:v>15472.16</c:v>
                </c:pt>
                <c:pt idx="3800">
                  <c:v>8519.44</c:v>
                </c:pt>
                <c:pt idx="3801">
                  <c:v>6801.35</c:v>
                </c:pt>
                <c:pt idx="3802">
                  <c:v>2129.1799999999998</c:v>
                </c:pt>
                <c:pt idx="3803">
                  <c:v>2934.36</c:v>
                </c:pt>
                <c:pt idx="3804">
                  <c:v>21551.200000000001</c:v>
                </c:pt>
                <c:pt idx="3805">
                  <c:v>36452.93</c:v>
                </c:pt>
                <c:pt idx="3806">
                  <c:v>5441.03</c:v>
                </c:pt>
                <c:pt idx="3807">
                  <c:v>3055.55</c:v>
                </c:pt>
                <c:pt idx="3808">
                  <c:v>4936.17</c:v>
                </c:pt>
                <c:pt idx="3809">
                  <c:v>8502.44</c:v>
                </c:pt>
                <c:pt idx="3810">
                  <c:v>6390.62</c:v>
                </c:pt>
                <c:pt idx="3811">
                  <c:v>3046.77</c:v>
                </c:pt>
                <c:pt idx="3812">
                  <c:v>1943.73</c:v>
                </c:pt>
                <c:pt idx="3813">
                  <c:v>6450.97</c:v>
                </c:pt>
                <c:pt idx="3814">
                  <c:v>1797.44</c:v>
                </c:pt>
                <c:pt idx="3815">
                  <c:v>1262.45</c:v>
                </c:pt>
                <c:pt idx="3816">
                  <c:v>1249.32</c:v>
                </c:pt>
                <c:pt idx="3817">
                  <c:v>4140.0200000000004</c:v>
                </c:pt>
                <c:pt idx="3818">
                  <c:v>2907.29</c:v>
                </c:pt>
                <c:pt idx="3819">
                  <c:v>3786.23</c:v>
                </c:pt>
                <c:pt idx="3820">
                  <c:v>8474.3799999999992</c:v>
                </c:pt>
                <c:pt idx="3821">
                  <c:v>2408.92</c:v>
                </c:pt>
                <c:pt idx="3822">
                  <c:v>21525.61</c:v>
                </c:pt>
                <c:pt idx="3823">
                  <c:v>1610.49</c:v>
                </c:pt>
                <c:pt idx="3824">
                  <c:v>2896.62</c:v>
                </c:pt>
                <c:pt idx="3825">
                  <c:v>60410.11</c:v>
                </c:pt>
                <c:pt idx="3826">
                  <c:v>1601.06</c:v>
                </c:pt>
                <c:pt idx="3827">
                  <c:v>328.73</c:v>
                </c:pt>
                <c:pt idx="3828">
                  <c:v>3305.68</c:v>
                </c:pt>
                <c:pt idx="3829">
                  <c:v>3257.22</c:v>
                </c:pt>
                <c:pt idx="3830">
                  <c:v>2740.11</c:v>
                </c:pt>
                <c:pt idx="3831">
                  <c:v>2889.3</c:v>
                </c:pt>
                <c:pt idx="3832">
                  <c:v>36558.239999999998</c:v>
                </c:pt>
                <c:pt idx="3833">
                  <c:v>1589.81</c:v>
                </c:pt>
                <c:pt idx="3834">
                  <c:v>7881.98</c:v>
                </c:pt>
                <c:pt idx="3835">
                  <c:v>2558.14</c:v>
                </c:pt>
                <c:pt idx="3836">
                  <c:v>3035.41</c:v>
                </c:pt>
                <c:pt idx="3837">
                  <c:v>1236.03</c:v>
                </c:pt>
                <c:pt idx="3838">
                  <c:v>1585.15</c:v>
                </c:pt>
                <c:pt idx="3839">
                  <c:v>4707.4799999999996</c:v>
                </c:pt>
                <c:pt idx="3840">
                  <c:v>11476.07</c:v>
                </c:pt>
                <c:pt idx="3841">
                  <c:v>21509.61</c:v>
                </c:pt>
                <c:pt idx="3842">
                  <c:v>4999.83</c:v>
                </c:pt>
                <c:pt idx="3843">
                  <c:v>3046.63</c:v>
                </c:pt>
                <c:pt idx="3844">
                  <c:v>246.54</c:v>
                </c:pt>
                <c:pt idx="3845">
                  <c:v>2161.4699999999998</c:v>
                </c:pt>
                <c:pt idx="3846">
                  <c:v>9648.09</c:v>
                </c:pt>
                <c:pt idx="3847">
                  <c:v>5280.9</c:v>
                </c:pt>
                <c:pt idx="3848">
                  <c:v>10176.4</c:v>
                </c:pt>
                <c:pt idx="3849">
                  <c:v>2373.44</c:v>
                </c:pt>
                <c:pt idx="3850">
                  <c:v>4306.38</c:v>
                </c:pt>
                <c:pt idx="3851">
                  <c:v>8532.43</c:v>
                </c:pt>
                <c:pt idx="3852">
                  <c:v>1207.03</c:v>
                </c:pt>
                <c:pt idx="3853">
                  <c:v>60402.34</c:v>
                </c:pt>
                <c:pt idx="3854">
                  <c:v>3738.4</c:v>
                </c:pt>
                <c:pt idx="3855">
                  <c:v>8447.84</c:v>
                </c:pt>
                <c:pt idx="3856">
                  <c:v>17673.18</c:v>
                </c:pt>
                <c:pt idx="3857">
                  <c:v>62202.22</c:v>
                </c:pt>
                <c:pt idx="3858">
                  <c:v>28076.1</c:v>
                </c:pt>
                <c:pt idx="3859">
                  <c:v>2957.78</c:v>
                </c:pt>
                <c:pt idx="3860">
                  <c:v>4963.8100000000004</c:v>
                </c:pt>
                <c:pt idx="3861">
                  <c:v>4125.2299999999996</c:v>
                </c:pt>
                <c:pt idx="3862">
                  <c:v>192986.49</c:v>
                </c:pt>
                <c:pt idx="3863">
                  <c:v>2154.7199999999998</c:v>
                </c:pt>
                <c:pt idx="3864">
                  <c:v>4949.95</c:v>
                </c:pt>
                <c:pt idx="3865">
                  <c:v>5392.21</c:v>
                </c:pt>
                <c:pt idx="3866">
                  <c:v>2937.02</c:v>
                </c:pt>
                <c:pt idx="3867">
                  <c:v>1203.8900000000001</c:v>
                </c:pt>
                <c:pt idx="3868">
                  <c:v>16196.11</c:v>
                </c:pt>
                <c:pt idx="3869">
                  <c:v>60375.29</c:v>
                </c:pt>
                <c:pt idx="3870">
                  <c:v>4519.67</c:v>
                </c:pt>
                <c:pt idx="3871">
                  <c:v>21478.35</c:v>
                </c:pt>
                <c:pt idx="3872">
                  <c:v>4938.26</c:v>
                </c:pt>
                <c:pt idx="3873">
                  <c:v>6482.67</c:v>
                </c:pt>
                <c:pt idx="3874">
                  <c:v>8239.4</c:v>
                </c:pt>
                <c:pt idx="3875">
                  <c:v>7063.16</c:v>
                </c:pt>
                <c:pt idx="3876">
                  <c:v>34453.199999999997</c:v>
                </c:pt>
                <c:pt idx="3877">
                  <c:v>36409.93</c:v>
                </c:pt>
                <c:pt idx="3878">
                  <c:v>3582.65</c:v>
                </c:pt>
                <c:pt idx="3879">
                  <c:v>2146.84</c:v>
                </c:pt>
                <c:pt idx="3880">
                  <c:v>4923.2</c:v>
                </c:pt>
                <c:pt idx="3881">
                  <c:v>5375.87</c:v>
                </c:pt>
                <c:pt idx="3882">
                  <c:v>4653.1400000000003</c:v>
                </c:pt>
                <c:pt idx="3883">
                  <c:v>1193.8599999999999</c:v>
                </c:pt>
                <c:pt idx="3884">
                  <c:v>5924.7</c:v>
                </c:pt>
                <c:pt idx="3885">
                  <c:v>10265.950000000001</c:v>
                </c:pt>
                <c:pt idx="3886">
                  <c:v>4816.3999999999996</c:v>
                </c:pt>
                <c:pt idx="3887">
                  <c:v>4639.7</c:v>
                </c:pt>
                <c:pt idx="3888">
                  <c:v>9066.17</c:v>
                </c:pt>
                <c:pt idx="3889">
                  <c:v>5361.91</c:v>
                </c:pt>
                <c:pt idx="3890">
                  <c:v>2913.6</c:v>
                </c:pt>
                <c:pt idx="3891">
                  <c:v>2243.4899999999998</c:v>
                </c:pt>
                <c:pt idx="3892">
                  <c:v>5247.9</c:v>
                </c:pt>
                <c:pt idx="3893">
                  <c:v>3252.68</c:v>
                </c:pt>
                <c:pt idx="3894">
                  <c:v>21057.41</c:v>
                </c:pt>
                <c:pt idx="3895">
                  <c:v>5341.14</c:v>
                </c:pt>
                <c:pt idx="3896">
                  <c:v>5032.09</c:v>
                </c:pt>
                <c:pt idx="3897">
                  <c:v>21415.35</c:v>
                </c:pt>
                <c:pt idx="3898">
                  <c:v>4859</c:v>
                </c:pt>
                <c:pt idx="3899">
                  <c:v>8740.4699999999993</c:v>
                </c:pt>
                <c:pt idx="3900">
                  <c:v>4253.18</c:v>
                </c:pt>
                <c:pt idx="3901">
                  <c:v>4914</c:v>
                </c:pt>
                <c:pt idx="3902">
                  <c:v>2526.58</c:v>
                </c:pt>
                <c:pt idx="3903">
                  <c:v>6470.56</c:v>
                </c:pt>
                <c:pt idx="3904">
                  <c:v>6422.51</c:v>
                </c:pt>
                <c:pt idx="3905">
                  <c:v>4615.3999999999996</c:v>
                </c:pt>
                <c:pt idx="3906">
                  <c:v>237.05</c:v>
                </c:pt>
                <c:pt idx="3907">
                  <c:v>6822.03</c:v>
                </c:pt>
                <c:pt idx="3908">
                  <c:v>4401.37</c:v>
                </c:pt>
                <c:pt idx="3909">
                  <c:v>2128.6</c:v>
                </c:pt>
                <c:pt idx="3910">
                  <c:v>4087.22</c:v>
                </c:pt>
                <c:pt idx="3911">
                  <c:v>4850.3900000000003</c:v>
                </c:pt>
                <c:pt idx="3912">
                  <c:v>8385.32</c:v>
                </c:pt>
                <c:pt idx="3913">
                  <c:v>4377.1000000000004</c:v>
                </c:pt>
                <c:pt idx="3914">
                  <c:v>2883.01</c:v>
                </c:pt>
                <c:pt idx="3915">
                  <c:v>4781.3900000000003</c:v>
                </c:pt>
                <c:pt idx="3916">
                  <c:v>53135.8</c:v>
                </c:pt>
                <c:pt idx="3917">
                  <c:v>5238.3599999999997</c:v>
                </c:pt>
                <c:pt idx="3918">
                  <c:v>8690.4699999999993</c:v>
                </c:pt>
                <c:pt idx="3919">
                  <c:v>3311.65</c:v>
                </c:pt>
                <c:pt idx="3920">
                  <c:v>4063.98</c:v>
                </c:pt>
                <c:pt idx="3921">
                  <c:v>3724.19</c:v>
                </c:pt>
                <c:pt idx="3922">
                  <c:v>2857.6</c:v>
                </c:pt>
                <c:pt idx="3923">
                  <c:v>2390.88</c:v>
                </c:pt>
                <c:pt idx="3924">
                  <c:v>2848.73</c:v>
                </c:pt>
                <c:pt idx="3925">
                  <c:v>4854.9399999999996</c:v>
                </c:pt>
                <c:pt idx="3926">
                  <c:v>3341.52</c:v>
                </c:pt>
                <c:pt idx="3927">
                  <c:v>2835.43</c:v>
                </c:pt>
                <c:pt idx="3928">
                  <c:v>3334.65</c:v>
                </c:pt>
                <c:pt idx="3929">
                  <c:v>4603.58</c:v>
                </c:pt>
                <c:pt idx="3930">
                  <c:v>4358.99</c:v>
                </c:pt>
                <c:pt idx="3931">
                  <c:v>21024.68</c:v>
                </c:pt>
                <c:pt idx="3932">
                  <c:v>2394</c:v>
                </c:pt>
                <c:pt idx="3933">
                  <c:v>9052.86</c:v>
                </c:pt>
                <c:pt idx="3934">
                  <c:v>2379.5500000000002</c:v>
                </c:pt>
                <c:pt idx="3935">
                  <c:v>5220.17</c:v>
                </c:pt>
                <c:pt idx="3936">
                  <c:v>3302.72</c:v>
                </c:pt>
                <c:pt idx="3937">
                  <c:v>3211.68</c:v>
                </c:pt>
                <c:pt idx="3938">
                  <c:v>12624.72</c:v>
                </c:pt>
                <c:pt idx="3939">
                  <c:v>3295.8</c:v>
                </c:pt>
                <c:pt idx="3940">
                  <c:v>3288.26</c:v>
                </c:pt>
                <c:pt idx="3941">
                  <c:v>10213.950000000001</c:v>
                </c:pt>
                <c:pt idx="3942">
                  <c:v>9045.27</c:v>
                </c:pt>
                <c:pt idx="3943">
                  <c:v>3279.11</c:v>
                </c:pt>
                <c:pt idx="3944">
                  <c:v>2810.78</c:v>
                </c:pt>
                <c:pt idx="3945">
                  <c:v>5204.51</c:v>
                </c:pt>
                <c:pt idx="3946">
                  <c:v>3196.81</c:v>
                </c:pt>
                <c:pt idx="3947">
                  <c:v>4280.38</c:v>
                </c:pt>
                <c:pt idx="3948">
                  <c:v>4314.87</c:v>
                </c:pt>
                <c:pt idx="3949">
                  <c:v>214.7</c:v>
                </c:pt>
                <c:pt idx="3950">
                  <c:v>2357.0300000000002</c:v>
                </c:pt>
                <c:pt idx="3951">
                  <c:v>4331.53</c:v>
                </c:pt>
                <c:pt idx="3952">
                  <c:v>201.01</c:v>
                </c:pt>
                <c:pt idx="3953">
                  <c:v>34425.199999999997</c:v>
                </c:pt>
                <c:pt idx="3954">
                  <c:v>4597.62</c:v>
                </c:pt>
                <c:pt idx="3955">
                  <c:v>9104.68</c:v>
                </c:pt>
                <c:pt idx="3956">
                  <c:v>5178.51</c:v>
                </c:pt>
                <c:pt idx="3957">
                  <c:v>21012.41</c:v>
                </c:pt>
                <c:pt idx="3958">
                  <c:v>7132</c:v>
                </c:pt>
                <c:pt idx="3959">
                  <c:v>36012.74</c:v>
                </c:pt>
                <c:pt idx="3960">
                  <c:v>2354.0500000000002</c:v>
                </c:pt>
                <c:pt idx="3961">
                  <c:v>12592.28</c:v>
                </c:pt>
                <c:pt idx="3962">
                  <c:v>9029.89</c:v>
                </c:pt>
                <c:pt idx="3963">
                  <c:v>12439.1</c:v>
                </c:pt>
                <c:pt idx="3964">
                  <c:v>4840.71</c:v>
                </c:pt>
                <c:pt idx="3965">
                  <c:v>45927.92</c:v>
                </c:pt>
                <c:pt idx="3966">
                  <c:v>4252.8</c:v>
                </c:pt>
                <c:pt idx="3967">
                  <c:v>2340.36</c:v>
                </c:pt>
                <c:pt idx="3968">
                  <c:v>194.57</c:v>
                </c:pt>
                <c:pt idx="3969">
                  <c:v>5302.85</c:v>
                </c:pt>
                <c:pt idx="3970">
                  <c:v>2324.52</c:v>
                </c:pt>
                <c:pt idx="3971">
                  <c:v>4195.03</c:v>
                </c:pt>
                <c:pt idx="3972">
                  <c:v>2796.97</c:v>
                </c:pt>
                <c:pt idx="3973">
                  <c:v>2808.07</c:v>
                </c:pt>
                <c:pt idx="3974">
                  <c:v>3146.24</c:v>
                </c:pt>
                <c:pt idx="3975">
                  <c:v>4807.8500000000004</c:v>
                </c:pt>
                <c:pt idx="3976">
                  <c:v>2295.7600000000002</c:v>
                </c:pt>
                <c:pt idx="3977">
                  <c:v>6460.27</c:v>
                </c:pt>
                <c:pt idx="3978">
                  <c:v>4036.27</c:v>
                </c:pt>
                <c:pt idx="3979">
                  <c:v>4773.01</c:v>
                </c:pt>
                <c:pt idx="3980">
                  <c:v>20934.77</c:v>
                </c:pt>
                <c:pt idx="3981">
                  <c:v>5829.7</c:v>
                </c:pt>
                <c:pt idx="3982">
                  <c:v>5161.51</c:v>
                </c:pt>
                <c:pt idx="3983">
                  <c:v>9019.9500000000007</c:v>
                </c:pt>
                <c:pt idx="3984">
                  <c:v>5085.49</c:v>
                </c:pt>
                <c:pt idx="3985">
                  <c:v>5074.21</c:v>
                </c:pt>
                <c:pt idx="3986">
                  <c:v>4749.58</c:v>
                </c:pt>
                <c:pt idx="3987">
                  <c:v>4729.3</c:v>
                </c:pt>
                <c:pt idx="3988">
                  <c:v>45878.53</c:v>
                </c:pt>
                <c:pt idx="3989">
                  <c:v>9634.57</c:v>
                </c:pt>
                <c:pt idx="3990">
                  <c:v>4539.43</c:v>
                </c:pt>
                <c:pt idx="3991">
                  <c:v>16151.11</c:v>
                </c:pt>
                <c:pt idx="3992">
                  <c:v>192816.49</c:v>
                </c:pt>
                <c:pt idx="3993">
                  <c:v>20917.900000000001</c:v>
                </c:pt>
                <c:pt idx="3994">
                  <c:v>7871.19</c:v>
                </c:pt>
                <c:pt idx="3995">
                  <c:v>6808.64</c:v>
                </c:pt>
                <c:pt idx="3996">
                  <c:v>4524.7299999999996</c:v>
                </c:pt>
                <c:pt idx="3997">
                  <c:v>8975.9500000000007</c:v>
                </c:pt>
                <c:pt idx="3998">
                  <c:v>4913.34</c:v>
                </c:pt>
                <c:pt idx="3999">
                  <c:v>3164.66</c:v>
                </c:pt>
                <c:pt idx="4000">
                  <c:v>4702.8</c:v>
                </c:pt>
                <c:pt idx="4001">
                  <c:v>6763.64</c:v>
                </c:pt>
                <c:pt idx="4002">
                  <c:v>16111.86</c:v>
                </c:pt>
                <c:pt idx="4003">
                  <c:v>11432.95</c:v>
                </c:pt>
                <c:pt idx="4004">
                  <c:v>4774.82</c:v>
                </c:pt>
                <c:pt idx="4005">
                  <c:v>2719.71</c:v>
                </c:pt>
                <c:pt idx="4006">
                  <c:v>5277.81</c:v>
                </c:pt>
                <c:pt idx="4007">
                  <c:v>2786.8</c:v>
                </c:pt>
                <c:pt idx="4008">
                  <c:v>4679.9399999999996</c:v>
                </c:pt>
                <c:pt idx="4009">
                  <c:v>5152.68</c:v>
                </c:pt>
                <c:pt idx="4010">
                  <c:v>1933.66</c:v>
                </c:pt>
                <c:pt idx="4011">
                  <c:v>11405.36</c:v>
                </c:pt>
                <c:pt idx="4012">
                  <c:v>2274.42</c:v>
                </c:pt>
                <c:pt idx="4013">
                  <c:v>5266.35</c:v>
                </c:pt>
                <c:pt idx="4014">
                  <c:v>8949.92</c:v>
                </c:pt>
                <c:pt idx="4015">
                  <c:v>2109.94</c:v>
                </c:pt>
                <c:pt idx="4016">
                  <c:v>4896.34</c:v>
                </c:pt>
                <c:pt idx="4017">
                  <c:v>6742.64</c:v>
                </c:pt>
                <c:pt idx="4018">
                  <c:v>2803.56</c:v>
                </c:pt>
                <c:pt idx="4019">
                  <c:v>1924.92</c:v>
                </c:pt>
                <c:pt idx="4020">
                  <c:v>2753.79</c:v>
                </c:pt>
                <c:pt idx="4021">
                  <c:v>9585.57</c:v>
                </c:pt>
                <c:pt idx="4022">
                  <c:v>4356.7299999999996</c:v>
                </c:pt>
                <c:pt idx="4023">
                  <c:v>2797.18</c:v>
                </c:pt>
                <c:pt idx="4024">
                  <c:v>1907.97</c:v>
                </c:pt>
                <c:pt idx="4025">
                  <c:v>2784.33</c:v>
                </c:pt>
                <c:pt idx="4026">
                  <c:v>6719.55</c:v>
                </c:pt>
                <c:pt idx="4027">
                  <c:v>4494.16</c:v>
                </c:pt>
                <c:pt idx="4028">
                  <c:v>2773.11</c:v>
                </c:pt>
                <c:pt idx="4029">
                  <c:v>187.74</c:v>
                </c:pt>
                <c:pt idx="4030">
                  <c:v>192790.29</c:v>
                </c:pt>
                <c:pt idx="4031">
                  <c:v>4259.66</c:v>
                </c:pt>
                <c:pt idx="4032">
                  <c:v>8228.6299999999992</c:v>
                </c:pt>
                <c:pt idx="4033">
                  <c:v>4053.45</c:v>
                </c:pt>
                <c:pt idx="4034">
                  <c:v>4276.66</c:v>
                </c:pt>
                <c:pt idx="4035">
                  <c:v>1582.75</c:v>
                </c:pt>
                <c:pt idx="4036">
                  <c:v>2766.06</c:v>
                </c:pt>
                <c:pt idx="4037">
                  <c:v>6456.82</c:v>
                </c:pt>
                <c:pt idx="4038">
                  <c:v>7570.06</c:v>
                </c:pt>
                <c:pt idx="4039">
                  <c:v>1162.1099999999999</c:v>
                </c:pt>
                <c:pt idx="4040">
                  <c:v>2081.94</c:v>
                </c:pt>
                <c:pt idx="4041">
                  <c:v>45870.67</c:v>
                </c:pt>
                <c:pt idx="4042">
                  <c:v>2746.54</c:v>
                </c:pt>
                <c:pt idx="4043">
                  <c:v>4221.6099999999997</c:v>
                </c:pt>
                <c:pt idx="4044">
                  <c:v>7513.89</c:v>
                </c:pt>
                <c:pt idx="4045">
                  <c:v>2734.94</c:v>
                </c:pt>
                <c:pt idx="4046">
                  <c:v>1557.87</c:v>
                </c:pt>
                <c:pt idx="4047">
                  <c:v>2744.9</c:v>
                </c:pt>
                <c:pt idx="4048">
                  <c:v>4448.08</c:v>
                </c:pt>
                <c:pt idx="4049">
                  <c:v>8910.9500000000007</c:v>
                </c:pt>
                <c:pt idx="4050">
                  <c:v>17645.18</c:v>
                </c:pt>
                <c:pt idx="4051">
                  <c:v>1543.1</c:v>
                </c:pt>
                <c:pt idx="4052">
                  <c:v>172.35</c:v>
                </c:pt>
                <c:pt idx="4053">
                  <c:v>3989.03</c:v>
                </c:pt>
                <c:pt idx="4054">
                  <c:v>6361.94</c:v>
                </c:pt>
                <c:pt idx="4055">
                  <c:v>5228.9399999999996</c:v>
                </c:pt>
                <c:pt idx="4056">
                  <c:v>1472.88</c:v>
                </c:pt>
                <c:pt idx="4057">
                  <c:v>2175.4499999999998</c:v>
                </c:pt>
                <c:pt idx="4058">
                  <c:v>3258.94</c:v>
                </c:pt>
                <c:pt idx="4059">
                  <c:v>6743.77</c:v>
                </c:pt>
                <c:pt idx="4060">
                  <c:v>6707.13</c:v>
                </c:pt>
                <c:pt idx="4061">
                  <c:v>3779.96</c:v>
                </c:pt>
                <c:pt idx="4062">
                  <c:v>6693.5</c:v>
                </c:pt>
                <c:pt idx="4063">
                  <c:v>4206.22</c:v>
                </c:pt>
                <c:pt idx="4064">
                  <c:v>6694.37</c:v>
                </c:pt>
                <c:pt idx="4065">
                  <c:v>10559.36</c:v>
                </c:pt>
                <c:pt idx="4066">
                  <c:v>5253.42</c:v>
                </c:pt>
                <c:pt idx="4067">
                  <c:v>10192.02</c:v>
                </c:pt>
                <c:pt idx="4068">
                  <c:v>4442.8500000000004</c:v>
                </c:pt>
                <c:pt idx="4069">
                  <c:v>151.34</c:v>
                </c:pt>
                <c:pt idx="4070">
                  <c:v>10168.86</c:v>
                </c:pt>
                <c:pt idx="4071">
                  <c:v>2756.68</c:v>
                </c:pt>
                <c:pt idx="4072">
                  <c:v>4209.17</c:v>
                </c:pt>
                <c:pt idx="4073">
                  <c:v>261995.86</c:v>
                </c:pt>
                <c:pt idx="4074">
                  <c:v>3755.96</c:v>
                </c:pt>
                <c:pt idx="4075">
                  <c:v>3237.85</c:v>
                </c:pt>
                <c:pt idx="4076">
                  <c:v>5739.08</c:v>
                </c:pt>
                <c:pt idx="4077">
                  <c:v>4410.49</c:v>
                </c:pt>
                <c:pt idx="4078">
                  <c:v>5718.72</c:v>
                </c:pt>
                <c:pt idx="4079">
                  <c:v>3217.68</c:v>
                </c:pt>
                <c:pt idx="4080">
                  <c:v>126.8</c:v>
                </c:pt>
                <c:pt idx="4081">
                  <c:v>9541.2099999999991</c:v>
                </c:pt>
                <c:pt idx="4082">
                  <c:v>3192.08</c:v>
                </c:pt>
                <c:pt idx="4083">
                  <c:v>111.02</c:v>
                </c:pt>
                <c:pt idx="4084">
                  <c:v>6185.42</c:v>
                </c:pt>
                <c:pt idx="4085">
                  <c:v>6711.84</c:v>
                </c:pt>
                <c:pt idx="4086">
                  <c:v>45834.67</c:v>
                </c:pt>
                <c:pt idx="4087">
                  <c:v>4393.9799999999996</c:v>
                </c:pt>
                <c:pt idx="4088">
                  <c:v>2043.94</c:v>
                </c:pt>
                <c:pt idx="4089">
                  <c:v>1465.37</c:v>
                </c:pt>
                <c:pt idx="4090">
                  <c:v>4184.66</c:v>
                </c:pt>
                <c:pt idx="4091">
                  <c:v>20886.900000000001</c:v>
                </c:pt>
                <c:pt idx="4092">
                  <c:v>2343.44</c:v>
                </c:pt>
                <c:pt idx="4093">
                  <c:v>1459.1</c:v>
                </c:pt>
                <c:pt idx="4094">
                  <c:v>62163.22</c:v>
                </c:pt>
                <c:pt idx="4095">
                  <c:v>2126.4499999999998</c:v>
                </c:pt>
                <c:pt idx="4096">
                  <c:v>2900.02</c:v>
                </c:pt>
                <c:pt idx="4097">
                  <c:v>4375.13</c:v>
                </c:pt>
                <c:pt idx="4098">
                  <c:v>5122.38</c:v>
                </c:pt>
                <c:pt idx="4099">
                  <c:v>6152.42</c:v>
                </c:pt>
                <c:pt idx="4100">
                  <c:v>7438.89</c:v>
                </c:pt>
                <c:pt idx="4101">
                  <c:v>2995.24</c:v>
                </c:pt>
                <c:pt idx="4102">
                  <c:v>4155.5200000000004</c:v>
                </c:pt>
                <c:pt idx="4103">
                  <c:v>99.16</c:v>
                </c:pt>
                <c:pt idx="4104">
                  <c:v>60357.21</c:v>
                </c:pt>
                <c:pt idx="4105">
                  <c:v>4362.87</c:v>
                </c:pt>
                <c:pt idx="4106">
                  <c:v>2689.21</c:v>
                </c:pt>
                <c:pt idx="4107">
                  <c:v>4168.47</c:v>
                </c:pt>
                <c:pt idx="4108">
                  <c:v>60334.9</c:v>
                </c:pt>
                <c:pt idx="4109">
                  <c:v>1454.82</c:v>
                </c:pt>
                <c:pt idx="4110">
                  <c:v>5088.6499999999996</c:v>
                </c:pt>
                <c:pt idx="4111">
                  <c:v>6630.94</c:v>
                </c:pt>
                <c:pt idx="4112">
                  <c:v>4129.1899999999996</c:v>
                </c:pt>
                <c:pt idx="4113">
                  <c:v>9512.52</c:v>
                </c:pt>
                <c:pt idx="4114">
                  <c:v>4146.54</c:v>
                </c:pt>
                <c:pt idx="4115">
                  <c:v>34383.199999999997</c:v>
                </c:pt>
                <c:pt idx="4116">
                  <c:v>8114.87</c:v>
                </c:pt>
                <c:pt idx="4117">
                  <c:v>1446.36</c:v>
                </c:pt>
                <c:pt idx="4118">
                  <c:v>28061.47</c:v>
                </c:pt>
                <c:pt idx="4119">
                  <c:v>4147.6400000000003</c:v>
                </c:pt>
                <c:pt idx="4120">
                  <c:v>1901.53</c:v>
                </c:pt>
                <c:pt idx="4121">
                  <c:v>2663.48</c:v>
                </c:pt>
                <c:pt idx="4122">
                  <c:v>1434.21</c:v>
                </c:pt>
                <c:pt idx="4123">
                  <c:v>92.66</c:v>
                </c:pt>
                <c:pt idx="4124">
                  <c:v>3025.78</c:v>
                </c:pt>
                <c:pt idx="4125">
                  <c:v>36381.93</c:v>
                </c:pt>
                <c:pt idx="4126">
                  <c:v>8354.32</c:v>
                </c:pt>
                <c:pt idx="4127">
                  <c:v>30406.74</c:v>
                </c:pt>
                <c:pt idx="4128">
                  <c:v>9478.52</c:v>
                </c:pt>
                <c:pt idx="4129">
                  <c:v>20878.68</c:v>
                </c:pt>
                <c:pt idx="4130">
                  <c:v>3018.05</c:v>
                </c:pt>
                <c:pt idx="4131">
                  <c:v>4759.28</c:v>
                </c:pt>
                <c:pt idx="4132">
                  <c:v>6351.96</c:v>
                </c:pt>
                <c:pt idx="4133">
                  <c:v>5713.98</c:v>
                </c:pt>
                <c:pt idx="4134">
                  <c:v>2728.76</c:v>
                </c:pt>
                <c:pt idx="4135">
                  <c:v>2716.41</c:v>
                </c:pt>
                <c:pt idx="4136">
                  <c:v>6314.96</c:v>
                </c:pt>
                <c:pt idx="4137">
                  <c:v>1149.27</c:v>
                </c:pt>
                <c:pt idx="4138">
                  <c:v>9021.51</c:v>
                </c:pt>
                <c:pt idx="4139">
                  <c:v>5657.92</c:v>
                </c:pt>
                <c:pt idx="4140">
                  <c:v>12322.1</c:v>
                </c:pt>
                <c:pt idx="4141">
                  <c:v>4725.26</c:v>
                </c:pt>
                <c:pt idx="4142">
                  <c:v>6291.5</c:v>
                </c:pt>
                <c:pt idx="4143">
                  <c:v>1855.51</c:v>
                </c:pt>
                <c:pt idx="4144">
                  <c:v>1834.58</c:v>
                </c:pt>
                <c:pt idx="4145">
                  <c:v>6590.94</c:v>
                </c:pt>
                <c:pt idx="4146">
                  <c:v>5494.37</c:v>
                </c:pt>
                <c:pt idx="4147">
                  <c:v>87.06</c:v>
                </c:pt>
                <c:pt idx="4148">
                  <c:v>2660.06</c:v>
                </c:pt>
                <c:pt idx="4149">
                  <c:v>2612.73</c:v>
                </c:pt>
                <c:pt idx="4150">
                  <c:v>6676.05</c:v>
                </c:pt>
                <c:pt idx="4151">
                  <c:v>60310.07</c:v>
                </c:pt>
                <c:pt idx="4152">
                  <c:v>4357.3</c:v>
                </c:pt>
                <c:pt idx="4153">
                  <c:v>45778.89</c:v>
                </c:pt>
                <c:pt idx="4154">
                  <c:v>5083.29</c:v>
                </c:pt>
                <c:pt idx="4155">
                  <c:v>4731.97</c:v>
                </c:pt>
                <c:pt idx="4156">
                  <c:v>4337.62</c:v>
                </c:pt>
                <c:pt idx="4157">
                  <c:v>4615.75</c:v>
                </c:pt>
                <c:pt idx="4158">
                  <c:v>4582.4799999999996</c:v>
                </c:pt>
                <c:pt idx="4159">
                  <c:v>12141.1</c:v>
                </c:pt>
                <c:pt idx="4160">
                  <c:v>6400.51</c:v>
                </c:pt>
                <c:pt idx="4161">
                  <c:v>4312.38</c:v>
                </c:pt>
                <c:pt idx="4162">
                  <c:v>8660.7099999999991</c:v>
                </c:pt>
                <c:pt idx="4163">
                  <c:v>2313.94</c:v>
                </c:pt>
                <c:pt idx="4164">
                  <c:v>45763.71</c:v>
                </c:pt>
                <c:pt idx="4165">
                  <c:v>5038.29</c:v>
                </c:pt>
                <c:pt idx="4166">
                  <c:v>2477.73</c:v>
                </c:pt>
                <c:pt idx="4167">
                  <c:v>5479.91</c:v>
                </c:pt>
                <c:pt idx="4168">
                  <c:v>1141.43</c:v>
                </c:pt>
                <c:pt idx="4169">
                  <c:v>7114</c:v>
                </c:pt>
                <c:pt idx="4170">
                  <c:v>6563.94</c:v>
                </c:pt>
                <c:pt idx="4171">
                  <c:v>4301.09</c:v>
                </c:pt>
                <c:pt idx="4172">
                  <c:v>8875.92</c:v>
                </c:pt>
                <c:pt idx="4173">
                  <c:v>5040.28</c:v>
                </c:pt>
                <c:pt idx="4174">
                  <c:v>20835.900000000001</c:v>
                </c:pt>
                <c:pt idx="4175">
                  <c:v>4134.2</c:v>
                </c:pt>
                <c:pt idx="4176">
                  <c:v>7371.46</c:v>
                </c:pt>
                <c:pt idx="4177">
                  <c:v>3529.19</c:v>
                </c:pt>
                <c:pt idx="4178">
                  <c:v>2680.83</c:v>
                </c:pt>
                <c:pt idx="4179">
                  <c:v>4674.18</c:v>
                </c:pt>
                <c:pt idx="4180">
                  <c:v>2722.83</c:v>
                </c:pt>
                <c:pt idx="4181">
                  <c:v>20988.21</c:v>
                </c:pt>
                <c:pt idx="4182">
                  <c:v>7419.46</c:v>
                </c:pt>
                <c:pt idx="4183">
                  <c:v>192768.92</c:v>
                </c:pt>
                <c:pt idx="4184">
                  <c:v>2730.77</c:v>
                </c:pt>
                <c:pt idx="4185">
                  <c:v>5018.3599999999997</c:v>
                </c:pt>
                <c:pt idx="4186">
                  <c:v>45677.71</c:v>
                </c:pt>
                <c:pt idx="4187">
                  <c:v>2009.47</c:v>
                </c:pt>
                <c:pt idx="4188">
                  <c:v>4269.26</c:v>
                </c:pt>
                <c:pt idx="4189">
                  <c:v>3505.73</c:v>
                </c:pt>
                <c:pt idx="4190">
                  <c:v>8093.9</c:v>
                </c:pt>
                <c:pt idx="4191">
                  <c:v>2662.42</c:v>
                </c:pt>
                <c:pt idx="4192">
                  <c:v>8838.93</c:v>
                </c:pt>
                <c:pt idx="4193">
                  <c:v>36535.78</c:v>
                </c:pt>
                <c:pt idx="4194">
                  <c:v>2564.7199999999998</c:v>
                </c:pt>
                <c:pt idx="4195">
                  <c:v>3009.8</c:v>
                </c:pt>
                <c:pt idx="4196">
                  <c:v>4238.3900000000003</c:v>
                </c:pt>
                <c:pt idx="4197">
                  <c:v>8397.98</c:v>
                </c:pt>
                <c:pt idx="4198">
                  <c:v>7038.16</c:v>
                </c:pt>
                <c:pt idx="4199">
                  <c:v>2435.85</c:v>
                </c:pt>
                <c:pt idx="4200">
                  <c:v>7118.85</c:v>
                </c:pt>
                <c:pt idx="4201">
                  <c:v>45663.09</c:v>
                </c:pt>
                <c:pt idx="4202">
                  <c:v>8614.51</c:v>
                </c:pt>
                <c:pt idx="4203">
                  <c:v>2544.85</c:v>
                </c:pt>
                <c:pt idx="4204">
                  <c:v>4588.54</c:v>
                </c:pt>
                <c:pt idx="4205">
                  <c:v>1732.58</c:v>
                </c:pt>
                <c:pt idx="4206">
                  <c:v>6280.07</c:v>
                </c:pt>
                <c:pt idx="4207">
                  <c:v>2016.27</c:v>
                </c:pt>
                <c:pt idx="4208">
                  <c:v>6664.45</c:v>
                </c:pt>
                <c:pt idx="4209">
                  <c:v>2989.91</c:v>
                </c:pt>
                <c:pt idx="4210">
                  <c:v>10536.36</c:v>
                </c:pt>
                <c:pt idx="4211">
                  <c:v>4564.54</c:v>
                </c:pt>
                <c:pt idx="4212">
                  <c:v>2451.23</c:v>
                </c:pt>
                <c:pt idx="4213">
                  <c:v>4068.2</c:v>
                </c:pt>
                <c:pt idx="4214">
                  <c:v>36257.93</c:v>
                </c:pt>
                <c:pt idx="4215">
                  <c:v>6118.42</c:v>
                </c:pt>
                <c:pt idx="4216">
                  <c:v>1239.21</c:v>
                </c:pt>
                <c:pt idx="4217">
                  <c:v>4218.18</c:v>
                </c:pt>
                <c:pt idx="4218">
                  <c:v>45516.09</c:v>
                </c:pt>
                <c:pt idx="4219">
                  <c:v>62032.22</c:v>
                </c:pt>
                <c:pt idx="4220">
                  <c:v>8728.93</c:v>
                </c:pt>
                <c:pt idx="4221">
                  <c:v>8379.67</c:v>
                </c:pt>
                <c:pt idx="4222">
                  <c:v>3810.03</c:v>
                </c:pt>
                <c:pt idx="4223">
                  <c:v>192717.92</c:v>
                </c:pt>
                <c:pt idx="4224">
                  <c:v>4210.93</c:v>
                </c:pt>
                <c:pt idx="4225">
                  <c:v>1652.07</c:v>
                </c:pt>
                <c:pt idx="4226">
                  <c:v>1106.47</c:v>
                </c:pt>
                <c:pt idx="4227">
                  <c:v>15433.16</c:v>
                </c:pt>
                <c:pt idx="4228">
                  <c:v>6658.66</c:v>
                </c:pt>
                <c:pt idx="4229">
                  <c:v>20816.169999999998</c:v>
                </c:pt>
                <c:pt idx="4230">
                  <c:v>4042.4</c:v>
                </c:pt>
                <c:pt idx="4231">
                  <c:v>6655.04</c:v>
                </c:pt>
                <c:pt idx="4232">
                  <c:v>6263.74</c:v>
                </c:pt>
                <c:pt idx="4233">
                  <c:v>36511.18</c:v>
                </c:pt>
                <c:pt idx="4234">
                  <c:v>20786.82</c:v>
                </c:pt>
                <c:pt idx="4235">
                  <c:v>10535.17</c:v>
                </c:pt>
                <c:pt idx="4236">
                  <c:v>3187.3</c:v>
                </c:pt>
                <c:pt idx="4237">
                  <c:v>7348.09</c:v>
                </c:pt>
                <c:pt idx="4238">
                  <c:v>5418.97</c:v>
                </c:pt>
                <c:pt idx="4239">
                  <c:v>10190.219999999999</c:v>
                </c:pt>
                <c:pt idx="4240">
                  <c:v>5034.33</c:v>
                </c:pt>
                <c:pt idx="4241">
                  <c:v>3176.26</c:v>
                </c:pt>
                <c:pt idx="4242">
                  <c:v>4045.05</c:v>
                </c:pt>
                <c:pt idx="4243">
                  <c:v>7947.98</c:v>
                </c:pt>
                <c:pt idx="4244">
                  <c:v>4019.53</c:v>
                </c:pt>
                <c:pt idx="4245">
                  <c:v>4200.91</c:v>
                </c:pt>
                <c:pt idx="4246">
                  <c:v>4186.2</c:v>
                </c:pt>
                <c:pt idx="4247">
                  <c:v>4154.58</c:v>
                </c:pt>
                <c:pt idx="4248">
                  <c:v>11449.84</c:v>
                </c:pt>
                <c:pt idx="4249">
                  <c:v>6293.87</c:v>
                </c:pt>
                <c:pt idx="4250">
                  <c:v>6247.87</c:v>
                </c:pt>
                <c:pt idx="4251">
                  <c:v>55170.57</c:v>
                </c:pt>
                <c:pt idx="4252">
                  <c:v>3780.96</c:v>
                </c:pt>
                <c:pt idx="4253">
                  <c:v>10021.86</c:v>
                </c:pt>
                <c:pt idx="4254">
                  <c:v>11753.39</c:v>
                </c:pt>
                <c:pt idx="4255">
                  <c:v>36469.18</c:v>
                </c:pt>
                <c:pt idx="4256">
                  <c:v>196933.96</c:v>
                </c:pt>
                <c:pt idx="4257">
                  <c:v>4686.3999999999996</c:v>
                </c:pt>
                <c:pt idx="4258">
                  <c:v>2376.75</c:v>
                </c:pt>
                <c:pt idx="4259">
                  <c:v>1066.95</c:v>
                </c:pt>
                <c:pt idx="4260">
                  <c:v>3874.4</c:v>
                </c:pt>
                <c:pt idx="4261">
                  <c:v>5081.13</c:v>
                </c:pt>
                <c:pt idx="4262">
                  <c:v>2008.57</c:v>
                </c:pt>
                <c:pt idx="4263">
                  <c:v>8606.0499999999993</c:v>
                </c:pt>
                <c:pt idx="4264">
                  <c:v>2392.91</c:v>
                </c:pt>
                <c:pt idx="4265">
                  <c:v>110361.62</c:v>
                </c:pt>
                <c:pt idx="4266">
                  <c:v>10942.33</c:v>
                </c:pt>
                <c:pt idx="4267">
                  <c:v>5206.26</c:v>
                </c:pt>
                <c:pt idx="4268">
                  <c:v>31071.17</c:v>
                </c:pt>
                <c:pt idx="4269">
                  <c:v>3068.41</c:v>
                </c:pt>
                <c:pt idx="4270">
                  <c:v>7254.29</c:v>
                </c:pt>
                <c:pt idx="4271">
                  <c:v>2362.87</c:v>
                </c:pt>
                <c:pt idx="4272">
                  <c:v>2412.0100000000002</c:v>
                </c:pt>
                <c:pt idx="4273">
                  <c:v>4080.59</c:v>
                </c:pt>
                <c:pt idx="4274">
                  <c:v>11409.84</c:v>
                </c:pt>
                <c:pt idx="4275">
                  <c:v>9318.52</c:v>
                </c:pt>
                <c:pt idx="4276">
                  <c:v>36237.93</c:v>
                </c:pt>
                <c:pt idx="4277">
                  <c:v>6809.38</c:v>
                </c:pt>
                <c:pt idx="4278">
                  <c:v>4141.22</c:v>
                </c:pt>
                <c:pt idx="4279">
                  <c:v>5194.37</c:v>
                </c:pt>
                <c:pt idx="4280">
                  <c:v>3819.4</c:v>
                </c:pt>
                <c:pt idx="4281">
                  <c:v>4120.09</c:v>
                </c:pt>
                <c:pt idx="4282">
                  <c:v>7092</c:v>
                </c:pt>
                <c:pt idx="4283">
                  <c:v>34312.54</c:v>
                </c:pt>
                <c:pt idx="4284">
                  <c:v>1646.26</c:v>
                </c:pt>
                <c:pt idx="4285">
                  <c:v>5244.74</c:v>
                </c:pt>
                <c:pt idx="4286">
                  <c:v>110168.62</c:v>
                </c:pt>
                <c:pt idx="4287">
                  <c:v>20777.52</c:v>
                </c:pt>
                <c:pt idx="4288">
                  <c:v>2695.99</c:v>
                </c:pt>
                <c:pt idx="4289">
                  <c:v>7775.98</c:v>
                </c:pt>
                <c:pt idx="4290">
                  <c:v>4528.54</c:v>
                </c:pt>
                <c:pt idx="4291">
                  <c:v>3015.41</c:v>
                </c:pt>
                <c:pt idx="4292">
                  <c:v>12017.2</c:v>
                </c:pt>
                <c:pt idx="4293">
                  <c:v>10636.12</c:v>
                </c:pt>
                <c:pt idx="4294">
                  <c:v>3151.83</c:v>
                </c:pt>
                <c:pt idx="4295">
                  <c:v>1641.73</c:v>
                </c:pt>
                <c:pt idx="4296">
                  <c:v>3490.33</c:v>
                </c:pt>
                <c:pt idx="4297">
                  <c:v>2353.7199999999998</c:v>
                </c:pt>
                <c:pt idx="4298">
                  <c:v>6508.94</c:v>
                </c:pt>
                <c:pt idx="4299">
                  <c:v>2997.29</c:v>
                </c:pt>
                <c:pt idx="4300">
                  <c:v>2975.05</c:v>
                </c:pt>
                <c:pt idx="4301">
                  <c:v>4610.18</c:v>
                </c:pt>
                <c:pt idx="4302">
                  <c:v>110135.62</c:v>
                </c:pt>
                <c:pt idx="4303">
                  <c:v>1948.47</c:v>
                </c:pt>
                <c:pt idx="4304">
                  <c:v>20734.41</c:v>
                </c:pt>
                <c:pt idx="4305">
                  <c:v>4003.94</c:v>
                </c:pt>
                <c:pt idx="4306">
                  <c:v>6630.94</c:v>
                </c:pt>
                <c:pt idx="4307">
                  <c:v>4847.33</c:v>
                </c:pt>
                <c:pt idx="4308">
                  <c:v>4068.4</c:v>
                </c:pt>
                <c:pt idx="4309">
                  <c:v>2370.44</c:v>
                </c:pt>
                <c:pt idx="4310">
                  <c:v>6592.47</c:v>
                </c:pt>
                <c:pt idx="4311">
                  <c:v>5390.5</c:v>
                </c:pt>
                <c:pt idx="4312">
                  <c:v>5368.08</c:v>
                </c:pt>
                <c:pt idx="4313">
                  <c:v>7223.29</c:v>
                </c:pt>
                <c:pt idx="4314">
                  <c:v>2949.13</c:v>
                </c:pt>
                <c:pt idx="4315">
                  <c:v>5275.59</c:v>
                </c:pt>
                <c:pt idx="4316">
                  <c:v>2682.06</c:v>
                </c:pt>
                <c:pt idx="4317">
                  <c:v>7978.71</c:v>
                </c:pt>
                <c:pt idx="4318">
                  <c:v>3137.35</c:v>
                </c:pt>
                <c:pt idx="4319">
                  <c:v>2117.12</c:v>
                </c:pt>
                <c:pt idx="4320">
                  <c:v>5243.56</c:v>
                </c:pt>
                <c:pt idx="4321">
                  <c:v>1219.21</c:v>
                </c:pt>
                <c:pt idx="4322">
                  <c:v>15305.16</c:v>
                </c:pt>
                <c:pt idx="4323">
                  <c:v>36452.589999999997</c:v>
                </c:pt>
                <c:pt idx="4324">
                  <c:v>10004.86</c:v>
                </c:pt>
                <c:pt idx="4325">
                  <c:v>11710.39</c:v>
                </c:pt>
                <c:pt idx="4326">
                  <c:v>1823.14</c:v>
                </c:pt>
                <c:pt idx="4327">
                  <c:v>5227.8999999999996</c:v>
                </c:pt>
                <c:pt idx="4328">
                  <c:v>36207.93</c:v>
                </c:pt>
                <c:pt idx="4329">
                  <c:v>9102.1200000000008</c:v>
                </c:pt>
                <c:pt idx="4330">
                  <c:v>10725.75</c:v>
                </c:pt>
                <c:pt idx="4331">
                  <c:v>10493.17</c:v>
                </c:pt>
                <c:pt idx="4332">
                  <c:v>5356.03</c:v>
                </c:pt>
                <c:pt idx="4333">
                  <c:v>4060.59</c:v>
                </c:pt>
                <c:pt idx="4334">
                  <c:v>12002</c:v>
                </c:pt>
                <c:pt idx="4335">
                  <c:v>4452.54</c:v>
                </c:pt>
                <c:pt idx="4336">
                  <c:v>6571.47</c:v>
                </c:pt>
                <c:pt idx="4337">
                  <c:v>8982.51</c:v>
                </c:pt>
                <c:pt idx="4338">
                  <c:v>5227.91</c:v>
                </c:pt>
                <c:pt idx="4339">
                  <c:v>1183.21</c:v>
                </c:pt>
                <c:pt idx="4340">
                  <c:v>20707.759999999998</c:v>
                </c:pt>
                <c:pt idx="4341">
                  <c:v>9968.86</c:v>
                </c:pt>
                <c:pt idx="4342">
                  <c:v>34280.720000000001</c:v>
                </c:pt>
                <c:pt idx="4343">
                  <c:v>10712.04</c:v>
                </c:pt>
                <c:pt idx="4344">
                  <c:v>6499.46</c:v>
                </c:pt>
                <c:pt idx="4345">
                  <c:v>15289.13</c:v>
                </c:pt>
                <c:pt idx="4346">
                  <c:v>5152.76</c:v>
                </c:pt>
                <c:pt idx="4347">
                  <c:v>36178.93</c:v>
                </c:pt>
                <c:pt idx="4348">
                  <c:v>9048.1200000000008</c:v>
                </c:pt>
                <c:pt idx="4349">
                  <c:v>6556.06</c:v>
                </c:pt>
                <c:pt idx="4350">
                  <c:v>4593.16</c:v>
                </c:pt>
                <c:pt idx="4351">
                  <c:v>4057.48</c:v>
                </c:pt>
                <c:pt idx="4352">
                  <c:v>2294.9299999999998</c:v>
                </c:pt>
                <c:pt idx="4353">
                  <c:v>10438.73</c:v>
                </c:pt>
                <c:pt idx="4354">
                  <c:v>5025.1000000000004</c:v>
                </c:pt>
                <c:pt idx="4355">
                  <c:v>6502.78</c:v>
                </c:pt>
                <c:pt idx="4356">
                  <c:v>2652.56</c:v>
                </c:pt>
                <c:pt idx="4357">
                  <c:v>1051.51</c:v>
                </c:pt>
                <c:pt idx="4358">
                  <c:v>3979.93</c:v>
                </c:pt>
                <c:pt idx="4359">
                  <c:v>6060.96</c:v>
                </c:pt>
                <c:pt idx="4360">
                  <c:v>12124.5</c:v>
                </c:pt>
                <c:pt idx="4361">
                  <c:v>4574.82</c:v>
                </c:pt>
                <c:pt idx="4362">
                  <c:v>2651.07</c:v>
                </c:pt>
                <c:pt idx="4363">
                  <c:v>2877.36</c:v>
                </c:pt>
                <c:pt idx="4364">
                  <c:v>10404.09</c:v>
                </c:pt>
                <c:pt idx="4365">
                  <c:v>3475.26</c:v>
                </c:pt>
                <c:pt idx="4366">
                  <c:v>10093.4</c:v>
                </c:pt>
                <c:pt idx="4367">
                  <c:v>9923.86</c:v>
                </c:pt>
                <c:pt idx="4368">
                  <c:v>10631.69</c:v>
                </c:pt>
                <c:pt idx="4369">
                  <c:v>20676.5</c:v>
                </c:pt>
                <c:pt idx="4370">
                  <c:v>4875.66</c:v>
                </c:pt>
                <c:pt idx="4371">
                  <c:v>2982.16</c:v>
                </c:pt>
                <c:pt idx="4372">
                  <c:v>4107.55</c:v>
                </c:pt>
                <c:pt idx="4373">
                  <c:v>4016.19</c:v>
                </c:pt>
                <c:pt idx="4374">
                  <c:v>1558.67</c:v>
                </c:pt>
                <c:pt idx="4375">
                  <c:v>5998.5</c:v>
                </c:pt>
                <c:pt idx="4376">
                  <c:v>4554.83</c:v>
                </c:pt>
                <c:pt idx="4377">
                  <c:v>12367.1</c:v>
                </c:pt>
                <c:pt idx="4378">
                  <c:v>7754.26</c:v>
                </c:pt>
                <c:pt idx="4379">
                  <c:v>11640.63</c:v>
                </c:pt>
                <c:pt idx="4380">
                  <c:v>4832.5200000000004</c:v>
                </c:pt>
                <c:pt idx="4381">
                  <c:v>3648.8</c:v>
                </c:pt>
                <c:pt idx="4382">
                  <c:v>4289.8500000000004</c:v>
                </c:pt>
                <c:pt idx="4383">
                  <c:v>1543.26</c:v>
                </c:pt>
                <c:pt idx="4384">
                  <c:v>4529.92</c:v>
                </c:pt>
                <c:pt idx="4385">
                  <c:v>20637.5</c:v>
                </c:pt>
                <c:pt idx="4386">
                  <c:v>3115.05</c:v>
                </c:pt>
                <c:pt idx="4387">
                  <c:v>5124.76</c:v>
                </c:pt>
                <c:pt idx="4388">
                  <c:v>3399.94</c:v>
                </c:pt>
                <c:pt idx="4389">
                  <c:v>34266.699999999997</c:v>
                </c:pt>
                <c:pt idx="4390">
                  <c:v>1044.96</c:v>
                </c:pt>
                <c:pt idx="4391">
                  <c:v>4486.45</c:v>
                </c:pt>
                <c:pt idx="4392">
                  <c:v>1533.59</c:v>
                </c:pt>
                <c:pt idx="4393">
                  <c:v>4022.28</c:v>
                </c:pt>
                <c:pt idx="4394">
                  <c:v>10271.09</c:v>
                </c:pt>
                <c:pt idx="4395">
                  <c:v>3981.96</c:v>
                </c:pt>
                <c:pt idx="4396">
                  <c:v>2974.38</c:v>
                </c:pt>
                <c:pt idx="4397">
                  <c:v>3095.27</c:v>
                </c:pt>
                <c:pt idx="4398">
                  <c:v>2958.38</c:v>
                </c:pt>
                <c:pt idx="4399">
                  <c:v>10489.69</c:v>
                </c:pt>
                <c:pt idx="4400">
                  <c:v>4477.6400000000003</c:v>
                </c:pt>
                <c:pt idx="4401">
                  <c:v>4013.96</c:v>
                </c:pt>
                <c:pt idx="4402">
                  <c:v>2793.61</c:v>
                </c:pt>
                <c:pt idx="4403">
                  <c:v>110017.62</c:v>
                </c:pt>
                <c:pt idx="4404">
                  <c:v>37770.559999999998</c:v>
                </c:pt>
                <c:pt idx="4405">
                  <c:v>5310.03</c:v>
                </c:pt>
                <c:pt idx="4406">
                  <c:v>3077.83</c:v>
                </c:pt>
                <c:pt idx="4407">
                  <c:v>3422.17</c:v>
                </c:pt>
                <c:pt idx="4408">
                  <c:v>3415.72</c:v>
                </c:pt>
                <c:pt idx="4409">
                  <c:v>4991.3599999999997</c:v>
                </c:pt>
                <c:pt idx="4410">
                  <c:v>2535.7199999999998</c:v>
                </c:pt>
                <c:pt idx="4411">
                  <c:v>11639.39</c:v>
                </c:pt>
                <c:pt idx="4412">
                  <c:v>7006.85</c:v>
                </c:pt>
                <c:pt idx="4413">
                  <c:v>3216.82</c:v>
                </c:pt>
                <c:pt idx="4414">
                  <c:v>5028.43</c:v>
                </c:pt>
                <c:pt idx="4415">
                  <c:v>2788.07</c:v>
                </c:pt>
                <c:pt idx="4416">
                  <c:v>7578.2</c:v>
                </c:pt>
                <c:pt idx="4417">
                  <c:v>3633.78</c:v>
                </c:pt>
                <c:pt idx="4418">
                  <c:v>2856.17</c:v>
                </c:pt>
                <c:pt idx="4419">
                  <c:v>4470.9399999999996</c:v>
                </c:pt>
                <c:pt idx="4420">
                  <c:v>3968.93</c:v>
                </c:pt>
                <c:pt idx="4421">
                  <c:v>3812.95</c:v>
                </c:pt>
                <c:pt idx="4422">
                  <c:v>17600.18</c:v>
                </c:pt>
                <c:pt idx="4423">
                  <c:v>36423.589999999997</c:v>
                </c:pt>
                <c:pt idx="4424">
                  <c:v>196904.95999999999</c:v>
                </c:pt>
                <c:pt idx="4425">
                  <c:v>2943.41</c:v>
                </c:pt>
                <c:pt idx="4426">
                  <c:v>6469.16</c:v>
                </c:pt>
                <c:pt idx="4427">
                  <c:v>2257.66</c:v>
                </c:pt>
                <c:pt idx="4428">
                  <c:v>3941.93</c:v>
                </c:pt>
                <c:pt idx="4429">
                  <c:v>4269.3999999999996</c:v>
                </c:pt>
                <c:pt idx="4430">
                  <c:v>10073.4</c:v>
                </c:pt>
                <c:pt idx="4431">
                  <c:v>10455.69</c:v>
                </c:pt>
                <c:pt idx="4432">
                  <c:v>20974.33</c:v>
                </c:pt>
                <c:pt idx="4433">
                  <c:v>8714.1299999999992</c:v>
                </c:pt>
                <c:pt idx="4434">
                  <c:v>3777.79</c:v>
                </c:pt>
                <c:pt idx="4435">
                  <c:v>3999.04</c:v>
                </c:pt>
                <c:pt idx="4436">
                  <c:v>4421.47</c:v>
                </c:pt>
                <c:pt idx="4437">
                  <c:v>16082.36</c:v>
                </c:pt>
                <c:pt idx="4438">
                  <c:v>6447.3</c:v>
                </c:pt>
                <c:pt idx="4439">
                  <c:v>5203.5600000000004</c:v>
                </c:pt>
                <c:pt idx="4440">
                  <c:v>2811.86</c:v>
                </c:pt>
                <c:pt idx="4441">
                  <c:v>3927.71</c:v>
                </c:pt>
                <c:pt idx="4442">
                  <c:v>3825.12</c:v>
                </c:pt>
                <c:pt idx="4443">
                  <c:v>2923.34</c:v>
                </c:pt>
                <c:pt idx="4444">
                  <c:v>11601.81</c:v>
                </c:pt>
                <c:pt idx="4445">
                  <c:v>7607.07</c:v>
                </c:pt>
                <c:pt idx="4446">
                  <c:v>10288.69</c:v>
                </c:pt>
                <c:pt idx="4447">
                  <c:v>8675.3799999999992</c:v>
                </c:pt>
                <c:pt idx="4448">
                  <c:v>12285.1</c:v>
                </c:pt>
                <c:pt idx="4449">
                  <c:v>5034.1899999999996</c:v>
                </c:pt>
                <c:pt idx="4450">
                  <c:v>1179.3499999999999</c:v>
                </c:pt>
                <c:pt idx="4451">
                  <c:v>36352.589999999997</c:v>
                </c:pt>
                <c:pt idx="4452">
                  <c:v>55047.57</c:v>
                </c:pt>
                <c:pt idx="4453">
                  <c:v>9297.52</c:v>
                </c:pt>
                <c:pt idx="4454">
                  <c:v>8579.0499999999993</c:v>
                </c:pt>
                <c:pt idx="4455">
                  <c:v>2782.86</c:v>
                </c:pt>
                <c:pt idx="4456">
                  <c:v>3083.11</c:v>
                </c:pt>
                <c:pt idx="4457">
                  <c:v>12099.5</c:v>
                </c:pt>
                <c:pt idx="4458">
                  <c:v>10673.04</c:v>
                </c:pt>
                <c:pt idx="4459">
                  <c:v>15267.39</c:v>
                </c:pt>
                <c:pt idx="4460">
                  <c:v>261973.86</c:v>
                </c:pt>
                <c:pt idx="4461">
                  <c:v>5935.09</c:v>
                </c:pt>
                <c:pt idx="4462">
                  <c:v>4970.43</c:v>
                </c:pt>
                <c:pt idx="4463">
                  <c:v>10642.02</c:v>
                </c:pt>
                <c:pt idx="4464">
                  <c:v>6385.54</c:v>
                </c:pt>
                <c:pt idx="4465">
                  <c:v>4972.7</c:v>
                </c:pt>
                <c:pt idx="4466">
                  <c:v>4918.43</c:v>
                </c:pt>
                <c:pt idx="4467">
                  <c:v>2947.54</c:v>
                </c:pt>
                <c:pt idx="4468">
                  <c:v>10605.92</c:v>
                </c:pt>
                <c:pt idx="4469">
                  <c:v>5903.5</c:v>
                </c:pt>
                <c:pt idx="4470">
                  <c:v>6388</c:v>
                </c:pt>
                <c:pt idx="4471">
                  <c:v>3612.8</c:v>
                </c:pt>
                <c:pt idx="4472">
                  <c:v>3489.8</c:v>
                </c:pt>
                <c:pt idx="4473">
                  <c:v>186.17</c:v>
                </c:pt>
                <c:pt idx="4474">
                  <c:v>10277.65</c:v>
                </c:pt>
                <c:pt idx="4475">
                  <c:v>7970.09</c:v>
                </c:pt>
                <c:pt idx="4476">
                  <c:v>8668.3799999999992</c:v>
                </c:pt>
                <c:pt idx="4477">
                  <c:v>2914.62</c:v>
                </c:pt>
                <c:pt idx="4478">
                  <c:v>2948.8</c:v>
                </c:pt>
                <c:pt idx="4479">
                  <c:v>6413</c:v>
                </c:pt>
                <c:pt idx="4480">
                  <c:v>2888.8</c:v>
                </c:pt>
                <c:pt idx="4481">
                  <c:v>5106.3100000000004</c:v>
                </c:pt>
                <c:pt idx="4482">
                  <c:v>10590.14</c:v>
                </c:pt>
                <c:pt idx="4483">
                  <c:v>196835.55</c:v>
                </c:pt>
                <c:pt idx="4484">
                  <c:v>1155.04</c:v>
                </c:pt>
                <c:pt idx="4485">
                  <c:v>3758.95</c:v>
                </c:pt>
                <c:pt idx="4486">
                  <c:v>3744.09</c:v>
                </c:pt>
                <c:pt idx="4487">
                  <c:v>2920.15</c:v>
                </c:pt>
                <c:pt idx="4488">
                  <c:v>3884.04</c:v>
                </c:pt>
                <c:pt idx="4489">
                  <c:v>3712.09</c:v>
                </c:pt>
                <c:pt idx="4490">
                  <c:v>5205.74</c:v>
                </c:pt>
                <c:pt idx="4491">
                  <c:v>5869.5</c:v>
                </c:pt>
                <c:pt idx="4492">
                  <c:v>5077.3100000000004</c:v>
                </c:pt>
                <c:pt idx="4493">
                  <c:v>4656.3999999999996</c:v>
                </c:pt>
                <c:pt idx="4494">
                  <c:v>10068.32</c:v>
                </c:pt>
                <c:pt idx="4495">
                  <c:v>2905.98</c:v>
                </c:pt>
                <c:pt idx="4496">
                  <c:v>2758</c:v>
                </c:pt>
                <c:pt idx="4497">
                  <c:v>63.52</c:v>
                </c:pt>
                <c:pt idx="4498">
                  <c:v>54938.57</c:v>
                </c:pt>
                <c:pt idx="4499">
                  <c:v>2747.89</c:v>
                </c:pt>
                <c:pt idx="4500">
                  <c:v>3130.66</c:v>
                </c:pt>
                <c:pt idx="4501">
                  <c:v>10170.540000000001</c:v>
                </c:pt>
                <c:pt idx="4502">
                  <c:v>1144.6500000000001</c:v>
                </c:pt>
                <c:pt idx="4503">
                  <c:v>20616.54</c:v>
                </c:pt>
                <c:pt idx="4504">
                  <c:v>6230.79</c:v>
                </c:pt>
                <c:pt idx="4505">
                  <c:v>6987.96</c:v>
                </c:pt>
                <c:pt idx="4506">
                  <c:v>4350.7700000000004</c:v>
                </c:pt>
                <c:pt idx="4507">
                  <c:v>2932.53</c:v>
                </c:pt>
                <c:pt idx="4508">
                  <c:v>6937.91</c:v>
                </c:pt>
                <c:pt idx="4509">
                  <c:v>8718.48</c:v>
                </c:pt>
                <c:pt idx="4510">
                  <c:v>5889.09</c:v>
                </c:pt>
                <c:pt idx="4511">
                  <c:v>5171.9399999999996</c:v>
                </c:pt>
                <c:pt idx="4512">
                  <c:v>7207.55</c:v>
                </c:pt>
                <c:pt idx="4513">
                  <c:v>3682.93</c:v>
                </c:pt>
                <c:pt idx="4514">
                  <c:v>3113.48</c:v>
                </c:pt>
                <c:pt idx="4515">
                  <c:v>1132.08</c:v>
                </c:pt>
                <c:pt idx="4516">
                  <c:v>9944.4</c:v>
                </c:pt>
                <c:pt idx="4517">
                  <c:v>37.520000000000003</c:v>
                </c:pt>
                <c:pt idx="4518">
                  <c:v>3351.59</c:v>
                </c:pt>
                <c:pt idx="4519">
                  <c:v>3815.93</c:v>
                </c:pt>
                <c:pt idx="4520">
                  <c:v>1882.08</c:v>
                </c:pt>
                <c:pt idx="4521">
                  <c:v>11567.81</c:v>
                </c:pt>
                <c:pt idx="4522">
                  <c:v>1620.4</c:v>
                </c:pt>
                <c:pt idx="4523">
                  <c:v>2145.75</c:v>
                </c:pt>
                <c:pt idx="4524">
                  <c:v>11583.39</c:v>
                </c:pt>
                <c:pt idx="4525">
                  <c:v>3860.32</c:v>
                </c:pt>
                <c:pt idx="4526">
                  <c:v>20966.98</c:v>
                </c:pt>
                <c:pt idx="4527">
                  <c:v>3800.48</c:v>
                </c:pt>
                <c:pt idx="4528">
                  <c:v>7960.08</c:v>
                </c:pt>
                <c:pt idx="4529">
                  <c:v>3618.5</c:v>
                </c:pt>
                <c:pt idx="4530">
                  <c:v>7517.9</c:v>
                </c:pt>
                <c:pt idx="4531">
                  <c:v>3047.11</c:v>
                </c:pt>
                <c:pt idx="4532">
                  <c:v>36317.589999999997</c:v>
                </c:pt>
                <c:pt idx="4533">
                  <c:v>60300.37</c:v>
                </c:pt>
                <c:pt idx="4534">
                  <c:v>7212.17</c:v>
                </c:pt>
                <c:pt idx="4535">
                  <c:v>2931.7</c:v>
                </c:pt>
                <c:pt idx="4536">
                  <c:v>20592.060000000001</c:v>
                </c:pt>
                <c:pt idx="4537">
                  <c:v>6207.22</c:v>
                </c:pt>
                <c:pt idx="4538">
                  <c:v>2115.04</c:v>
                </c:pt>
                <c:pt idx="4539">
                  <c:v>2893.72</c:v>
                </c:pt>
                <c:pt idx="4540">
                  <c:v>3989.06</c:v>
                </c:pt>
                <c:pt idx="4541">
                  <c:v>3844.34</c:v>
                </c:pt>
                <c:pt idx="4542">
                  <c:v>11354.84</c:v>
                </c:pt>
                <c:pt idx="4543">
                  <c:v>5170.74</c:v>
                </c:pt>
                <c:pt idx="4544">
                  <c:v>4857.8599999999997</c:v>
                </c:pt>
                <c:pt idx="4545">
                  <c:v>181.13</c:v>
                </c:pt>
                <c:pt idx="4546">
                  <c:v>3583.49</c:v>
                </c:pt>
                <c:pt idx="4547">
                  <c:v>3794.58</c:v>
                </c:pt>
                <c:pt idx="4548">
                  <c:v>7206.65</c:v>
                </c:pt>
                <c:pt idx="4549">
                  <c:v>4977.55</c:v>
                </c:pt>
                <c:pt idx="4550">
                  <c:v>5529.57</c:v>
                </c:pt>
                <c:pt idx="4551">
                  <c:v>4885.43</c:v>
                </c:pt>
                <c:pt idx="4552">
                  <c:v>6566.23</c:v>
                </c:pt>
                <c:pt idx="4553">
                  <c:v>11218.81</c:v>
                </c:pt>
                <c:pt idx="4554">
                  <c:v>5839.09</c:v>
                </c:pt>
                <c:pt idx="4555">
                  <c:v>5840.67</c:v>
                </c:pt>
                <c:pt idx="4556">
                  <c:v>20572.349999999999</c:v>
                </c:pt>
                <c:pt idx="4557">
                  <c:v>15263.93</c:v>
                </c:pt>
                <c:pt idx="4558">
                  <c:v>10605.69</c:v>
                </c:pt>
                <c:pt idx="4559">
                  <c:v>3203.8</c:v>
                </c:pt>
                <c:pt idx="4560">
                  <c:v>3691.93</c:v>
                </c:pt>
                <c:pt idx="4561">
                  <c:v>3536.65</c:v>
                </c:pt>
                <c:pt idx="4562">
                  <c:v>10052.43</c:v>
                </c:pt>
                <c:pt idx="4563">
                  <c:v>10555.2</c:v>
                </c:pt>
                <c:pt idx="4564">
                  <c:v>10229.65</c:v>
                </c:pt>
                <c:pt idx="4565">
                  <c:v>4855.04</c:v>
                </c:pt>
                <c:pt idx="4566">
                  <c:v>20544.060000000001</c:v>
                </c:pt>
                <c:pt idx="4567">
                  <c:v>1595.22</c:v>
                </c:pt>
                <c:pt idx="4568">
                  <c:v>4833.88</c:v>
                </c:pt>
                <c:pt idx="4569">
                  <c:v>3325.9</c:v>
                </c:pt>
                <c:pt idx="4570">
                  <c:v>4704.2700000000004</c:v>
                </c:pt>
                <c:pt idx="4571">
                  <c:v>11201.81</c:v>
                </c:pt>
                <c:pt idx="4572">
                  <c:v>8685.48</c:v>
                </c:pt>
                <c:pt idx="4573">
                  <c:v>5138.9399999999996</c:v>
                </c:pt>
                <c:pt idx="4574">
                  <c:v>37734.559999999998</c:v>
                </c:pt>
                <c:pt idx="4575">
                  <c:v>15256.56</c:v>
                </c:pt>
                <c:pt idx="4576">
                  <c:v>7201.74</c:v>
                </c:pt>
                <c:pt idx="4577">
                  <c:v>2327.44</c:v>
                </c:pt>
                <c:pt idx="4578">
                  <c:v>5010.3100000000004</c:v>
                </c:pt>
                <c:pt idx="4579">
                  <c:v>8634.4500000000007</c:v>
                </c:pt>
                <c:pt idx="4580">
                  <c:v>8599.7800000000007</c:v>
                </c:pt>
                <c:pt idx="4581">
                  <c:v>2883.1</c:v>
                </c:pt>
                <c:pt idx="4582">
                  <c:v>9015.1200000000008</c:v>
                </c:pt>
                <c:pt idx="4583">
                  <c:v>165.91</c:v>
                </c:pt>
                <c:pt idx="4584">
                  <c:v>2100.85</c:v>
                </c:pt>
                <c:pt idx="4585">
                  <c:v>4828.8599999999997</c:v>
                </c:pt>
                <c:pt idx="4586">
                  <c:v>10197.65</c:v>
                </c:pt>
                <c:pt idx="4587">
                  <c:v>11544.39</c:v>
                </c:pt>
                <c:pt idx="4588">
                  <c:v>36098.93</c:v>
                </c:pt>
                <c:pt idx="4589">
                  <c:v>2846.18</c:v>
                </c:pt>
                <c:pt idx="4590">
                  <c:v>4964.3999999999996</c:v>
                </c:pt>
                <c:pt idx="4591">
                  <c:v>3789.49</c:v>
                </c:pt>
                <c:pt idx="4592">
                  <c:v>196699.27</c:v>
                </c:pt>
                <c:pt idx="4593">
                  <c:v>10536.2</c:v>
                </c:pt>
                <c:pt idx="4594">
                  <c:v>2857.07</c:v>
                </c:pt>
                <c:pt idx="4595">
                  <c:v>61849.22</c:v>
                </c:pt>
                <c:pt idx="4596">
                  <c:v>10574.14</c:v>
                </c:pt>
                <c:pt idx="4597">
                  <c:v>36132.589999999997</c:v>
                </c:pt>
                <c:pt idx="4598">
                  <c:v>7491.27</c:v>
                </c:pt>
                <c:pt idx="4599">
                  <c:v>61802.22</c:v>
                </c:pt>
                <c:pt idx="4600">
                  <c:v>2880.53</c:v>
                </c:pt>
                <c:pt idx="4601">
                  <c:v>5459.57</c:v>
                </c:pt>
                <c:pt idx="4602">
                  <c:v>9108.52</c:v>
                </c:pt>
                <c:pt idx="4603">
                  <c:v>8943.51</c:v>
                </c:pt>
                <c:pt idx="4604">
                  <c:v>2305.44</c:v>
                </c:pt>
                <c:pt idx="4605">
                  <c:v>2829.16</c:v>
                </c:pt>
                <c:pt idx="4606">
                  <c:v>3562.73</c:v>
                </c:pt>
                <c:pt idx="4607">
                  <c:v>3092.06</c:v>
                </c:pt>
                <c:pt idx="4608">
                  <c:v>11168.81</c:v>
                </c:pt>
                <c:pt idx="4609">
                  <c:v>2811.16</c:v>
                </c:pt>
                <c:pt idx="4610">
                  <c:v>3748.58</c:v>
                </c:pt>
                <c:pt idx="4611">
                  <c:v>6338.54</c:v>
                </c:pt>
                <c:pt idx="4612">
                  <c:v>2087.87</c:v>
                </c:pt>
                <c:pt idx="4613">
                  <c:v>12252.1</c:v>
                </c:pt>
                <c:pt idx="4614">
                  <c:v>6965.96</c:v>
                </c:pt>
                <c:pt idx="4615">
                  <c:v>3772.87</c:v>
                </c:pt>
                <c:pt idx="4616">
                  <c:v>3648.93</c:v>
                </c:pt>
                <c:pt idx="4617">
                  <c:v>2064.0300000000002</c:v>
                </c:pt>
                <c:pt idx="4618">
                  <c:v>15242.22</c:v>
                </c:pt>
                <c:pt idx="4619">
                  <c:v>2877.39</c:v>
                </c:pt>
                <c:pt idx="4620">
                  <c:v>60284.35</c:v>
                </c:pt>
                <c:pt idx="4621">
                  <c:v>4805.18</c:v>
                </c:pt>
                <c:pt idx="4622">
                  <c:v>2841.3</c:v>
                </c:pt>
                <c:pt idx="4623">
                  <c:v>3727.73</c:v>
                </c:pt>
                <c:pt idx="4624">
                  <c:v>20517.060000000001</c:v>
                </c:pt>
                <c:pt idx="4625">
                  <c:v>3273.34</c:v>
                </c:pt>
                <c:pt idx="4626">
                  <c:v>196678.12</c:v>
                </c:pt>
                <c:pt idx="4627">
                  <c:v>120.84</c:v>
                </c:pt>
                <c:pt idx="4628">
                  <c:v>3722.68</c:v>
                </c:pt>
                <c:pt idx="4629">
                  <c:v>8582.09</c:v>
                </c:pt>
                <c:pt idx="4630">
                  <c:v>3312.34</c:v>
                </c:pt>
                <c:pt idx="4631">
                  <c:v>2801.23</c:v>
                </c:pt>
                <c:pt idx="4632">
                  <c:v>60246.95</c:v>
                </c:pt>
                <c:pt idx="4633">
                  <c:v>34225.83</c:v>
                </c:pt>
                <c:pt idx="4634">
                  <c:v>12088.28</c:v>
                </c:pt>
                <c:pt idx="4635">
                  <c:v>8367.7199999999993</c:v>
                </c:pt>
                <c:pt idx="4636">
                  <c:v>4941.24</c:v>
                </c:pt>
                <c:pt idx="4637">
                  <c:v>3709.11</c:v>
                </c:pt>
                <c:pt idx="4638">
                  <c:v>10546.29</c:v>
                </c:pt>
                <c:pt idx="4639">
                  <c:v>4774.63</c:v>
                </c:pt>
                <c:pt idx="4640">
                  <c:v>3259.88</c:v>
                </c:pt>
                <c:pt idx="4641">
                  <c:v>8275.7800000000007</c:v>
                </c:pt>
                <c:pt idx="4642">
                  <c:v>3323.09</c:v>
                </c:pt>
                <c:pt idx="4643">
                  <c:v>3552.23</c:v>
                </c:pt>
                <c:pt idx="4644">
                  <c:v>2836.39</c:v>
                </c:pt>
                <c:pt idx="4645">
                  <c:v>4406.95</c:v>
                </c:pt>
                <c:pt idx="4646">
                  <c:v>6759.8</c:v>
                </c:pt>
                <c:pt idx="4647">
                  <c:v>3748.87</c:v>
                </c:pt>
                <c:pt idx="4648">
                  <c:v>10642.9</c:v>
                </c:pt>
                <c:pt idx="4649">
                  <c:v>4895.24</c:v>
                </c:pt>
                <c:pt idx="4650">
                  <c:v>8566.3799999999992</c:v>
                </c:pt>
                <c:pt idx="4651">
                  <c:v>20487.75</c:v>
                </c:pt>
                <c:pt idx="4652">
                  <c:v>10000.58</c:v>
                </c:pt>
                <c:pt idx="4653">
                  <c:v>10523.09</c:v>
                </c:pt>
                <c:pt idx="4654">
                  <c:v>10164.14</c:v>
                </c:pt>
                <c:pt idx="4655">
                  <c:v>3005.57</c:v>
                </c:pt>
                <c:pt idx="4656">
                  <c:v>2997.73</c:v>
                </c:pt>
                <c:pt idx="4657">
                  <c:v>11987.28</c:v>
                </c:pt>
                <c:pt idx="4658">
                  <c:v>53918.22</c:v>
                </c:pt>
                <c:pt idx="4659">
                  <c:v>7878.7</c:v>
                </c:pt>
                <c:pt idx="4660">
                  <c:v>196607.18</c:v>
                </c:pt>
                <c:pt idx="4661">
                  <c:v>4621.3999999999996</c:v>
                </c:pt>
                <c:pt idx="4662">
                  <c:v>4862.62</c:v>
                </c:pt>
                <c:pt idx="4663">
                  <c:v>196648.18</c:v>
                </c:pt>
                <c:pt idx="4664">
                  <c:v>2040.22</c:v>
                </c:pt>
                <c:pt idx="4665">
                  <c:v>5212.91</c:v>
                </c:pt>
                <c:pt idx="4666">
                  <c:v>4469.6499999999996</c:v>
                </c:pt>
                <c:pt idx="4667">
                  <c:v>7461.54</c:v>
                </c:pt>
                <c:pt idx="4668">
                  <c:v>3538.87</c:v>
                </c:pt>
                <c:pt idx="4669">
                  <c:v>2789.11</c:v>
                </c:pt>
                <c:pt idx="4670">
                  <c:v>10137.65</c:v>
                </c:pt>
                <c:pt idx="4671">
                  <c:v>6069.17</c:v>
                </c:pt>
                <c:pt idx="4672">
                  <c:v>5332.13</c:v>
                </c:pt>
                <c:pt idx="4673">
                  <c:v>3517.14</c:v>
                </c:pt>
                <c:pt idx="4674">
                  <c:v>7472.66</c:v>
                </c:pt>
                <c:pt idx="4675">
                  <c:v>7184.89</c:v>
                </c:pt>
                <c:pt idx="4676">
                  <c:v>3403.16</c:v>
                </c:pt>
                <c:pt idx="4677">
                  <c:v>2836.86</c:v>
                </c:pt>
                <c:pt idx="4678">
                  <c:v>11976.41</c:v>
                </c:pt>
                <c:pt idx="4679">
                  <c:v>2022.51</c:v>
                </c:pt>
                <c:pt idx="4680">
                  <c:v>4725.5200000000004</c:v>
                </c:pt>
                <c:pt idx="4681">
                  <c:v>3484.14</c:v>
                </c:pt>
                <c:pt idx="4682">
                  <c:v>3141.65</c:v>
                </c:pt>
                <c:pt idx="4683">
                  <c:v>3301.65</c:v>
                </c:pt>
                <c:pt idx="4684">
                  <c:v>11947.88</c:v>
                </c:pt>
                <c:pt idx="4685">
                  <c:v>7937.75</c:v>
                </c:pt>
                <c:pt idx="4686">
                  <c:v>2014.61</c:v>
                </c:pt>
                <c:pt idx="4687">
                  <c:v>16.670000000000002</c:v>
                </c:pt>
                <c:pt idx="4688">
                  <c:v>1990.94</c:v>
                </c:pt>
                <c:pt idx="4689">
                  <c:v>4833.1000000000004</c:v>
                </c:pt>
                <c:pt idx="4690">
                  <c:v>2240.31</c:v>
                </c:pt>
                <c:pt idx="4691">
                  <c:v>28015.119999999999</c:v>
                </c:pt>
                <c:pt idx="4692">
                  <c:v>5064.59</c:v>
                </c:pt>
                <c:pt idx="4693">
                  <c:v>2989.12</c:v>
                </c:pt>
                <c:pt idx="4694">
                  <c:v>7429.76</c:v>
                </c:pt>
                <c:pt idx="4695">
                  <c:v>3150.43</c:v>
                </c:pt>
                <c:pt idx="4696">
                  <c:v>7863.7</c:v>
                </c:pt>
                <c:pt idx="4697">
                  <c:v>11970.46</c:v>
                </c:pt>
                <c:pt idx="4698">
                  <c:v>35970.93</c:v>
                </c:pt>
                <c:pt idx="4699">
                  <c:v>4981.3100000000004</c:v>
                </c:pt>
                <c:pt idx="4700">
                  <c:v>3132.9</c:v>
                </c:pt>
                <c:pt idx="4701">
                  <c:v>7997.88</c:v>
                </c:pt>
                <c:pt idx="4702">
                  <c:v>7401.24</c:v>
                </c:pt>
                <c:pt idx="4703">
                  <c:v>3997.71</c:v>
                </c:pt>
                <c:pt idx="4704">
                  <c:v>11932.93</c:v>
                </c:pt>
                <c:pt idx="4705">
                  <c:v>2817.67</c:v>
                </c:pt>
                <c:pt idx="4706">
                  <c:v>2780.72</c:v>
                </c:pt>
                <c:pt idx="4707">
                  <c:v>7438.24</c:v>
                </c:pt>
                <c:pt idx="4708">
                  <c:v>8539.67</c:v>
                </c:pt>
                <c:pt idx="4709">
                  <c:v>11891.93</c:v>
                </c:pt>
                <c:pt idx="4710">
                  <c:v>4301.7700000000004</c:v>
                </c:pt>
                <c:pt idx="4711">
                  <c:v>196586.18</c:v>
                </c:pt>
                <c:pt idx="4712">
                  <c:v>4178.87</c:v>
                </c:pt>
                <c:pt idx="4713">
                  <c:v>1827.78</c:v>
                </c:pt>
                <c:pt idx="4714">
                  <c:v>6375.36</c:v>
                </c:pt>
                <c:pt idx="4715">
                  <c:v>70.84</c:v>
                </c:pt>
                <c:pt idx="4716">
                  <c:v>261923.86</c:v>
                </c:pt>
                <c:pt idx="4717">
                  <c:v>4798.7</c:v>
                </c:pt>
                <c:pt idx="4718">
                  <c:v>2770.34</c:v>
                </c:pt>
                <c:pt idx="4719">
                  <c:v>15213.96</c:v>
                </c:pt>
                <c:pt idx="4720">
                  <c:v>8468.99</c:v>
                </c:pt>
                <c:pt idx="4721">
                  <c:v>17559.8</c:v>
                </c:pt>
                <c:pt idx="4722">
                  <c:v>7822.7</c:v>
                </c:pt>
                <c:pt idx="4723">
                  <c:v>4819.26</c:v>
                </c:pt>
                <c:pt idx="4724">
                  <c:v>4949.2700000000004</c:v>
                </c:pt>
                <c:pt idx="4725">
                  <c:v>4781.2299999999996</c:v>
                </c:pt>
                <c:pt idx="4726">
                  <c:v>11509.81</c:v>
                </c:pt>
                <c:pt idx="4727">
                  <c:v>12228.24</c:v>
                </c:pt>
                <c:pt idx="4728">
                  <c:v>5322.93</c:v>
                </c:pt>
                <c:pt idx="4729">
                  <c:v>4.34</c:v>
                </c:pt>
                <c:pt idx="4730">
                  <c:v>15210.08</c:v>
                </c:pt>
                <c:pt idx="4731">
                  <c:v>3123.19</c:v>
                </c:pt>
                <c:pt idx="4732">
                  <c:v>7397.76</c:v>
                </c:pt>
                <c:pt idx="4733">
                  <c:v>8503.67</c:v>
                </c:pt>
                <c:pt idx="4734">
                  <c:v>3530.66</c:v>
                </c:pt>
                <c:pt idx="4735">
                  <c:v>35998.589999999997</c:v>
                </c:pt>
                <c:pt idx="4736">
                  <c:v>3117.43</c:v>
                </c:pt>
                <c:pt idx="4737">
                  <c:v>1981.97</c:v>
                </c:pt>
                <c:pt idx="4738">
                  <c:v>2825.41</c:v>
                </c:pt>
                <c:pt idx="4739">
                  <c:v>6323.36</c:v>
                </c:pt>
                <c:pt idx="4740">
                  <c:v>60187.95</c:v>
                </c:pt>
                <c:pt idx="4741">
                  <c:v>11880.15</c:v>
                </c:pt>
                <c:pt idx="4742">
                  <c:v>11963.95</c:v>
                </c:pt>
                <c:pt idx="4743">
                  <c:v>12195.12</c:v>
                </c:pt>
                <c:pt idx="4744">
                  <c:v>9965.83</c:v>
                </c:pt>
                <c:pt idx="4745">
                  <c:v>7918.64</c:v>
                </c:pt>
                <c:pt idx="4746">
                  <c:v>2984.83</c:v>
                </c:pt>
                <c:pt idx="4747">
                  <c:v>2850.83</c:v>
                </c:pt>
                <c:pt idx="4748">
                  <c:v>2794.78</c:v>
                </c:pt>
                <c:pt idx="4749">
                  <c:v>4242.7700000000004</c:v>
                </c:pt>
                <c:pt idx="4750">
                  <c:v>15167.08</c:v>
                </c:pt>
                <c:pt idx="4751">
                  <c:v>10500.09</c:v>
                </c:pt>
                <c:pt idx="4752">
                  <c:v>8975.1200000000008</c:v>
                </c:pt>
                <c:pt idx="4753">
                  <c:v>15156.39</c:v>
                </c:pt>
                <c:pt idx="4754">
                  <c:v>12183.52</c:v>
                </c:pt>
                <c:pt idx="4755">
                  <c:v>7167.74</c:v>
                </c:pt>
                <c:pt idx="4756">
                  <c:v>3473.89</c:v>
                </c:pt>
                <c:pt idx="4757">
                  <c:v>35905.93</c:v>
                </c:pt>
                <c:pt idx="4758">
                  <c:v>7969.88</c:v>
                </c:pt>
                <c:pt idx="4759">
                  <c:v>3371.94</c:v>
                </c:pt>
                <c:pt idx="4760">
                  <c:v>3100.82</c:v>
                </c:pt>
                <c:pt idx="4761">
                  <c:v>10483.09</c:v>
                </c:pt>
                <c:pt idx="4762">
                  <c:v>4614.96</c:v>
                </c:pt>
                <c:pt idx="4763">
                  <c:v>60162.25</c:v>
                </c:pt>
                <c:pt idx="4764">
                  <c:v>2834.47</c:v>
                </c:pt>
                <c:pt idx="4765">
                  <c:v>60151.02</c:v>
                </c:pt>
                <c:pt idx="4766">
                  <c:v>3465.85</c:v>
                </c:pt>
                <c:pt idx="4767">
                  <c:v>3245.16</c:v>
                </c:pt>
                <c:pt idx="4768">
                  <c:v>6286.77</c:v>
                </c:pt>
                <c:pt idx="4769">
                  <c:v>2805.39</c:v>
                </c:pt>
                <c:pt idx="4770">
                  <c:v>8775.1200000000008</c:v>
                </c:pt>
                <c:pt idx="4771">
                  <c:v>196554.17</c:v>
                </c:pt>
                <c:pt idx="4772">
                  <c:v>60103.41</c:v>
                </c:pt>
                <c:pt idx="4773">
                  <c:v>5311.59</c:v>
                </c:pt>
                <c:pt idx="4774">
                  <c:v>5297.71</c:v>
                </c:pt>
                <c:pt idx="4775">
                  <c:v>2764.52</c:v>
                </c:pt>
                <c:pt idx="4776">
                  <c:v>60075.15</c:v>
                </c:pt>
                <c:pt idx="4777">
                  <c:v>20441.11</c:v>
                </c:pt>
                <c:pt idx="4778">
                  <c:v>7087.55</c:v>
                </c:pt>
                <c:pt idx="4779">
                  <c:v>11486.46</c:v>
                </c:pt>
                <c:pt idx="4780">
                  <c:v>3457.36</c:v>
                </c:pt>
                <c:pt idx="4781">
                  <c:v>60025.15</c:v>
                </c:pt>
                <c:pt idx="4782">
                  <c:v>15147.17</c:v>
                </c:pt>
                <c:pt idx="4783">
                  <c:v>196527.04</c:v>
                </c:pt>
                <c:pt idx="4784">
                  <c:v>5110.8900000000003</c:v>
                </c:pt>
                <c:pt idx="4785">
                  <c:v>5161.8999999999996</c:v>
                </c:pt>
                <c:pt idx="4786">
                  <c:v>4145.87</c:v>
                </c:pt>
                <c:pt idx="4787">
                  <c:v>2871.3</c:v>
                </c:pt>
                <c:pt idx="4788">
                  <c:v>37879.54</c:v>
                </c:pt>
                <c:pt idx="4789">
                  <c:v>3112.08</c:v>
                </c:pt>
                <c:pt idx="4790">
                  <c:v>8255.33</c:v>
                </c:pt>
                <c:pt idx="4791">
                  <c:v>11450.8</c:v>
                </c:pt>
                <c:pt idx="4792">
                  <c:v>196511.95</c:v>
                </c:pt>
                <c:pt idx="4793">
                  <c:v>6263.02</c:v>
                </c:pt>
                <c:pt idx="4794">
                  <c:v>3228.11</c:v>
                </c:pt>
                <c:pt idx="4795">
                  <c:v>7376.82</c:v>
                </c:pt>
                <c:pt idx="4796">
                  <c:v>2737.43</c:v>
                </c:pt>
                <c:pt idx="4797">
                  <c:v>20425.11</c:v>
                </c:pt>
                <c:pt idx="4798">
                  <c:v>5127.8500000000004</c:v>
                </c:pt>
                <c:pt idx="4799">
                  <c:v>3654.88</c:v>
                </c:pt>
                <c:pt idx="4800">
                  <c:v>64.13</c:v>
                </c:pt>
                <c:pt idx="4801">
                  <c:v>15138.16</c:v>
                </c:pt>
                <c:pt idx="4802">
                  <c:v>8487.94</c:v>
                </c:pt>
                <c:pt idx="4803">
                  <c:v>5273.28</c:v>
                </c:pt>
                <c:pt idx="4804">
                  <c:v>2403.7800000000002</c:v>
                </c:pt>
                <c:pt idx="4805">
                  <c:v>4337.41</c:v>
                </c:pt>
                <c:pt idx="4806">
                  <c:v>10201.9</c:v>
                </c:pt>
                <c:pt idx="4807">
                  <c:v>3199.11</c:v>
                </c:pt>
                <c:pt idx="4808">
                  <c:v>196477.89</c:v>
                </c:pt>
                <c:pt idx="4809">
                  <c:v>4770.7</c:v>
                </c:pt>
                <c:pt idx="4810">
                  <c:v>49.41</c:v>
                </c:pt>
                <c:pt idx="4811">
                  <c:v>17537.8</c:v>
                </c:pt>
                <c:pt idx="4812">
                  <c:v>61762.22</c:v>
                </c:pt>
                <c:pt idx="4813">
                  <c:v>4757.68</c:v>
                </c:pt>
                <c:pt idx="4814">
                  <c:v>7188.75</c:v>
                </c:pt>
                <c:pt idx="4815">
                  <c:v>10529.43</c:v>
                </c:pt>
                <c:pt idx="4816">
                  <c:v>15133.79</c:v>
                </c:pt>
                <c:pt idx="4817">
                  <c:v>5259.04</c:v>
                </c:pt>
                <c:pt idx="4818">
                  <c:v>3651.13</c:v>
                </c:pt>
                <c:pt idx="4819">
                  <c:v>4587.83</c:v>
                </c:pt>
                <c:pt idx="4820">
                  <c:v>13615.34</c:v>
                </c:pt>
                <c:pt idx="4821">
                  <c:v>10796.61</c:v>
                </c:pt>
                <c:pt idx="4822">
                  <c:v>21158.28</c:v>
                </c:pt>
                <c:pt idx="4823">
                  <c:v>54898.99</c:v>
                </c:pt>
                <c:pt idx="4824">
                  <c:v>6230.18</c:v>
                </c:pt>
                <c:pt idx="4825">
                  <c:v>3389.21</c:v>
                </c:pt>
                <c:pt idx="4826">
                  <c:v>7175.42</c:v>
                </c:pt>
                <c:pt idx="4827">
                  <c:v>4536.03</c:v>
                </c:pt>
                <c:pt idx="4828">
                  <c:v>1973.26</c:v>
                </c:pt>
                <c:pt idx="4829">
                  <c:v>2769.54</c:v>
                </c:pt>
                <c:pt idx="4830">
                  <c:v>5896.44</c:v>
                </c:pt>
                <c:pt idx="4831">
                  <c:v>9067.52</c:v>
                </c:pt>
                <c:pt idx="4832">
                  <c:v>35786.03</c:v>
                </c:pt>
                <c:pt idx="4833">
                  <c:v>35862.93</c:v>
                </c:pt>
                <c:pt idx="4834">
                  <c:v>3509.65</c:v>
                </c:pt>
                <c:pt idx="4835">
                  <c:v>3287.54</c:v>
                </c:pt>
                <c:pt idx="4836">
                  <c:v>6026.28</c:v>
                </c:pt>
                <c:pt idx="4837">
                  <c:v>11403.44</c:v>
                </c:pt>
                <c:pt idx="4838">
                  <c:v>21143.17</c:v>
                </c:pt>
                <c:pt idx="4839">
                  <c:v>4810.3999999999996</c:v>
                </c:pt>
                <c:pt idx="4840">
                  <c:v>20008.25</c:v>
                </c:pt>
                <c:pt idx="4841">
                  <c:v>264103.82</c:v>
                </c:pt>
                <c:pt idx="4842">
                  <c:v>12708.9</c:v>
                </c:pt>
                <c:pt idx="4843">
                  <c:v>3250.08</c:v>
                </c:pt>
                <c:pt idx="4844">
                  <c:v>7267.29</c:v>
                </c:pt>
                <c:pt idx="4845">
                  <c:v>32.840000000000003</c:v>
                </c:pt>
                <c:pt idx="4846">
                  <c:v>196429</c:v>
                </c:pt>
                <c:pt idx="4847">
                  <c:v>5128.8999999999996</c:v>
                </c:pt>
                <c:pt idx="4848">
                  <c:v>2716.54</c:v>
                </c:pt>
                <c:pt idx="4849">
                  <c:v>20900.98</c:v>
                </c:pt>
                <c:pt idx="4850">
                  <c:v>3233.01</c:v>
                </c:pt>
                <c:pt idx="4851">
                  <c:v>1955.47</c:v>
                </c:pt>
                <c:pt idx="4852">
                  <c:v>7235.72</c:v>
                </c:pt>
                <c:pt idx="4853">
                  <c:v>20362.11</c:v>
                </c:pt>
                <c:pt idx="4854">
                  <c:v>5072.8500000000004</c:v>
                </c:pt>
                <c:pt idx="4855">
                  <c:v>11128.81</c:v>
                </c:pt>
                <c:pt idx="4856">
                  <c:v>3485.66</c:v>
                </c:pt>
                <c:pt idx="4857">
                  <c:v>54879.55</c:v>
                </c:pt>
                <c:pt idx="4858">
                  <c:v>2040.02</c:v>
                </c:pt>
                <c:pt idx="4859">
                  <c:v>3226.46</c:v>
                </c:pt>
                <c:pt idx="4860">
                  <c:v>10520.5</c:v>
                </c:pt>
                <c:pt idx="4861">
                  <c:v>3185.71</c:v>
                </c:pt>
                <c:pt idx="4862">
                  <c:v>4329.08</c:v>
                </c:pt>
                <c:pt idx="4863">
                  <c:v>10493.5</c:v>
                </c:pt>
                <c:pt idx="4864">
                  <c:v>3986.73</c:v>
                </c:pt>
                <c:pt idx="4865">
                  <c:v>4924.08</c:v>
                </c:pt>
                <c:pt idx="4866">
                  <c:v>1942.16</c:v>
                </c:pt>
                <c:pt idx="4867">
                  <c:v>5429.28</c:v>
                </c:pt>
                <c:pt idx="4868">
                  <c:v>1938.84</c:v>
                </c:pt>
                <c:pt idx="4869">
                  <c:v>4735.83</c:v>
                </c:pt>
                <c:pt idx="4870">
                  <c:v>1933.26</c:v>
                </c:pt>
                <c:pt idx="4871">
                  <c:v>5003.8500000000004</c:v>
                </c:pt>
                <c:pt idx="4872">
                  <c:v>53880.22</c:v>
                </c:pt>
                <c:pt idx="4873">
                  <c:v>4790.26</c:v>
                </c:pt>
                <c:pt idx="4874">
                  <c:v>11078.81</c:v>
                </c:pt>
                <c:pt idx="4875">
                  <c:v>6929.55</c:v>
                </c:pt>
                <c:pt idx="4876">
                  <c:v>2827.83</c:v>
                </c:pt>
                <c:pt idx="4877">
                  <c:v>1922.68</c:v>
                </c:pt>
                <c:pt idx="4878">
                  <c:v>2706</c:v>
                </c:pt>
                <c:pt idx="4879">
                  <c:v>10119.49</c:v>
                </c:pt>
                <c:pt idx="4880">
                  <c:v>19981.8</c:v>
                </c:pt>
                <c:pt idx="4881">
                  <c:v>7913.55</c:v>
                </c:pt>
                <c:pt idx="4882">
                  <c:v>8460.91</c:v>
                </c:pt>
                <c:pt idx="4883">
                  <c:v>10101.290000000001</c:v>
                </c:pt>
                <c:pt idx="4884">
                  <c:v>10927.92</c:v>
                </c:pt>
                <c:pt idx="4885">
                  <c:v>4737.91</c:v>
                </c:pt>
                <c:pt idx="4886">
                  <c:v>35651.03</c:v>
                </c:pt>
                <c:pt idx="4887">
                  <c:v>10076.98</c:v>
                </c:pt>
                <c:pt idx="4888">
                  <c:v>2820.9</c:v>
                </c:pt>
                <c:pt idx="4889">
                  <c:v>3182.85</c:v>
                </c:pt>
                <c:pt idx="4890">
                  <c:v>1916.56</c:v>
                </c:pt>
                <c:pt idx="4891">
                  <c:v>2665</c:v>
                </c:pt>
                <c:pt idx="4892">
                  <c:v>21125.75</c:v>
                </c:pt>
                <c:pt idx="4893">
                  <c:v>20891.740000000002</c:v>
                </c:pt>
                <c:pt idx="4894">
                  <c:v>54868.72</c:v>
                </c:pt>
                <c:pt idx="4895">
                  <c:v>4722.8</c:v>
                </c:pt>
                <c:pt idx="4896">
                  <c:v>1906.17</c:v>
                </c:pt>
                <c:pt idx="4897">
                  <c:v>4902.97</c:v>
                </c:pt>
                <c:pt idx="4898">
                  <c:v>12168.88</c:v>
                </c:pt>
                <c:pt idx="4899">
                  <c:v>10623.82</c:v>
                </c:pt>
                <c:pt idx="4900">
                  <c:v>4303.08</c:v>
                </c:pt>
                <c:pt idx="4901">
                  <c:v>4860.45</c:v>
                </c:pt>
                <c:pt idx="4902">
                  <c:v>1899.62</c:v>
                </c:pt>
                <c:pt idx="4903">
                  <c:v>35623.03</c:v>
                </c:pt>
                <c:pt idx="4904">
                  <c:v>3170.36</c:v>
                </c:pt>
                <c:pt idx="4905">
                  <c:v>12123.15</c:v>
                </c:pt>
                <c:pt idx="4906">
                  <c:v>11869.62</c:v>
                </c:pt>
                <c:pt idx="4907">
                  <c:v>4696.8</c:v>
                </c:pt>
                <c:pt idx="4908">
                  <c:v>20846.740000000002</c:v>
                </c:pt>
                <c:pt idx="4909">
                  <c:v>8642.48</c:v>
                </c:pt>
                <c:pt idx="4910">
                  <c:v>37697.56</c:v>
                </c:pt>
                <c:pt idx="4911">
                  <c:v>3029.12</c:v>
                </c:pt>
                <c:pt idx="4912">
                  <c:v>7666.7</c:v>
                </c:pt>
                <c:pt idx="4913">
                  <c:v>5250.3</c:v>
                </c:pt>
                <c:pt idx="4914">
                  <c:v>10785.4</c:v>
                </c:pt>
                <c:pt idx="4915">
                  <c:v>13432.34</c:v>
                </c:pt>
                <c:pt idx="4916">
                  <c:v>3353.41</c:v>
                </c:pt>
                <c:pt idx="4917">
                  <c:v>10036.98</c:v>
                </c:pt>
                <c:pt idx="4918">
                  <c:v>3635.73</c:v>
                </c:pt>
                <c:pt idx="4919">
                  <c:v>3457.36</c:v>
                </c:pt>
                <c:pt idx="4920">
                  <c:v>7101.72</c:v>
                </c:pt>
                <c:pt idx="4921">
                  <c:v>20829.14</c:v>
                </c:pt>
                <c:pt idx="4922">
                  <c:v>4277.82</c:v>
                </c:pt>
                <c:pt idx="4923">
                  <c:v>3609.83</c:v>
                </c:pt>
                <c:pt idx="4924">
                  <c:v>3078.55</c:v>
                </c:pt>
                <c:pt idx="4925">
                  <c:v>264087.73</c:v>
                </c:pt>
                <c:pt idx="4926">
                  <c:v>3139.02</c:v>
                </c:pt>
                <c:pt idx="4927">
                  <c:v>10612.16</c:v>
                </c:pt>
                <c:pt idx="4928">
                  <c:v>5812.57</c:v>
                </c:pt>
                <c:pt idx="4929">
                  <c:v>4692.91</c:v>
                </c:pt>
                <c:pt idx="4930">
                  <c:v>3335.93</c:v>
                </c:pt>
                <c:pt idx="4931">
                  <c:v>3423.31</c:v>
                </c:pt>
                <c:pt idx="4932">
                  <c:v>7231.8</c:v>
                </c:pt>
                <c:pt idx="4933">
                  <c:v>10057.89</c:v>
                </c:pt>
                <c:pt idx="4934">
                  <c:v>5382.32</c:v>
                </c:pt>
                <c:pt idx="4935">
                  <c:v>4686.4399999999996</c:v>
                </c:pt>
                <c:pt idx="4936">
                  <c:v>4669.4399999999996</c:v>
                </c:pt>
                <c:pt idx="4937">
                  <c:v>10478.9</c:v>
                </c:pt>
                <c:pt idx="4938">
                  <c:v>12085.41</c:v>
                </c:pt>
                <c:pt idx="4939">
                  <c:v>4495.29</c:v>
                </c:pt>
                <c:pt idx="4940">
                  <c:v>20769.16</c:v>
                </c:pt>
                <c:pt idx="4941">
                  <c:v>2213.7399999999998</c:v>
                </c:pt>
                <c:pt idx="4942">
                  <c:v>4275.47</c:v>
                </c:pt>
                <c:pt idx="4943">
                  <c:v>264044.19</c:v>
                </c:pt>
                <c:pt idx="4944">
                  <c:v>4389.29</c:v>
                </c:pt>
                <c:pt idx="4945">
                  <c:v>2745.9</c:v>
                </c:pt>
                <c:pt idx="4946">
                  <c:v>16037.36</c:v>
                </c:pt>
                <c:pt idx="4947">
                  <c:v>3312.97</c:v>
                </c:pt>
                <c:pt idx="4948">
                  <c:v>21101.11</c:v>
                </c:pt>
                <c:pt idx="4949">
                  <c:v>4559.53</c:v>
                </c:pt>
                <c:pt idx="4950">
                  <c:v>10568.16</c:v>
                </c:pt>
                <c:pt idx="4951">
                  <c:v>1888.92</c:v>
                </c:pt>
                <c:pt idx="4952">
                  <c:v>28.09</c:v>
                </c:pt>
                <c:pt idx="4953">
                  <c:v>1877.17</c:v>
                </c:pt>
                <c:pt idx="4954">
                  <c:v>10433.9</c:v>
                </c:pt>
                <c:pt idx="4955">
                  <c:v>3302.2</c:v>
                </c:pt>
                <c:pt idx="4956">
                  <c:v>20336.12</c:v>
                </c:pt>
                <c:pt idx="4957">
                  <c:v>3114</c:v>
                </c:pt>
                <c:pt idx="4958">
                  <c:v>263985.18</c:v>
                </c:pt>
                <c:pt idx="4959">
                  <c:v>4550.18</c:v>
                </c:pt>
                <c:pt idx="4960">
                  <c:v>3392.22</c:v>
                </c:pt>
                <c:pt idx="4961">
                  <c:v>4258.3900000000003</c:v>
                </c:pt>
                <c:pt idx="4962">
                  <c:v>21067.7</c:v>
                </c:pt>
                <c:pt idx="4963">
                  <c:v>13402.17</c:v>
                </c:pt>
                <c:pt idx="4964">
                  <c:v>2177.7600000000002</c:v>
                </c:pt>
                <c:pt idx="4965">
                  <c:v>7151.47</c:v>
                </c:pt>
                <c:pt idx="4966">
                  <c:v>196364.96</c:v>
                </c:pt>
                <c:pt idx="4967">
                  <c:v>5365.32</c:v>
                </c:pt>
                <c:pt idx="4968">
                  <c:v>10412.9</c:v>
                </c:pt>
                <c:pt idx="4969">
                  <c:v>19.23</c:v>
                </c:pt>
                <c:pt idx="4970">
                  <c:v>11949.15</c:v>
                </c:pt>
                <c:pt idx="4971">
                  <c:v>7143.66</c:v>
                </c:pt>
                <c:pt idx="4972">
                  <c:v>27354.13</c:v>
                </c:pt>
                <c:pt idx="4973">
                  <c:v>35704.93</c:v>
                </c:pt>
                <c:pt idx="4974">
                  <c:v>10878.92</c:v>
                </c:pt>
                <c:pt idx="4975">
                  <c:v>10043.370000000001</c:v>
                </c:pt>
                <c:pt idx="4976">
                  <c:v>3104.09</c:v>
                </c:pt>
                <c:pt idx="4977">
                  <c:v>6953.38</c:v>
                </c:pt>
                <c:pt idx="4978">
                  <c:v>3080.18</c:v>
                </c:pt>
                <c:pt idx="4979">
                  <c:v>59986.46</c:v>
                </c:pt>
                <c:pt idx="4980">
                  <c:v>7084.72</c:v>
                </c:pt>
                <c:pt idx="4981">
                  <c:v>4538.04</c:v>
                </c:pt>
                <c:pt idx="4982">
                  <c:v>6153.52</c:v>
                </c:pt>
                <c:pt idx="4983">
                  <c:v>3205.78</c:v>
                </c:pt>
                <c:pt idx="4984">
                  <c:v>3529.55</c:v>
                </c:pt>
                <c:pt idx="4985">
                  <c:v>5102.1000000000004</c:v>
                </c:pt>
                <c:pt idx="4986">
                  <c:v>4242.4399999999996</c:v>
                </c:pt>
                <c:pt idx="4987">
                  <c:v>3041.09</c:v>
                </c:pt>
                <c:pt idx="4988">
                  <c:v>6856.55</c:v>
                </c:pt>
                <c:pt idx="4989">
                  <c:v>2717.9</c:v>
                </c:pt>
                <c:pt idx="4990">
                  <c:v>59932.72</c:v>
                </c:pt>
                <c:pt idx="4991">
                  <c:v>8396.91</c:v>
                </c:pt>
                <c:pt idx="4992">
                  <c:v>3242.14</c:v>
                </c:pt>
                <c:pt idx="4993">
                  <c:v>3189.8</c:v>
                </c:pt>
                <c:pt idx="4994">
                  <c:v>19767.29</c:v>
                </c:pt>
                <c:pt idx="4995">
                  <c:v>59913.33</c:v>
                </c:pt>
                <c:pt idx="4996">
                  <c:v>10585.9</c:v>
                </c:pt>
                <c:pt idx="4997">
                  <c:v>10465.89</c:v>
                </c:pt>
                <c:pt idx="4998">
                  <c:v>3177.83</c:v>
                </c:pt>
                <c:pt idx="4999">
                  <c:v>19739.29</c:v>
                </c:pt>
                <c:pt idx="5000">
                  <c:v>6144.7</c:v>
                </c:pt>
                <c:pt idx="5001">
                  <c:v>21049.11</c:v>
                </c:pt>
                <c:pt idx="5002">
                  <c:v>4536.42</c:v>
                </c:pt>
                <c:pt idx="5003">
                  <c:v>3228.23</c:v>
                </c:pt>
                <c:pt idx="5004">
                  <c:v>1857.42</c:v>
                </c:pt>
                <c:pt idx="5005">
                  <c:v>37852.160000000003</c:v>
                </c:pt>
                <c:pt idx="5006">
                  <c:v>3481.44</c:v>
                </c:pt>
                <c:pt idx="5007">
                  <c:v>2995.91</c:v>
                </c:pt>
                <c:pt idx="5008">
                  <c:v>3474.74</c:v>
                </c:pt>
                <c:pt idx="5009">
                  <c:v>20317.310000000001</c:v>
                </c:pt>
                <c:pt idx="5010">
                  <c:v>9912.58</c:v>
                </c:pt>
                <c:pt idx="5011">
                  <c:v>4653.6000000000004</c:v>
                </c:pt>
                <c:pt idx="5012">
                  <c:v>6114.7</c:v>
                </c:pt>
                <c:pt idx="5013">
                  <c:v>29801.17</c:v>
                </c:pt>
                <c:pt idx="5014">
                  <c:v>2149.08</c:v>
                </c:pt>
                <c:pt idx="5015">
                  <c:v>2143.2600000000002</c:v>
                </c:pt>
                <c:pt idx="5016">
                  <c:v>3458.4</c:v>
                </c:pt>
                <c:pt idx="5017">
                  <c:v>3449.19</c:v>
                </c:pt>
                <c:pt idx="5018">
                  <c:v>8378.51</c:v>
                </c:pt>
                <c:pt idx="5019">
                  <c:v>263942.18</c:v>
                </c:pt>
                <c:pt idx="5020">
                  <c:v>4512.42</c:v>
                </c:pt>
                <c:pt idx="5021">
                  <c:v>3618.27</c:v>
                </c:pt>
                <c:pt idx="5022">
                  <c:v>109986.7</c:v>
                </c:pt>
                <c:pt idx="5023">
                  <c:v>20739.84</c:v>
                </c:pt>
                <c:pt idx="5024">
                  <c:v>2590.94</c:v>
                </c:pt>
                <c:pt idx="5025">
                  <c:v>1842.73</c:v>
                </c:pt>
                <c:pt idx="5026">
                  <c:v>3441.85</c:v>
                </c:pt>
                <c:pt idx="5027">
                  <c:v>3423.96</c:v>
                </c:pt>
                <c:pt idx="5028">
                  <c:v>5787.57</c:v>
                </c:pt>
                <c:pt idx="5029">
                  <c:v>15878.36</c:v>
                </c:pt>
                <c:pt idx="5030">
                  <c:v>4378.6499999999996</c:v>
                </c:pt>
                <c:pt idx="5031">
                  <c:v>1836.28</c:v>
                </c:pt>
                <c:pt idx="5032">
                  <c:v>33667.03</c:v>
                </c:pt>
                <c:pt idx="5033">
                  <c:v>9960.98</c:v>
                </c:pt>
                <c:pt idx="5034">
                  <c:v>45480.09</c:v>
                </c:pt>
                <c:pt idx="5035">
                  <c:v>2679.9</c:v>
                </c:pt>
                <c:pt idx="5036">
                  <c:v>4854.59</c:v>
                </c:pt>
                <c:pt idx="5037">
                  <c:v>10437.99</c:v>
                </c:pt>
                <c:pt idx="5038">
                  <c:v>20286.310000000001</c:v>
                </c:pt>
                <c:pt idx="5039">
                  <c:v>2113.2600000000002</c:v>
                </c:pt>
                <c:pt idx="5040">
                  <c:v>6354.7</c:v>
                </c:pt>
                <c:pt idx="5041">
                  <c:v>5090.76</c:v>
                </c:pt>
                <c:pt idx="5042">
                  <c:v>61723.22</c:v>
                </c:pt>
                <c:pt idx="5043">
                  <c:v>3128.83</c:v>
                </c:pt>
                <c:pt idx="5044">
                  <c:v>10021.43</c:v>
                </c:pt>
                <c:pt idx="5045">
                  <c:v>5754.57</c:v>
                </c:pt>
                <c:pt idx="5046">
                  <c:v>20730.689999999999</c:v>
                </c:pt>
                <c:pt idx="5047">
                  <c:v>3377.69</c:v>
                </c:pt>
                <c:pt idx="5048">
                  <c:v>3017</c:v>
                </c:pt>
                <c:pt idx="5049">
                  <c:v>1950.02</c:v>
                </c:pt>
                <c:pt idx="5050">
                  <c:v>9936.0400000000009</c:v>
                </c:pt>
                <c:pt idx="5051">
                  <c:v>3079.99</c:v>
                </c:pt>
                <c:pt idx="5052">
                  <c:v>2556.71</c:v>
                </c:pt>
                <c:pt idx="5053">
                  <c:v>2966.84</c:v>
                </c:pt>
                <c:pt idx="5054">
                  <c:v>2832.09</c:v>
                </c:pt>
                <c:pt idx="5055">
                  <c:v>3602.3</c:v>
                </c:pt>
                <c:pt idx="5056">
                  <c:v>10394.19</c:v>
                </c:pt>
                <c:pt idx="5057">
                  <c:v>4494.05</c:v>
                </c:pt>
                <c:pt idx="5058">
                  <c:v>6038.87</c:v>
                </c:pt>
                <c:pt idx="5059">
                  <c:v>9925.9</c:v>
                </c:pt>
                <c:pt idx="5060">
                  <c:v>3359.25</c:v>
                </c:pt>
                <c:pt idx="5061">
                  <c:v>33625.03</c:v>
                </c:pt>
                <c:pt idx="5062">
                  <c:v>59801.33</c:v>
                </c:pt>
                <c:pt idx="5063">
                  <c:v>4223.91</c:v>
                </c:pt>
                <c:pt idx="5064">
                  <c:v>20255.080000000002</c:v>
                </c:pt>
                <c:pt idx="5065">
                  <c:v>4.2</c:v>
                </c:pt>
                <c:pt idx="5066">
                  <c:v>20721.59</c:v>
                </c:pt>
                <c:pt idx="5067">
                  <c:v>1739.04</c:v>
                </c:pt>
                <c:pt idx="5068">
                  <c:v>3282.29</c:v>
                </c:pt>
                <c:pt idx="5069">
                  <c:v>1720.64</c:v>
                </c:pt>
                <c:pt idx="5070">
                  <c:v>35676.93</c:v>
                </c:pt>
                <c:pt idx="5071">
                  <c:v>10452.09</c:v>
                </c:pt>
                <c:pt idx="5072">
                  <c:v>29763.17</c:v>
                </c:pt>
                <c:pt idx="5073">
                  <c:v>10844.92</c:v>
                </c:pt>
                <c:pt idx="5074">
                  <c:v>3197.8</c:v>
                </c:pt>
                <c:pt idx="5075">
                  <c:v>2670.15</c:v>
                </c:pt>
                <c:pt idx="5076">
                  <c:v>1713.95</c:v>
                </c:pt>
                <c:pt idx="5077">
                  <c:v>4492.5200000000004</c:v>
                </c:pt>
                <c:pt idx="5078">
                  <c:v>19719.099999999999</c:v>
                </c:pt>
                <c:pt idx="5079">
                  <c:v>35528.93</c:v>
                </c:pt>
                <c:pt idx="5080">
                  <c:v>12635.9</c:v>
                </c:pt>
                <c:pt idx="5081">
                  <c:v>6916.38</c:v>
                </c:pt>
                <c:pt idx="5082">
                  <c:v>5077.0200000000004</c:v>
                </c:pt>
                <c:pt idx="5083">
                  <c:v>196339.47</c:v>
                </c:pt>
                <c:pt idx="5084">
                  <c:v>7069.12</c:v>
                </c:pt>
                <c:pt idx="5085">
                  <c:v>2657.74</c:v>
                </c:pt>
                <c:pt idx="5086">
                  <c:v>6909.14</c:v>
                </c:pt>
                <c:pt idx="5087">
                  <c:v>5352.61</c:v>
                </c:pt>
                <c:pt idx="5088">
                  <c:v>27183.13</c:v>
                </c:pt>
                <c:pt idx="5089">
                  <c:v>10372.9</c:v>
                </c:pt>
                <c:pt idx="5090">
                  <c:v>13360.36</c:v>
                </c:pt>
                <c:pt idx="5091">
                  <c:v>2642.45</c:v>
                </c:pt>
                <c:pt idx="5092">
                  <c:v>4208.9799999999996</c:v>
                </c:pt>
                <c:pt idx="5093">
                  <c:v>45452.03</c:v>
                </c:pt>
                <c:pt idx="5094">
                  <c:v>3065.16</c:v>
                </c:pt>
                <c:pt idx="5095">
                  <c:v>29662.17</c:v>
                </c:pt>
                <c:pt idx="5096">
                  <c:v>3582.31</c:v>
                </c:pt>
                <c:pt idx="5097">
                  <c:v>7057.26</c:v>
                </c:pt>
                <c:pt idx="5098">
                  <c:v>6916.83</c:v>
                </c:pt>
                <c:pt idx="5099">
                  <c:v>20246</c:v>
                </c:pt>
                <c:pt idx="5100">
                  <c:v>1621.95</c:v>
                </c:pt>
                <c:pt idx="5101">
                  <c:v>2625.82</c:v>
                </c:pt>
                <c:pt idx="5102">
                  <c:v>9998.2800000000007</c:v>
                </c:pt>
                <c:pt idx="5103">
                  <c:v>6293.13</c:v>
                </c:pt>
                <c:pt idx="5104">
                  <c:v>6271.13</c:v>
                </c:pt>
                <c:pt idx="5105">
                  <c:v>2597.02</c:v>
                </c:pt>
                <c:pt idx="5106">
                  <c:v>2521.39</c:v>
                </c:pt>
                <c:pt idx="5107">
                  <c:v>21032.61</c:v>
                </c:pt>
                <c:pt idx="5108">
                  <c:v>4608.6000000000004</c:v>
                </c:pt>
                <c:pt idx="5109">
                  <c:v>5952.4</c:v>
                </c:pt>
                <c:pt idx="5110">
                  <c:v>1604.28</c:v>
                </c:pt>
                <c:pt idx="5111">
                  <c:v>5923.87</c:v>
                </c:pt>
                <c:pt idx="5112">
                  <c:v>8624.48</c:v>
                </c:pt>
                <c:pt idx="5113">
                  <c:v>10345.9</c:v>
                </c:pt>
                <c:pt idx="5114">
                  <c:v>4836.2700000000004</c:v>
                </c:pt>
                <c:pt idx="5115">
                  <c:v>2508.3000000000002</c:v>
                </c:pt>
                <c:pt idx="5116">
                  <c:v>5069.53</c:v>
                </c:pt>
                <c:pt idx="5117">
                  <c:v>11496.39</c:v>
                </c:pt>
                <c:pt idx="5118">
                  <c:v>3540.31</c:v>
                </c:pt>
                <c:pt idx="5119">
                  <c:v>1586.91</c:v>
                </c:pt>
                <c:pt idx="5120">
                  <c:v>9876.59</c:v>
                </c:pt>
                <c:pt idx="5121">
                  <c:v>6210.48</c:v>
                </c:pt>
                <c:pt idx="5122">
                  <c:v>3977.92</c:v>
                </c:pt>
                <c:pt idx="5123">
                  <c:v>5062.57</c:v>
                </c:pt>
                <c:pt idx="5124">
                  <c:v>21021.41</c:v>
                </c:pt>
                <c:pt idx="5125">
                  <c:v>33609.910000000003</c:v>
                </c:pt>
                <c:pt idx="5126">
                  <c:v>61635.22</c:v>
                </c:pt>
                <c:pt idx="5127">
                  <c:v>3028.55</c:v>
                </c:pt>
                <c:pt idx="5128">
                  <c:v>6898.64</c:v>
                </c:pt>
                <c:pt idx="5129">
                  <c:v>10816.38</c:v>
                </c:pt>
                <c:pt idx="5130">
                  <c:v>33599.18</c:v>
                </c:pt>
                <c:pt idx="5131">
                  <c:v>19664.78</c:v>
                </c:pt>
                <c:pt idx="5132">
                  <c:v>3266.47</c:v>
                </c:pt>
                <c:pt idx="5133">
                  <c:v>7039.92</c:v>
                </c:pt>
                <c:pt idx="5134">
                  <c:v>9756.6299999999992</c:v>
                </c:pt>
                <c:pt idx="5135">
                  <c:v>3160.18</c:v>
                </c:pt>
                <c:pt idx="5136">
                  <c:v>21014.44</c:v>
                </c:pt>
                <c:pt idx="5137">
                  <c:v>6195.7</c:v>
                </c:pt>
                <c:pt idx="5138">
                  <c:v>9042.52</c:v>
                </c:pt>
                <c:pt idx="5139">
                  <c:v>109799.7</c:v>
                </c:pt>
                <c:pt idx="5140">
                  <c:v>3173.48</c:v>
                </c:pt>
                <c:pt idx="5141">
                  <c:v>5328.46</c:v>
                </c:pt>
                <c:pt idx="5142">
                  <c:v>3254.61</c:v>
                </c:pt>
                <c:pt idx="5143">
                  <c:v>3245.28</c:v>
                </c:pt>
                <c:pt idx="5144">
                  <c:v>19602.650000000001</c:v>
                </c:pt>
                <c:pt idx="5145">
                  <c:v>3153.69</c:v>
                </c:pt>
                <c:pt idx="5146">
                  <c:v>3090.16</c:v>
                </c:pt>
                <c:pt idx="5147">
                  <c:v>54585.07</c:v>
                </c:pt>
                <c:pt idx="5148">
                  <c:v>20077</c:v>
                </c:pt>
                <c:pt idx="5149">
                  <c:v>9723.6299999999992</c:v>
                </c:pt>
                <c:pt idx="5150">
                  <c:v>6892.83</c:v>
                </c:pt>
                <c:pt idx="5151">
                  <c:v>4744.3999999999996</c:v>
                </c:pt>
                <c:pt idx="5152">
                  <c:v>5720.57</c:v>
                </c:pt>
                <c:pt idx="5153">
                  <c:v>3450.66</c:v>
                </c:pt>
                <c:pt idx="5154">
                  <c:v>3531.74</c:v>
                </c:pt>
                <c:pt idx="5155">
                  <c:v>196288.47</c:v>
                </c:pt>
                <c:pt idx="5156">
                  <c:v>10348.91</c:v>
                </c:pt>
                <c:pt idx="5157">
                  <c:v>4190.6899999999996</c:v>
                </c:pt>
                <c:pt idx="5158">
                  <c:v>1910.38</c:v>
                </c:pt>
                <c:pt idx="5159">
                  <c:v>20975.439999999999</c:v>
                </c:pt>
                <c:pt idx="5160">
                  <c:v>3227.95</c:v>
                </c:pt>
                <c:pt idx="5161">
                  <c:v>4482.67</c:v>
                </c:pt>
                <c:pt idx="5162">
                  <c:v>1899.58</c:v>
                </c:pt>
                <c:pt idx="5163">
                  <c:v>3145.09</c:v>
                </c:pt>
                <c:pt idx="5164">
                  <c:v>3048.42</c:v>
                </c:pt>
                <c:pt idx="5165">
                  <c:v>2822.37</c:v>
                </c:pt>
                <c:pt idx="5166">
                  <c:v>2550.23</c:v>
                </c:pt>
                <c:pt idx="5167">
                  <c:v>2935.15</c:v>
                </c:pt>
                <c:pt idx="5168">
                  <c:v>5928.05</c:v>
                </c:pt>
                <c:pt idx="5169">
                  <c:v>20691.95</c:v>
                </c:pt>
                <c:pt idx="5170">
                  <c:v>6892.62</c:v>
                </c:pt>
                <c:pt idx="5171">
                  <c:v>19974.11</c:v>
                </c:pt>
                <c:pt idx="5172">
                  <c:v>1580.76</c:v>
                </c:pt>
                <c:pt idx="5173">
                  <c:v>10310.98</c:v>
                </c:pt>
                <c:pt idx="5174">
                  <c:v>9845.9</c:v>
                </c:pt>
                <c:pt idx="5175">
                  <c:v>4163.96</c:v>
                </c:pt>
                <c:pt idx="5176">
                  <c:v>19942.8</c:v>
                </c:pt>
                <c:pt idx="5177">
                  <c:v>2534.33</c:v>
                </c:pt>
                <c:pt idx="5178">
                  <c:v>2776.22</c:v>
                </c:pt>
                <c:pt idx="5179">
                  <c:v>6149.31</c:v>
                </c:pt>
                <c:pt idx="5180">
                  <c:v>5042.45</c:v>
                </c:pt>
                <c:pt idx="5181">
                  <c:v>6886.54</c:v>
                </c:pt>
                <c:pt idx="5182">
                  <c:v>7918.61</c:v>
                </c:pt>
                <c:pt idx="5183">
                  <c:v>7872.61</c:v>
                </c:pt>
                <c:pt idx="5184">
                  <c:v>54831.72</c:v>
                </c:pt>
                <c:pt idx="5185">
                  <c:v>3724.18</c:v>
                </c:pt>
                <c:pt idx="5186">
                  <c:v>37810.160000000003</c:v>
                </c:pt>
                <c:pt idx="5187">
                  <c:v>3742.72</c:v>
                </c:pt>
                <c:pt idx="5188">
                  <c:v>5025.8</c:v>
                </c:pt>
                <c:pt idx="5189">
                  <c:v>2988.38</c:v>
                </c:pt>
                <c:pt idx="5190">
                  <c:v>6853.74</c:v>
                </c:pt>
                <c:pt idx="5191">
                  <c:v>4313.6099999999997</c:v>
                </c:pt>
                <c:pt idx="5192">
                  <c:v>5012.59</c:v>
                </c:pt>
                <c:pt idx="5193">
                  <c:v>5918.52</c:v>
                </c:pt>
                <c:pt idx="5194">
                  <c:v>6884.13</c:v>
                </c:pt>
                <c:pt idx="5195">
                  <c:v>7495.12</c:v>
                </c:pt>
                <c:pt idx="5196">
                  <c:v>13040.1</c:v>
                </c:pt>
                <c:pt idx="5197">
                  <c:v>6232.5</c:v>
                </c:pt>
                <c:pt idx="5198">
                  <c:v>30326.6</c:v>
                </c:pt>
                <c:pt idx="5199">
                  <c:v>3594.17</c:v>
                </c:pt>
                <c:pt idx="5200">
                  <c:v>7874.68</c:v>
                </c:pt>
                <c:pt idx="5201">
                  <c:v>3972.67</c:v>
                </c:pt>
                <c:pt idx="5202">
                  <c:v>3127.33</c:v>
                </c:pt>
                <c:pt idx="5203">
                  <c:v>3515.63</c:v>
                </c:pt>
                <c:pt idx="5204">
                  <c:v>8338.51</c:v>
                </c:pt>
                <c:pt idx="5205">
                  <c:v>9385.59</c:v>
                </c:pt>
                <c:pt idx="5206">
                  <c:v>11322.88</c:v>
                </c:pt>
                <c:pt idx="5207">
                  <c:v>35508.93</c:v>
                </c:pt>
                <c:pt idx="5208">
                  <c:v>2861.15</c:v>
                </c:pt>
                <c:pt idx="5209">
                  <c:v>8446.1</c:v>
                </c:pt>
                <c:pt idx="5210">
                  <c:v>4989.78</c:v>
                </c:pt>
                <c:pt idx="5211">
                  <c:v>19925.45</c:v>
                </c:pt>
                <c:pt idx="5212">
                  <c:v>4689.3999999999996</c:v>
                </c:pt>
                <c:pt idx="5213">
                  <c:v>8602.48</c:v>
                </c:pt>
                <c:pt idx="5214">
                  <c:v>3685.64</c:v>
                </c:pt>
                <c:pt idx="5215">
                  <c:v>1565.8</c:v>
                </c:pt>
                <c:pt idx="5216">
                  <c:v>4889.72</c:v>
                </c:pt>
                <c:pt idx="5217">
                  <c:v>10670.9</c:v>
                </c:pt>
                <c:pt idx="5218">
                  <c:v>4987.5</c:v>
                </c:pt>
                <c:pt idx="5219">
                  <c:v>6189.04</c:v>
                </c:pt>
                <c:pt idx="5220">
                  <c:v>57686.46</c:v>
                </c:pt>
                <c:pt idx="5221">
                  <c:v>6856.83</c:v>
                </c:pt>
                <c:pt idx="5222">
                  <c:v>39563.699999999997</c:v>
                </c:pt>
                <c:pt idx="5223">
                  <c:v>3541.17</c:v>
                </c:pt>
                <c:pt idx="5224">
                  <c:v>2801.42</c:v>
                </c:pt>
                <c:pt idx="5225">
                  <c:v>19891.47</c:v>
                </c:pt>
                <c:pt idx="5226">
                  <c:v>4575.63</c:v>
                </c:pt>
                <c:pt idx="5227">
                  <c:v>4215.4399999999996</c:v>
                </c:pt>
                <c:pt idx="5228">
                  <c:v>3208.68</c:v>
                </c:pt>
                <c:pt idx="5229">
                  <c:v>10290.9</c:v>
                </c:pt>
                <c:pt idx="5230">
                  <c:v>3525.22</c:v>
                </c:pt>
                <c:pt idx="5231">
                  <c:v>5264.46</c:v>
                </c:pt>
                <c:pt idx="5232">
                  <c:v>109766.7</c:v>
                </c:pt>
                <c:pt idx="5233">
                  <c:v>2967.55</c:v>
                </c:pt>
                <c:pt idx="5234">
                  <c:v>10710.38</c:v>
                </c:pt>
                <c:pt idx="5235">
                  <c:v>45438.59</c:v>
                </c:pt>
                <c:pt idx="5236">
                  <c:v>1559.04</c:v>
                </c:pt>
                <c:pt idx="5237">
                  <c:v>7025.23</c:v>
                </c:pt>
                <c:pt idx="5238">
                  <c:v>2852.46</c:v>
                </c:pt>
                <c:pt idx="5239">
                  <c:v>4960.88</c:v>
                </c:pt>
                <c:pt idx="5240">
                  <c:v>4878.41</c:v>
                </c:pt>
                <c:pt idx="5241">
                  <c:v>4862.32</c:v>
                </c:pt>
                <c:pt idx="5242">
                  <c:v>3187.1</c:v>
                </c:pt>
                <c:pt idx="5243">
                  <c:v>3181.01</c:v>
                </c:pt>
                <c:pt idx="5244">
                  <c:v>7843.68</c:v>
                </c:pt>
                <c:pt idx="5245">
                  <c:v>4853.46</c:v>
                </c:pt>
                <c:pt idx="5246">
                  <c:v>7005.68</c:v>
                </c:pt>
                <c:pt idx="5247">
                  <c:v>7852.55</c:v>
                </c:pt>
                <c:pt idx="5248">
                  <c:v>20958.55</c:v>
                </c:pt>
                <c:pt idx="5249">
                  <c:v>19878.52</c:v>
                </c:pt>
                <c:pt idx="5250">
                  <c:v>6171.56</c:v>
                </c:pt>
                <c:pt idx="5251">
                  <c:v>1539.04</c:v>
                </c:pt>
                <c:pt idx="5252">
                  <c:v>10104.9</c:v>
                </c:pt>
                <c:pt idx="5253">
                  <c:v>12068.41</c:v>
                </c:pt>
                <c:pt idx="5254">
                  <c:v>11453.39</c:v>
                </c:pt>
                <c:pt idx="5255">
                  <c:v>5108.8999999999996</c:v>
                </c:pt>
                <c:pt idx="5256">
                  <c:v>39533.699999999997</c:v>
                </c:pt>
                <c:pt idx="5257">
                  <c:v>3582.64</c:v>
                </c:pt>
                <c:pt idx="5258">
                  <c:v>2483</c:v>
                </c:pt>
                <c:pt idx="5259">
                  <c:v>13318.36</c:v>
                </c:pt>
                <c:pt idx="5260">
                  <c:v>2734.15</c:v>
                </c:pt>
                <c:pt idx="5261">
                  <c:v>6985.68</c:v>
                </c:pt>
                <c:pt idx="5262">
                  <c:v>2838.28</c:v>
                </c:pt>
                <c:pt idx="5263">
                  <c:v>6150.56</c:v>
                </c:pt>
                <c:pt idx="5264">
                  <c:v>7100.8</c:v>
                </c:pt>
                <c:pt idx="5265">
                  <c:v>11910.15</c:v>
                </c:pt>
                <c:pt idx="5266">
                  <c:v>11902.41</c:v>
                </c:pt>
                <c:pt idx="5267">
                  <c:v>6819.74</c:v>
                </c:pt>
                <c:pt idx="5268">
                  <c:v>1503.04</c:v>
                </c:pt>
                <c:pt idx="5269">
                  <c:v>5254.89</c:v>
                </c:pt>
                <c:pt idx="5270">
                  <c:v>11866.41</c:v>
                </c:pt>
                <c:pt idx="5271">
                  <c:v>6026.42</c:v>
                </c:pt>
                <c:pt idx="5272">
                  <c:v>10278.16</c:v>
                </c:pt>
                <c:pt idx="5273">
                  <c:v>1494.18</c:v>
                </c:pt>
                <c:pt idx="5274">
                  <c:v>3513.64</c:v>
                </c:pt>
                <c:pt idx="5275">
                  <c:v>4580.3999999999996</c:v>
                </c:pt>
                <c:pt idx="5276">
                  <c:v>39504.699999999997</c:v>
                </c:pt>
                <c:pt idx="5277">
                  <c:v>8721.1200000000008</c:v>
                </c:pt>
                <c:pt idx="5278">
                  <c:v>19833.919999999998</c:v>
                </c:pt>
                <c:pt idx="5279">
                  <c:v>2466.89</c:v>
                </c:pt>
                <c:pt idx="5280">
                  <c:v>5898.93</c:v>
                </c:pt>
                <c:pt idx="5281">
                  <c:v>11756.16</c:v>
                </c:pt>
                <c:pt idx="5282">
                  <c:v>1487.21</c:v>
                </c:pt>
                <c:pt idx="5283">
                  <c:v>3114.47</c:v>
                </c:pt>
                <c:pt idx="5284">
                  <c:v>1464.51</c:v>
                </c:pt>
                <c:pt idx="5285">
                  <c:v>1454.17</c:v>
                </c:pt>
                <c:pt idx="5286">
                  <c:v>3887.18</c:v>
                </c:pt>
                <c:pt idx="5287">
                  <c:v>9637.1299999999992</c:v>
                </c:pt>
                <c:pt idx="5288">
                  <c:v>20653.54</c:v>
                </c:pt>
                <c:pt idx="5289">
                  <c:v>263884.15000000002</c:v>
                </c:pt>
                <c:pt idx="5290">
                  <c:v>1446.06</c:v>
                </c:pt>
                <c:pt idx="5291">
                  <c:v>3291.55</c:v>
                </c:pt>
                <c:pt idx="5292">
                  <c:v>10220.530000000001</c:v>
                </c:pt>
                <c:pt idx="5293">
                  <c:v>20639.810000000001</c:v>
                </c:pt>
                <c:pt idx="5294">
                  <c:v>11711.16</c:v>
                </c:pt>
                <c:pt idx="5295">
                  <c:v>11860.36</c:v>
                </c:pt>
                <c:pt idx="5296">
                  <c:v>2786.8</c:v>
                </c:pt>
                <c:pt idx="5297">
                  <c:v>11845.45</c:v>
                </c:pt>
                <c:pt idx="5298">
                  <c:v>20633.400000000001</c:v>
                </c:pt>
                <c:pt idx="5299">
                  <c:v>33587.74</c:v>
                </c:pt>
                <c:pt idx="5300">
                  <c:v>11821.74</c:v>
                </c:pt>
                <c:pt idx="5301">
                  <c:v>14154.4</c:v>
                </c:pt>
                <c:pt idx="5302">
                  <c:v>62519.839999999997</c:v>
                </c:pt>
                <c:pt idx="5303">
                  <c:v>15762.36</c:v>
                </c:pt>
                <c:pt idx="5304">
                  <c:v>4205.76</c:v>
                </c:pt>
                <c:pt idx="5305">
                  <c:v>20597.48</c:v>
                </c:pt>
                <c:pt idx="5306">
                  <c:v>9487.1299999999992</c:v>
                </c:pt>
                <c:pt idx="5307">
                  <c:v>3730.39</c:v>
                </c:pt>
                <c:pt idx="5308">
                  <c:v>17520.169999999998</c:v>
                </c:pt>
                <c:pt idx="5309">
                  <c:v>1417.32</c:v>
                </c:pt>
                <c:pt idx="5310">
                  <c:v>30319.43</c:v>
                </c:pt>
                <c:pt idx="5311">
                  <c:v>20548.2</c:v>
                </c:pt>
                <c:pt idx="5312">
                  <c:v>19794.919999999998</c:v>
                </c:pt>
                <c:pt idx="5313">
                  <c:v>3749.71</c:v>
                </c:pt>
                <c:pt idx="5314">
                  <c:v>6204.5</c:v>
                </c:pt>
                <c:pt idx="5315">
                  <c:v>4328.62</c:v>
                </c:pt>
                <c:pt idx="5316">
                  <c:v>1402.46</c:v>
                </c:pt>
                <c:pt idx="5317">
                  <c:v>4152.3999999999996</c:v>
                </c:pt>
                <c:pt idx="5318">
                  <c:v>6005.32</c:v>
                </c:pt>
                <c:pt idx="5319">
                  <c:v>4131.96</c:v>
                </c:pt>
                <c:pt idx="5320">
                  <c:v>7357.12</c:v>
                </c:pt>
                <c:pt idx="5321">
                  <c:v>2747.05</c:v>
                </c:pt>
                <c:pt idx="5322">
                  <c:v>10154.01</c:v>
                </c:pt>
                <c:pt idx="5323">
                  <c:v>20952.66</c:v>
                </c:pt>
                <c:pt idx="5324">
                  <c:v>20932.91</c:v>
                </c:pt>
                <c:pt idx="5325">
                  <c:v>12979.13</c:v>
                </c:pt>
                <c:pt idx="5326">
                  <c:v>3699.61</c:v>
                </c:pt>
                <c:pt idx="5327">
                  <c:v>3102.89</c:v>
                </c:pt>
                <c:pt idx="5328">
                  <c:v>3717.52</c:v>
                </c:pt>
                <c:pt idx="5329">
                  <c:v>7923.88</c:v>
                </c:pt>
                <c:pt idx="5330">
                  <c:v>2768.96</c:v>
                </c:pt>
                <c:pt idx="5331">
                  <c:v>3506.77</c:v>
                </c:pt>
                <c:pt idx="5332">
                  <c:v>57643.55</c:v>
                </c:pt>
                <c:pt idx="5333">
                  <c:v>6168.7</c:v>
                </c:pt>
                <c:pt idx="5334">
                  <c:v>1006.33</c:v>
                </c:pt>
                <c:pt idx="5335">
                  <c:v>22079.56</c:v>
                </c:pt>
                <c:pt idx="5336">
                  <c:v>4164.8599999999997</c:v>
                </c:pt>
                <c:pt idx="5337">
                  <c:v>5764.99</c:v>
                </c:pt>
                <c:pt idx="5338">
                  <c:v>4358.6499999999996</c:v>
                </c:pt>
                <c:pt idx="5339">
                  <c:v>4498.34</c:v>
                </c:pt>
                <c:pt idx="5340">
                  <c:v>7833.12</c:v>
                </c:pt>
                <c:pt idx="5341">
                  <c:v>20538.439999999999</c:v>
                </c:pt>
                <c:pt idx="5342">
                  <c:v>57624.79</c:v>
                </c:pt>
                <c:pt idx="5343">
                  <c:v>19557.650000000001</c:v>
                </c:pt>
                <c:pt idx="5344">
                  <c:v>37781.160000000003</c:v>
                </c:pt>
                <c:pt idx="5345">
                  <c:v>196259.47</c:v>
                </c:pt>
                <c:pt idx="5346">
                  <c:v>3693.05</c:v>
                </c:pt>
                <c:pt idx="5347">
                  <c:v>7817.76</c:v>
                </c:pt>
                <c:pt idx="5348">
                  <c:v>5064.3</c:v>
                </c:pt>
                <c:pt idx="5349">
                  <c:v>3690.63</c:v>
                </c:pt>
                <c:pt idx="5350">
                  <c:v>3089.19</c:v>
                </c:pt>
                <c:pt idx="5351">
                  <c:v>2491.42</c:v>
                </c:pt>
                <c:pt idx="5352">
                  <c:v>9365.59</c:v>
                </c:pt>
                <c:pt idx="5353">
                  <c:v>9220.59</c:v>
                </c:pt>
                <c:pt idx="5354">
                  <c:v>9453.1299999999992</c:v>
                </c:pt>
                <c:pt idx="5355">
                  <c:v>13277.42</c:v>
                </c:pt>
                <c:pt idx="5356">
                  <c:v>3682.56</c:v>
                </c:pt>
                <c:pt idx="5357">
                  <c:v>10529.38</c:v>
                </c:pt>
                <c:pt idx="5358">
                  <c:v>3382.96</c:v>
                </c:pt>
                <c:pt idx="5359">
                  <c:v>4315.28</c:v>
                </c:pt>
                <c:pt idx="5360">
                  <c:v>4947.1400000000003</c:v>
                </c:pt>
                <c:pt idx="5361">
                  <c:v>6818.68</c:v>
                </c:pt>
                <c:pt idx="5362">
                  <c:v>3941.52</c:v>
                </c:pt>
                <c:pt idx="5363">
                  <c:v>7842</c:v>
                </c:pt>
                <c:pt idx="5364">
                  <c:v>4349.29</c:v>
                </c:pt>
                <c:pt idx="5365">
                  <c:v>3367.91</c:v>
                </c:pt>
                <c:pt idx="5366">
                  <c:v>6786.27</c:v>
                </c:pt>
                <c:pt idx="5367">
                  <c:v>4930.8500000000004</c:v>
                </c:pt>
                <c:pt idx="5368">
                  <c:v>5215.7700000000004</c:v>
                </c:pt>
                <c:pt idx="5369">
                  <c:v>57606.02</c:v>
                </c:pt>
                <c:pt idx="5370">
                  <c:v>3592.17</c:v>
                </c:pt>
                <c:pt idx="5371">
                  <c:v>45370.25</c:v>
                </c:pt>
                <c:pt idx="5372">
                  <c:v>4918.51</c:v>
                </c:pt>
                <c:pt idx="5373">
                  <c:v>11644.74</c:v>
                </c:pt>
                <c:pt idx="5374">
                  <c:v>11301.88</c:v>
                </c:pt>
                <c:pt idx="5375">
                  <c:v>11051.81</c:v>
                </c:pt>
                <c:pt idx="5376">
                  <c:v>12833.13</c:v>
                </c:pt>
                <c:pt idx="5377">
                  <c:v>3563.17</c:v>
                </c:pt>
                <c:pt idx="5378">
                  <c:v>5863.41</c:v>
                </c:pt>
                <c:pt idx="5379">
                  <c:v>11619.74</c:v>
                </c:pt>
                <c:pt idx="5380">
                  <c:v>12794.13</c:v>
                </c:pt>
                <c:pt idx="5381">
                  <c:v>4472.2299999999996</c:v>
                </c:pt>
                <c:pt idx="5382">
                  <c:v>263862.15000000002</c:v>
                </c:pt>
                <c:pt idx="5383">
                  <c:v>6704.8</c:v>
                </c:pt>
                <c:pt idx="5384">
                  <c:v>27007.13</c:v>
                </c:pt>
                <c:pt idx="5385">
                  <c:v>5706.99</c:v>
                </c:pt>
                <c:pt idx="5386">
                  <c:v>10518.12</c:v>
                </c:pt>
                <c:pt idx="5387">
                  <c:v>3534.83</c:v>
                </c:pt>
                <c:pt idx="5388">
                  <c:v>2822.74</c:v>
                </c:pt>
                <c:pt idx="5389">
                  <c:v>6090.7</c:v>
                </c:pt>
                <c:pt idx="5390">
                  <c:v>11877.04</c:v>
                </c:pt>
                <c:pt idx="5391">
                  <c:v>3645.93</c:v>
                </c:pt>
                <c:pt idx="5392">
                  <c:v>1401.7</c:v>
                </c:pt>
                <c:pt idx="5393">
                  <c:v>5980.32</c:v>
                </c:pt>
                <c:pt idx="5394">
                  <c:v>3694.39</c:v>
                </c:pt>
                <c:pt idx="5395">
                  <c:v>6090.6</c:v>
                </c:pt>
                <c:pt idx="5396">
                  <c:v>45360.94</c:v>
                </c:pt>
                <c:pt idx="5397">
                  <c:v>6637.22</c:v>
                </c:pt>
                <c:pt idx="5398">
                  <c:v>9816.2999999999993</c:v>
                </c:pt>
                <c:pt idx="5399">
                  <c:v>3362.84</c:v>
                </c:pt>
                <c:pt idx="5400">
                  <c:v>1376.61</c:v>
                </c:pt>
                <c:pt idx="5401">
                  <c:v>6045.9</c:v>
                </c:pt>
                <c:pt idx="5402">
                  <c:v>22062.57</c:v>
                </c:pt>
                <c:pt idx="5403">
                  <c:v>2485.7600000000002</c:v>
                </c:pt>
                <c:pt idx="5404">
                  <c:v>30288.49</c:v>
                </c:pt>
                <c:pt idx="5405">
                  <c:v>6010.57</c:v>
                </c:pt>
                <c:pt idx="5406">
                  <c:v>2802.59</c:v>
                </c:pt>
                <c:pt idx="5407">
                  <c:v>997.22</c:v>
                </c:pt>
                <c:pt idx="5408">
                  <c:v>3350.18</c:v>
                </c:pt>
                <c:pt idx="5409">
                  <c:v>1368.96</c:v>
                </c:pt>
                <c:pt idx="5410">
                  <c:v>9441.59</c:v>
                </c:pt>
                <c:pt idx="5411">
                  <c:v>3650.56</c:v>
                </c:pt>
                <c:pt idx="5412">
                  <c:v>5817.82</c:v>
                </c:pt>
                <c:pt idx="5413">
                  <c:v>5686.57</c:v>
                </c:pt>
                <c:pt idx="5414">
                  <c:v>6175.5</c:v>
                </c:pt>
                <c:pt idx="5415">
                  <c:v>4591.3999999999996</c:v>
                </c:pt>
                <c:pt idx="5416">
                  <c:v>5354.38</c:v>
                </c:pt>
                <c:pt idx="5417">
                  <c:v>3296.64</c:v>
                </c:pt>
                <c:pt idx="5418">
                  <c:v>5856.82</c:v>
                </c:pt>
                <c:pt idx="5419">
                  <c:v>15523.69</c:v>
                </c:pt>
                <c:pt idx="5420">
                  <c:v>57473.02</c:v>
                </c:pt>
                <c:pt idx="5421">
                  <c:v>3614</c:v>
                </c:pt>
                <c:pt idx="5422">
                  <c:v>5774.19</c:v>
                </c:pt>
                <c:pt idx="5423">
                  <c:v>7670.27</c:v>
                </c:pt>
                <c:pt idx="5424">
                  <c:v>5948.54</c:v>
                </c:pt>
                <c:pt idx="5425">
                  <c:v>22044.720000000001</c:v>
                </c:pt>
                <c:pt idx="5426">
                  <c:v>6835.43</c:v>
                </c:pt>
                <c:pt idx="5427">
                  <c:v>3880.52</c:v>
                </c:pt>
                <c:pt idx="5428">
                  <c:v>2774.9</c:v>
                </c:pt>
                <c:pt idx="5429">
                  <c:v>7801.52</c:v>
                </c:pt>
                <c:pt idx="5430">
                  <c:v>10228.959999999999</c:v>
                </c:pt>
                <c:pt idx="5431">
                  <c:v>2595.9</c:v>
                </c:pt>
                <c:pt idx="5432">
                  <c:v>6658.8</c:v>
                </c:pt>
                <c:pt idx="5433">
                  <c:v>4796.46</c:v>
                </c:pt>
                <c:pt idx="5434">
                  <c:v>7839.91</c:v>
                </c:pt>
                <c:pt idx="5435">
                  <c:v>1362.48</c:v>
                </c:pt>
                <c:pt idx="5436">
                  <c:v>20161.68</c:v>
                </c:pt>
                <c:pt idx="5437">
                  <c:v>3076.11</c:v>
                </c:pt>
                <c:pt idx="5438">
                  <c:v>3874.97</c:v>
                </c:pt>
                <c:pt idx="5439">
                  <c:v>4602.87</c:v>
                </c:pt>
                <c:pt idx="5440">
                  <c:v>1348.94</c:v>
                </c:pt>
                <c:pt idx="5441">
                  <c:v>3214.37</c:v>
                </c:pt>
                <c:pt idx="5442">
                  <c:v>6813</c:v>
                </c:pt>
                <c:pt idx="5443">
                  <c:v>2341.2600000000002</c:v>
                </c:pt>
                <c:pt idx="5444">
                  <c:v>11390.27</c:v>
                </c:pt>
                <c:pt idx="5445">
                  <c:v>9786.3799999999992</c:v>
                </c:pt>
                <c:pt idx="5446">
                  <c:v>19783.61</c:v>
                </c:pt>
                <c:pt idx="5447">
                  <c:v>11446.27</c:v>
                </c:pt>
                <c:pt idx="5448">
                  <c:v>2461.9</c:v>
                </c:pt>
                <c:pt idx="5449">
                  <c:v>1327.59</c:v>
                </c:pt>
                <c:pt idx="5450">
                  <c:v>3066.26</c:v>
                </c:pt>
                <c:pt idx="5451">
                  <c:v>3713.71</c:v>
                </c:pt>
                <c:pt idx="5452">
                  <c:v>5839.54</c:v>
                </c:pt>
                <c:pt idx="5453">
                  <c:v>37746.160000000003</c:v>
                </c:pt>
                <c:pt idx="5454">
                  <c:v>6148.08</c:v>
                </c:pt>
                <c:pt idx="5455">
                  <c:v>3852.75</c:v>
                </c:pt>
                <c:pt idx="5456">
                  <c:v>9775.7900000000009</c:v>
                </c:pt>
                <c:pt idx="5457">
                  <c:v>20144.98</c:v>
                </c:pt>
                <c:pt idx="5458">
                  <c:v>6123.71</c:v>
                </c:pt>
                <c:pt idx="5459">
                  <c:v>5850.12</c:v>
                </c:pt>
                <c:pt idx="5460">
                  <c:v>990.83</c:v>
                </c:pt>
                <c:pt idx="5461">
                  <c:v>7793.35</c:v>
                </c:pt>
                <c:pt idx="5462">
                  <c:v>5172.76</c:v>
                </c:pt>
                <c:pt idx="5463">
                  <c:v>8283.51</c:v>
                </c:pt>
                <c:pt idx="5464">
                  <c:v>23687.34</c:v>
                </c:pt>
                <c:pt idx="5465">
                  <c:v>5739.19</c:v>
                </c:pt>
                <c:pt idx="5466">
                  <c:v>5674.54</c:v>
                </c:pt>
                <c:pt idx="5467">
                  <c:v>11216.88</c:v>
                </c:pt>
                <c:pt idx="5468">
                  <c:v>263672.15000000002</c:v>
                </c:pt>
                <c:pt idx="5469">
                  <c:v>57232.45</c:v>
                </c:pt>
                <c:pt idx="5470">
                  <c:v>11366.34</c:v>
                </c:pt>
                <c:pt idx="5471">
                  <c:v>3053.98</c:v>
                </c:pt>
                <c:pt idx="5472">
                  <c:v>7624.58</c:v>
                </c:pt>
                <c:pt idx="5473">
                  <c:v>20124.29</c:v>
                </c:pt>
                <c:pt idx="5474">
                  <c:v>5738.55</c:v>
                </c:pt>
                <c:pt idx="5475">
                  <c:v>6215.88</c:v>
                </c:pt>
                <c:pt idx="5476">
                  <c:v>4316.29</c:v>
                </c:pt>
                <c:pt idx="5477">
                  <c:v>7134.68</c:v>
                </c:pt>
                <c:pt idx="5478">
                  <c:v>12512.73</c:v>
                </c:pt>
                <c:pt idx="5479">
                  <c:v>6608.8</c:v>
                </c:pt>
                <c:pt idx="5480">
                  <c:v>6786.56</c:v>
                </c:pt>
                <c:pt idx="5481">
                  <c:v>20086.14</c:v>
                </c:pt>
                <c:pt idx="5482">
                  <c:v>959.03</c:v>
                </c:pt>
                <c:pt idx="5483">
                  <c:v>4435.3</c:v>
                </c:pt>
                <c:pt idx="5484">
                  <c:v>4007.96</c:v>
                </c:pt>
                <c:pt idx="5485">
                  <c:v>3463.65</c:v>
                </c:pt>
                <c:pt idx="5486">
                  <c:v>11329.42</c:v>
                </c:pt>
                <c:pt idx="5487">
                  <c:v>940.53</c:v>
                </c:pt>
                <c:pt idx="5488">
                  <c:v>12464.73</c:v>
                </c:pt>
                <c:pt idx="5489">
                  <c:v>5720.56</c:v>
                </c:pt>
                <c:pt idx="5490">
                  <c:v>4424.87</c:v>
                </c:pt>
                <c:pt idx="5491">
                  <c:v>4913.08</c:v>
                </c:pt>
                <c:pt idx="5492">
                  <c:v>6080.26</c:v>
                </c:pt>
                <c:pt idx="5493">
                  <c:v>23677.56</c:v>
                </c:pt>
                <c:pt idx="5494">
                  <c:v>4758.2299999999996</c:v>
                </c:pt>
                <c:pt idx="5495">
                  <c:v>4902.57</c:v>
                </c:pt>
                <c:pt idx="5496">
                  <c:v>11034.81</c:v>
                </c:pt>
                <c:pt idx="5497">
                  <c:v>10195.959999999999</c:v>
                </c:pt>
                <c:pt idx="5498">
                  <c:v>4725.2299999999996</c:v>
                </c:pt>
                <c:pt idx="5499">
                  <c:v>37661.56</c:v>
                </c:pt>
                <c:pt idx="5500">
                  <c:v>7111.78</c:v>
                </c:pt>
                <c:pt idx="5501">
                  <c:v>23668.21</c:v>
                </c:pt>
                <c:pt idx="5502">
                  <c:v>4102.87</c:v>
                </c:pt>
                <c:pt idx="5503">
                  <c:v>6013.26</c:v>
                </c:pt>
                <c:pt idx="5504">
                  <c:v>9084.64</c:v>
                </c:pt>
                <c:pt idx="5505">
                  <c:v>2450.79</c:v>
                </c:pt>
                <c:pt idx="5506">
                  <c:v>4718.8599999999997</c:v>
                </c:pt>
                <c:pt idx="5507">
                  <c:v>8688.1200000000008</c:v>
                </c:pt>
                <c:pt idx="5508">
                  <c:v>20065.169999999998</c:v>
                </c:pt>
                <c:pt idx="5509">
                  <c:v>4577.3500000000004</c:v>
                </c:pt>
                <c:pt idx="5510">
                  <c:v>5645.54</c:v>
                </c:pt>
                <c:pt idx="5511">
                  <c:v>12432.73</c:v>
                </c:pt>
                <c:pt idx="5512">
                  <c:v>11260.3</c:v>
                </c:pt>
                <c:pt idx="5513">
                  <c:v>11299.3</c:v>
                </c:pt>
                <c:pt idx="5514">
                  <c:v>5712.18</c:v>
                </c:pt>
                <c:pt idx="5515">
                  <c:v>5695.24</c:v>
                </c:pt>
                <c:pt idx="5516">
                  <c:v>4277.88</c:v>
                </c:pt>
                <c:pt idx="5517">
                  <c:v>2333.5100000000002</c:v>
                </c:pt>
                <c:pt idx="5518">
                  <c:v>5825.1</c:v>
                </c:pt>
                <c:pt idx="5519">
                  <c:v>3041.07</c:v>
                </c:pt>
                <c:pt idx="5520">
                  <c:v>12778.13</c:v>
                </c:pt>
                <c:pt idx="5521">
                  <c:v>3996.86</c:v>
                </c:pt>
                <c:pt idx="5522">
                  <c:v>61588.22</c:v>
                </c:pt>
                <c:pt idx="5523">
                  <c:v>3129.01</c:v>
                </c:pt>
                <c:pt idx="5524">
                  <c:v>11838.04</c:v>
                </c:pt>
                <c:pt idx="5525">
                  <c:v>4080.87</c:v>
                </c:pt>
                <c:pt idx="5526">
                  <c:v>4263.6899999999996</c:v>
                </c:pt>
                <c:pt idx="5527">
                  <c:v>5807.4</c:v>
                </c:pt>
                <c:pt idx="5528">
                  <c:v>11001.81</c:v>
                </c:pt>
                <c:pt idx="5529">
                  <c:v>3111.01</c:v>
                </c:pt>
                <c:pt idx="5530">
                  <c:v>7595.33</c:v>
                </c:pt>
                <c:pt idx="5531">
                  <c:v>1953.26</c:v>
                </c:pt>
                <c:pt idx="5532">
                  <c:v>3961.96</c:v>
                </c:pt>
                <c:pt idx="5533">
                  <c:v>5783.52</c:v>
                </c:pt>
                <c:pt idx="5534">
                  <c:v>5963.57</c:v>
                </c:pt>
                <c:pt idx="5535">
                  <c:v>14121.4</c:v>
                </c:pt>
                <c:pt idx="5536">
                  <c:v>4193.6099999999997</c:v>
                </c:pt>
                <c:pt idx="5537">
                  <c:v>10563.9</c:v>
                </c:pt>
                <c:pt idx="5538">
                  <c:v>5701.47</c:v>
                </c:pt>
                <c:pt idx="5539">
                  <c:v>3840.32</c:v>
                </c:pt>
                <c:pt idx="5540">
                  <c:v>4381.87</c:v>
                </c:pt>
                <c:pt idx="5541">
                  <c:v>4566.46</c:v>
                </c:pt>
                <c:pt idx="5542">
                  <c:v>5798.74</c:v>
                </c:pt>
                <c:pt idx="5543">
                  <c:v>2569.65</c:v>
                </c:pt>
                <c:pt idx="5544">
                  <c:v>5788.47</c:v>
                </c:pt>
                <c:pt idx="5545">
                  <c:v>3205.79</c:v>
                </c:pt>
                <c:pt idx="5546">
                  <c:v>4247.8100000000004</c:v>
                </c:pt>
                <c:pt idx="5547">
                  <c:v>2937.95</c:v>
                </c:pt>
                <c:pt idx="5548">
                  <c:v>23641.21</c:v>
                </c:pt>
                <c:pt idx="5549">
                  <c:v>10041.959999999999</c:v>
                </c:pt>
                <c:pt idx="5550">
                  <c:v>2957.26</c:v>
                </c:pt>
                <c:pt idx="5551">
                  <c:v>16116.17</c:v>
                </c:pt>
                <c:pt idx="5552">
                  <c:v>4164.6499999999996</c:v>
                </c:pt>
                <c:pt idx="5553">
                  <c:v>4429.8900000000003</c:v>
                </c:pt>
                <c:pt idx="5554">
                  <c:v>924.19</c:v>
                </c:pt>
                <c:pt idx="5555">
                  <c:v>5688.53</c:v>
                </c:pt>
                <c:pt idx="5556">
                  <c:v>3198.77</c:v>
                </c:pt>
                <c:pt idx="5557">
                  <c:v>3013.23</c:v>
                </c:pt>
                <c:pt idx="5558">
                  <c:v>7088.05</c:v>
                </c:pt>
                <c:pt idx="5559">
                  <c:v>4889.9799999999996</c:v>
                </c:pt>
                <c:pt idx="5560">
                  <c:v>2996.26</c:v>
                </c:pt>
                <c:pt idx="5561">
                  <c:v>5674.4</c:v>
                </c:pt>
                <c:pt idx="5562">
                  <c:v>3179.88</c:v>
                </c:pt>
                <c:pt idx="5563">
                  <c:v>916.81</c:v>
                </c:pt>
                <c:pt idx="5564">
                  <c:v>9062.94</c:v>
                </c:pt>
                <c:pt idx="5565">
                  <c:v>2443.84</c:v>
                </c:pt>
                <c:pt idx="5566">
                  <c:v>3596.74</c:v>
                </c:pt>
                <c:pt idx="5567">
                  <c:v>2402.54</c:v>
                </c:pt>
                <c:pt idx="5568">
                  <c:v>4432.46</c:v>
                </c:pt>
                <c:pt idx="5569">
                  <c:v>2395.41</c:v>
                </c:pt>
                <c:pt idx="5570">
                  <c:v>908.68</c:v>
                </c:pt>
                <c:pt idx="5571">
                  <c:v>7516.33</c:v>
                </c:pt>
                <c:pt idx="5572">
                  <c:v>3799.32</c:v>
                </c:pt>
                <c:pt idx="5573">
                  <c:v>7529.51</c:v>
                </c:pt>
                <c:pt idx="5574">
                  <c:v>5759.52</c:v>
                </c:pt>
                <c:pt idx="5575">
                  <c:v>5628.4</c:v>
                </c:pt>
                <c:pt idx="5576">
                  <c:v>2537.34</c:v>
                </c:pt>
                <c:pt idx="5577">
                  <c:v>889.06</c:v>
                </c:pt>
                <c:pt idx="5578">
                  <c:v>3643.53</c:v>
                </c:pt>
                <c:pt idx="5579">
                  <c:v>13242.83</c:v>
                </c:pt>
                <c:pt idx="5580">
                  <c:v>845.21</c:v>
                </c:pt>
                <c:pt idx="5581">
                  <c:v>3105.5</c:v>
                </c:pt>
                <c:pt idx="5582">
                  <c:v>3093.91</c:v>
                </c:pt>
                <c:pt idx="5583">
                  <c:v>54662.64</c:v>
                </c:pt>
                <c:pt idx="5584">
                  <c:v>9579.7900000000009</c:v>
                </c:pt>
                <c:pt idx="5585">
                  <c:v>196218.47</c:v>
                </c:pt>
                <c:pt idx="5586">
                  <c:v>4397.46</c:v>
                </c:pt>
                <c:pt idx="5587">
                  <c:v>2502.8200000000002</c:v>
                </c:pt>
                <c:pt idx="5588">
                  <c:v>39136.730000000003</c:v>
                </c:pt>
                <c:pt idx="5589">
                  <c:v>5885.96</c:v>
                </c:pt>
                <c:pt idx="5590">
                  <c:v>7905.3</c:v>
                </c:pt>
                <c:pt idx="5591">
                  <c:v>5773.47</c:v>
                </c:pt>
                <c:pt idx="5592">
                  <c:v>4700.8</c:v>
                </c:pt>
                <c:pt idx="5593">
                  <c:v>2388.64</c:v>
                </c:pt>
                <c:pt idx="5594">
                  <c:v>57459.15</c:v>
                </c:pt>
                <c:pt idx="5595">
                  <c:v>2326.12</c:v>
                </c:pt>
                <c:pt idx="5596">
                  <c:v>12372.73</c:v>
                </c:pt>
                <c:pt idx="5597">
                  <c:v>7458.3</c:v>
                </c:pt>
                <c:pt idx="5598">
                  <c:v>4197.26</c:v>
                </c:pt>
                <c:pt idx="5599">
                  <c:v>2313.7199999999998</c:v>
                </c:pt>
                <c:pt idx="5600">
                  <c:v>8677.91</c:v>
                </c:pt>
                <c:pt idx="5601">
                  <c:v>11243.29</c:v>
                </c:pt>
                <c:pt idx="5602">
                  <c:v>2302.3000000000002</c:v>
                </c:pt>
                <c:pt idx="5603">
                  <c:v>2297.67</c:v>
                </c:pt>
                <c:pt idx="5604">
                  <c:v>2478.6</c:v>
                </c:pt>
                <c:pt idx="5605">
                  <c:v>5321.85</c:v>
                </c:pt>
                <c:pt idx="5606">
                  <c:v>3552.3</c:v>
                </c:pt>
                <c:pt idx="5607">
                  <c:v>9286.5300000000007</c:v>
                </c:pt>
                <c:pt idx="5608">
                  <c:v>5645.37</c:v>
                </c:pt>
                <c:pt idx="5609">
                  <c:v>1928.21</c:v>
                </c:pt>
                <c:pt idx="5610">
                  <c:v>4185.34</c:v>
                </c:pt>
                <c:pt idx="5611">
                  <c:v>4691.29</c:v>
                </c:pt>
                <c:pt idx="5612">
                  <c:v>2442.42</c:v>
                </c:pt>
                <c:pt idx="5613">
                  <c:v>4169.82</c:v>
                </c:pt>
                <c:pt idx="5614">
                  <c:v>3585.3</c:v>
                </c:pt>
                <c:pt idx="5615">
                  <c:v>4072.78</c:v>
                </c:pt>
                <c:pt idx="5616">
                  <c:v>5981.34</c:v>
                </c:pt>
                <c:pt idx="5617">
                  <c:v>3785.18</c:v>
                </c:pt>
                <c:pt idx="5618">
                  <c:v>3512.65</c:v>
                </c:pt>
                <c:pt idx="5619">
                  <c:v>5992.84</c:v>
                </c:pt>
                <c:pt idx="5620">
                  <c:v>2264.56</c:v>
                </c:pt>
                <c:pt idx="5621">
                  <c:v>6153.7</c:v>
                </c:pt>
                <c:pt idx="5622">
                  <c:v>262504.15000000002</c:v>
                </c:pt>
                <c:pt idx="5623">
                  <c:v>5963.84</c:v>
                </c:pt>
                <c:pt idx="5624">
                  <c:v>48555.95</c:v>
                </c:pt>
                <c:pt idx="5625">
                  <c:v>5305.69</c:v>
                </c:pt>
                <c:pt idx="5626">
                  <c:v>4605.84</c:v>
                </c:pt>
                <c:pt idx="5627">
                  <c:v>3518.5</c:v>
                </c:pt>
                <c:pt idx="5628">
                  <c:v>5342.69</c:v>
                </c:pt>
                <c:pt idx="5629">
                  <c:v>7079.37</c:v>
                </c:pt>
                <c:pt idx="5630">
                  <c:v>4151.72</c:v>
                </c:pt>
                <c:pt idx="5631">
                  <c:v>4872.3100000000004</c:v>
                </c:pt>
                <c:pt idx="5632">
                  <c:v>15482.69</c:v>
                </c:pt>
                <c:pt idx="5633">
                  <c:v>4103.3999999999996</c:v>
                </c:pt>
                <c:pt idx="5634">
                  <c:v>196197.47</c:v>
                </c:pt>
                <c:pt idx="5635">
                  <c:v>4402.43</c:v>
                </c:pt>
                <c:pt idx="5636">
                  <c:v>1915.69</c:v>
                </c:pt>
                <c:pt idx="5637">
                  <c:v>2939.19</c:v>
                </c:pt>
                <c:pt idx="5638">
                  <c:v>5539.54</c:v>
                </c:pt>
                <c:pt idx="5639">
                  <c:v>795.21</c:v>
                </c:pt>
                <c:pt idx="5640">
                  <c:v>262454.15000000002</c:v>
                </c:pt>
                <c:pt idx="5641">
                  <c:v>3732.73</c:v>
                </c:pt>
                <c:pt idx="5642">
                  <c:v>20025.97</c:v>
                </c:pt>
                <c:pt idx="5643">
                  <c:v>20012.669999999998</c:v>
                </c:pt>
                <c:pt idx="5644">
                  <c:v>14102.78</c:v>
                </c:pt>
                <c:pt idx="5645">
                  <c:v>2935.52</c:v>
                </c:pt>
                <c:pt idx="5646">
                  <c:v>13215.88</c:v>
                </c:pt>
                <c:pt idx="5647">
                  <c:v>6112.7</c:v>
                </c:pt>
                <c:pt idx="5648">
                  <c:v>4663.9399999999996</c:v>
                </c:pt>
                <c:pt idx="5649">
                  <c:v>15452.83</c:v>
                </c:pt>
                <c:pt idx="5650">
                  <c:v>4371.8999999999996</c:v>
                </c:pt>
                <c:pt idx="5651">
                  <c:v>10460.120000000001</c:v>
                </c:pt>
                <c:pt idx="5652">
                  <c:v>4359.8100000000004</c:v>
                </c:pt>
                <c:pt idx="5653">
                  <c:v>4346.43</c:v>
                </c:pt>
                <c:pt idx="5654">
                  <c:v>15445.09</c:v>
                </c:pt>
                <c:pt idx="5655">
                  <c:v>14062.65</c:v>
                </c:pt>
                <c:pt idx="5656">
                  <c:v>7068.8</c:v>
                </c:pt>
                <c:pt idx="5657">
                  <c:v>10118.01</c:v>
                </c:pt>
                <c:pt idx="5658">
                  <c:v>3485.5</c:v>
                </c:pt>
                <c:pt idx="5659">
                  <c:v>10376.120000000001</c:v>
                </c:pt>
                <c:pt idx="5660">
                  <c:v>3629.95</c:v>
                </c:pt>
                <c:pt idx="5661">
                  <c:v>33554.959999999999</c:v>
                </c:pt>
                <c:pt idx="5662">
                  <c:v>8628.41</c:v>
                </c:pt>
                <c:pt idx="5663">
                  <c:v>4137.25</c:v>
                </c:pt>
                <c:pt idx="5664">
                  <c:v>5787.54</c:v>
                </c:pt>
                <c:pt idx="5665">
                  <c:v>62460.84</c:v>
                </c:pt>
                <c:pt idx="5666">
                  <c:v>8596.15</c:v>
                </c:pt>
                <c:pt idx="5667">
                  <c:v>8557.84</c:v>
                </c:pt>
                <c:pt idx="5668">
                  <c:v>10321.08</c:v>
                </c:pt>
                <c:pt idx="5669">
                  <c:v>3613.02</c:v>
                </c:pt>
                <c:pt idx="5670">
                  <c:v>5929.74</c:v>
                </c:pt>
                <c:pt idx="5671">
                  <c:v>4120.5200000000004</c:v>
                </c:pt>
                <c:pt idx="5672">
                  <c:v>4394.51</c:v>
                </c:pt>
                <c:pt idx="5673">
                  <c:v>37710.36</c:v>
                </c:pt>
                <c:pt idx="5674">
                  <c:v>4034.61</c:v>
                </c:pt>
                <c:pt idx="5675">
                  <c:v>10191.049999999999</c:v>
                </c:pt>
                <c:pt idx="5676">
                  <c:v>7343.33</c:v>
                </c:pt>
                <c:pt idx="5677">
                  <c:v>4044.4</c:v>
                </c:pt>
                <c:pt idx="5678">
                  <c:v>4111.8100000000004</c:v>
                </c:pt>
                <c:pt idx="5679">
                  <c:v>5814.57</c:v>
                </c:pt>
                <c:pt idx="5680">
                  <c:v>20889.91</c:v>
                </c:pt>
                <c:pt idx="5681">
                  <c:v>4018.61</c:v>
                </c:pt>
                <c:pt idx="5682">
                  <c:v>12755.13</c:v>
                </c:pt>
                <c:pt idx="5683">
                  <c:v>12684.13</c:v>
                </c:pt>
                <c:pt idx="5684">
                  <c:v>6605.1</c:v>
                </c:pt>
                <c:pt idx="5685">
                  <c:v>8517.84</c:v>
                </c:pt>
                <c:pt idx="5686">
                  <c:v>4104.57</c:v>
                </c:pt>
                <c:pt idx="5687">
                  <c:v>5914.15</c:v>
                </c:pt>
                <c:pt idx="5688">
                  <c:v>39071.730000000003</c:v>
                </c:pt>
                <c:pt idx="5689">
                  <c:v>33469.47</c:v>
                </c:pt>
                <c:pt idx="5690">
                  <c:v>7895.88</c:v>
                </c:pt>
                <c:pt idx="5691">
                  <c:v>4287.28</c:v>
                </c:pt>
                <c:pt idx="5692">
                  <c:v>12312.49</c:v>
                </c:pt>
                <c:pt idx="5693">
                  <c:v>12667.13</c:v>
                </c:pt>
                <c:pt idx="5694">
                  <c:v>781.17</c:v>
                </c:pt>
                <c:pt idx="5695">
                  <c:v>4856.6400000000003</c:v>
                </c:pt>
                <c:pt idx="5696">
                  <c:v>4093.89</c:v>
                </c:pt>
                <c:pt idx="5697">
                  <c:v>8513.2199999999993</c:v>
                </c:pt>
                <c:pt idx="5698">
                  <c:v>4087.94</c:v>
                </c:pt>
                <c:pt idx="5699">
                  <c:v>196190.39</c:v>
                </c:pt>
                <c:pt idx="5700">
                  <c:v>61578.62</c:v>
                </c:pt>
                <c:pt idx="5701">
                  <c:v>3592.88</c:v>
                </c:pt>
                <c:pt idx="5702">
                  <c:v>4835.4799999999996</c:v>
                </c:pt>
                <c:pt idx="5703">
                  <c:v>3588.2</c:v>
                </c:pt>
                <c:pt idx="5704">
                  <c:v>4057.52</c:v>
                </c:pt>
                <c:pt idx="5705">
                  <c:v>4822.43</c:v>
                </c:pt>
                <c:pt idx="5706">
                  <c:v>8476.91</c:v>
                </c:pt>
                <c:pt idx="5707">
                  <c:v>4121.92</c:v>
                </c:pt>
                <c:pt idx="5708">
                  <c:v>4046.65</c:v>
                </c:pt>
                <c:pt idx="5709">
                  <c:v>3979.57</c:v>
                </c:pt>
                <c:pt idx="5710">
                  <c:v>754.28</c:v>
                </c:pt>
                <c:pt idx="5711">
                  <c:v>62410.84</c:v>
                </c:pt>
                <c:pt idx="5712">
                  <c:v>4043.17</c:v>
                </c:pt>
                <c:pt idx="5713">
                  <c:v>20785.009999999998</c:v>
                </c:pt>
                <c:pt idx="5714">
                  <c:v>7034.03</c:v>
                </c:pt>
                <c:pt idx="5715">
                  <c:v>7183.33</c:v>
                </c:pt>
                <c:pt idx="5716">
                  <c:v>5042.8999999999996</c:v>
                </c:pt>
                <c:pt idx="5717">
                  <c:v>4001.61</c:v>
                </c:pt>
                <c:pt idx="5718">
                  <c:v>4012.96</c:v>
                </c:pt>
                <c:pt idx="5719">
                  <c:v>39591.31</c:v>
                </c:pt>
                <c:pt idx="5720">
                  <c:v>3952.08</c:v>
                </c:pt>
                <c:pt idx="5721">
                  <c:v>2253.8200000000002</c:v>
                </c:pt>
                <c:pt idx="5722">
                  <c:v>4641.93</c:v>
                </c:pt>
                <c:pt idx="5723">
                  <c:v>4030.96</c:v>
                </c:pt>
                <c:pt idx="5724">
                  <c:v>3509.01</c:v>
                </c:pt>
                <c:pt idx="5725">
                  <c:v>2242.39</c:v>
                </c:pt>
                <c:pt idx="5726">
                  <c:v>7774.74</c:v>
                </c:pt>
                <c:pt idx="5727">
                  <c:v>23625.21</c:v>
                </c:pt>
                <c:pt idx="5728">
                  <c:v>5961.22</c:v>
                </c:pt>
                <c:pt idx="5729">
                  <c:v>4011.36</c:v>
                </c:pt>
                <c:pt idx="5730">
                  <c:v>196141.69</c:v>
                </c:pt>
                <c:pt idx="5731">
                  <c:v>4035.87</c:v>
                </c:pt>
                <c:pt idx="5732">
                  <c:v>4631.79</c:v>
                </c:pt>
                <c:pt idx="5733">
                  <c:v>3501.89</c:v>
                </c:pt>
                <c:pt idx="5734">
                  <c:v>7066.58</c:v>
                </c:pt>
                <c:pt idx="5735">
                  <c:v>12848.72</c:v>
                </c:pt>
                <c:pt idx="5736">
                  <c:v>2491.69</c:v>
                </c:pt>
                <c:pt idx="5737">
                  <c:v>5187.29</c:v>
                </c:pt>
                <c:pt idx="5738">
                  <c:v>11526.36</c:v>
                </c:pt>
                <c:pt idx="5739">
                  <c:v>3840.96</c:v>
                </c:pt>
                <c:pt idx="5740">
                  <c:v>2906.52</c:v>
                </c:pt>
                <c:pt idx="5741">
                  <c:v>4578.8999999999996</c:v>
                </c:pt>
                <c:pt idx="5742">
                  <c:v>4010.02</c:v>
                </c:pt>
                <c:pt idx="5743">
                  <c:v>3984.29</c:v>
                </c:pt>
                <c:pt idx="5744">
                  <c:v>19535.650000000001</c:v>
                </c:pt>
                <c:pt idx="5745">
                  <c:v>61538.62</c:v>
                </c:pt>
                <c:pt idx="5746">
                  <c:v>28444.11</c:v>
                </c:pt>
                <c:pt idx="5747">
                  <c:v>5889.62</c:v>
                </c:pt>
                <c:pt idx="5748">
                  <c:v>2233.25</c:v>
                </c:pt>
                <c:pt idx="5749">
                  <c:v>5218.6000000000004</c:v>
                </c:pt>
                <c:pt idx="5750">
                  <c:v>6.45</c:v>
                </c:pt>
                <c:pt idx="5751">
                  <c:v>19999.07</c:v>
                </c:pt>
                <c:pt idx="5752">
                  <c:v>7164.04</c:v>
                </c:pt>
                <c:pt idx="5753">
                  <c:v>3964.12</c:v>
                </c:pt>
                <c:pt idx="5754">
                  <c:v>10891.05</c:v>
                </c:pt>
                <c:pt idx="5755">
                  <c:v>15994.56</c:v>
                </c:pt>
                <c:pt idx="5756">
                  <c:v>7453.73</c:v>
                </c:pt>
                <c:pt idx="5757">
                  <c:v>11232.57</c:v>
                </c:pt>
                <c:pt idx="5758">
                  <c:v>3896.75</c:v>
                </c:pt>
                <c:pt idx="5759">
                  <c:v>5858.13</c:v>
                </c:pt>
                <c:pt idx="5760">
                  <c:v>2227.42</c:v>
                </c:pt>
                <c:pt idx="5761">
                  <c:v>7128.18</c:v>
                </c:pt>
                <c:pt idx="5762">
                  <c:v>2215.52</c:v>
                </c:pt>
                <c:pt idx="5763">
                  <c:v>4613.58</c:v>
                </c:pt>
                <c:pt idx="5764">
                  <c:v>9316.39</c:v>
                </c:pt>
                <c:pt idx="5765">
                  <c:v>11175.88</c:v>
                </c:pt>
                <c:pt idx="5766">
                  <c:v>35029.67</c:v>
                </c:pt>
                <c:pt idx="5767">
                  <c:v>39028.730000000003</c:v>
                </c:pt>
                <c:pt idx="5768">
                  <c:v>3436.65</c:v>
                </c:pt>
                <c:pt idx="5769">
                  <c:v>10147.16</c:v>
                </c:pt>
                <c:pt idx="5770">
                  <c:v>5157.01</c:v>
                </c:pt>
                <c:pt idx="5771">
                  <c:v>7187.89</c:v>
                </c:pt>
                <c:pt idx="5772">
                  <c:v>5152.32</c:v>
                </c:pt>
                <c:pt idx="5773">
                  <c:v>7280.85</c:v>
                </c:pt>
                <c:pt idx="5774">
                  <c:v>13215.66</c:v>
                </c:pt>
                <c:pt idx="5775">
                  <c:v>6919.34</c:v>
                </c:pt>
                <c:pt idx="5776">
                  <c:v>3872.93</c:v>
                </c:pt>
                <c:pt idx="5777">
                  <c:v>8427.0499999999993</c:v>
                </c:pt>
                <c:pt idx="5778">
                  <c:v>12260.99</c:v>
                </c:pt>
                <c:pt idx="5779">
                  <c:v>3498.88</c:v>
                </c:pt>
                <c:pt idx="5780">
                  <c:v>3863.11</c:v>
                </c:pt>
                <c:pt idx="5781">
                  <c:v>4320.8</c:v>
                </c:pt>
                <c:pt idx="5782">
                  <c:v>7033.58</c:v>
                </c:pt>
                <c:pt idx="5783">
                  <c:v>3679.73</c:v>
                </c:pt>
                <c:pt idx="5784">
                  <c:v>19933.07</c:v>
                </c:pt>
                <c:pt idx="5785">
                  <c:v>20735.07</c:v>
                </c:pt>
                <c:pt idx="5786">
                  <c:v>3853.75</c:v>
                </c:pt>
                <c:pt idx="5787">
                  <c:v>23562.21</c:v>
                </c:pt>
                <c:pt idx="5788">
                  <c:v>5906.22</c:v>
                </c:pt>
                <c:pt idx="5789">
                  <c:v>10943.66</c:v>
                </c:pt>
                <c:pt idx="5790">
                  <c:v>3973.61</c:v>
                </c:pt>
                <c:pt idx="5791">
                  <c:v>9137.5300000000007</c:v>
                </c:pt>
                <c:pt idx="5792">
                  <c:v>13197.84</c:v>
                </c:pt>
                <c:pt idx="5793">
                  <c:v>10099.129999999999</c:v>
                </c:pt>
                <c:pt idx="5794">
                  <c:v>12219.74</c:v>
                </c:pt>
                <c:pt idx="5795">
                  <c:v>20723.62</c:v>
                </c:pt>
                <c:pt idx="5796">
                  <c:v>7175.38</c:v>
                </c:pt>
                <c:pt idx="5797">
                  <c:v>10983.66</c:v>
                </c:pt>
                <c:pt idx="5798">
                  <c:v>11169.31</c:v>
                </c:pt>
                <c:pt idx="5799">
                  <c:v>10077.9</c:v>
                </c:pt>
                <c:pt idx="5800">
                  <c:v>3767.11</c:v>
                </c:pt>
                <c:pt idx="5801">
                  <c:v>0.98</c:v>
                </c:pt>
                <c:pt idx="5802">
                  <c:v>11146.84</c:v>
                </c:pt>
                <c:pt idx="5803">
                  <c:v>23554.7</c:v>
                </c:pt>
                <c:pt idx="5804">
                  <c:v>3845.11</c:v>
                </c:pt>
                <c:pt idx="5805">
                  <c:v>3432.69</c:v>
                </c:pt>
                <c:pt idx="5806">
                  <c:v>11137.7</c:v>
                </c:pt>
                <c:pt idx="5807">
                  <c:v>5837.22</c:v>
                </c:pt>
                <c:pt idx="5808">
                  <c:v>54624.639999999999</c:v>
                </c:pt>
                <c:pt idx="5809">
                  <c:v>7240.82</c:v>
                </c:pt>
                <c:pt idx="5810">
                  <c:v>10893.66</c:v>
                </c:pt>
                <c:pt idx="5811">
                  <c:v>3744.11</c:v>
                </c:pt>
                <c:pt idx="5812">
                  <c:v>2195.3000000000002</c:v>
                </c:pt>
                <c:pt idx="5813">
                  <c:v>2181.02</c:v>
                </c:pt>
                <c:pt idx="5814">
                  <c:v>3397.35</c:v>
                </c:pt>
                <c:pt idx="5815">
                  <c:v>11502.86</c:v>
                </c:pt>
                <c:pt idx="5816">
                  <c:v>7269.82</c:v>
                </c:pt>
                <c:pt idx="5817">
                  <c:v>2172.91</c:v>
                </c:pt>
                <c:pt idx="5818">
                  <c:v>2168.25</c:v>
                </c:pt>
                <c:pt idx="5819">
                  <c:v>2160.92</c:v>
                </c:pt>
                <c:pt idx="5820">
                  <c:v>3477.34</c:v>
                </c:pt>
                <c:pt idx="5821">
                  <c:v>57408.99</c:v>
                </c:pt>
                <c:pt idx="5822">
                  <c:v>7087.4</c:v>
                </c:pt>
                <c:pt idx="5823">
                  <c:v>5826.02</c:v>
                </c:pt>
                <c:pt idx="5824">
                  <c:v>3727.1</c:v>
                </c:pt>
                <c:pt idx="5825">
                  <c:v>3638.73</c:v>
                </c:pt>
                <c:pt idx="5826">
                  <c:v>5522.37</c:v>
                </c:pt>
                <c:pt idx="5827">
                  <c:v>11121.03</c:v>
                </c:pt>
                <c:pt idx="5828">
                  <c:v>2149.4</c:v>
                </c:pt>
                <c:pt idx="5829">
                  <c:v>3697.93</c:v>
                </c:pt>
                <c:pt idx="5830">
                  <c:v>3311.92</c:v>
                </c:pt>
                <c:pt idx="5831">
                  <c:v>3624.74</c:v>
                </c:pt>
                <c:pt idx="5832">
                  <c:v>20712.93</c:v>
                </c:pt>
                <c:pt idx="5833">
                  <c:v>19923.060000000001</c:v>
                </c:pt>
                <c:pt idx="5834">
                  <c:v>5126.32</c:v>
                </c:pt>
                <c:pt idx="5835">
                  <c:v>11486.86</c:v>
                </c:pt>
                <c:pt idx="5836">
                  <c:v>15963.81</c:v>
                </c:pt>
                <c:pt idx="5837">
                  <c:v>3552.2</c:v>
                </c:pt>
                <c:pt idx="5838">
                  <c:v>35001.67</c:v>
                </c:pt>
                <c:pt idx="5839">
                  <c:v>23504.95</c:v>
                </c:pt>
                <c:pt idx="5840">
                  <c:v>3963.11</c:v>
                </c:pt>
                <c:pt idx="5841">
                  <c:v>7214.82</c:v>
                </c:pt>
                <c:pt idx="5842">
                  <c:v>19878.060000000001</c:v>
                </c:pt>
                <c:pt idx="5843">
                  <c:v>9998.9599999999991</c:v>
                </c:pt>
                <c:pt idx="5844">
                  <c:v>37624.559999999998</c:v>
                </c:pt>
                <c:pt idx="5845">
                  <c:v>10087.94</c:v>
                </c:pt>
                <c:pt idx="5846">
                  <c:v>7723.88</c:v>
                </c:pt>
                <c:pt idx="5847">
                  <c:v>57037.45</c:v>
                </c:pt>
                <c:pt idx="5848">
                  <c:v>3473.87</c:v>
                </c:pt>
                <c:pt idx="5849">
                  <c:v>5719.02</c:v>
                </c:pt>
                <c:pt idx="5850">
                  <c:v>19864.89</c:v>
                </c:pt>
                <c:pt idx="5851">
                  <c:v>4099.58</c:v>
                </c:pt>
                <c:pt idx="5852">
                  <c:v>7205.2</c:v>
                </c:pt>
                <c:pt idx="5853">
                  <c:v>4044.34</c:v>
                </c:pt>
                <c:pt idx="5854">
                  <c:v>7761.38</c:v>
                </c:pt>
                <c:pt idx="5855">
                  <c:v>5694.05</c:v>
                </c:pt>
                <c:pt idx="5856">
                  <c:v>4019.24</c:v>
                </c:pt>
                <c:pt idx="5857">
                  <c:v>48531.89</c:v>
                </c:pt>
                <c:pt idx="5858">
                  <c:v>7282.51</c:v>
                </c:pt>
                <c:pt idx="5859">
                  <c:v>12517.13</c:v>
                </c:pt>
                <c:pt idx="5860">
                  <c:v>3896.52</c:v>
                </c:pt>
                <c:pt idx="5861">
                  <c:v>7216.66</c:v>
                </c:pt>
                <c:pt idx="5862">
                  <c:v>5653.18</c:v>
                </c:pt>
                <c:pt idx="5863">
                  <c:v>9305.7800000000007</c:v>
                </c:pt>
                <c:pt idx="5864">
                  <c:v>10061.85</c:v>
                </c:pt>
                <c:pt idx="5865">
                  <c:v>15847.48</c:v>
                </c:pt>
                <c:pt idx="5866">
                  <c:v>2136.3000000000002</c:v>
                </c:pt>
                <c:pt idx="5867">
                  <c:v>7103.41</c:v>
                </c:pt>
                <c:pt idx="5868">
                  <c:v>7188.2</c:v>
                </c:pt>
                <c:pt idx="5869">
                  <c:v>3889.03</c:v>
                </c:pt>
                <c:pt idx="5870">
                  <c:v>5638.66</c:v>
                </c:pt>
                <c:pt idx="5871">
                  <c:v>3439.04</c:v>
                </c:pt>
                <c:pt idx="5872">
                  <c:v>5623.9</c:v>
                </c:pt>
                <c:pt idx="5873">
                  <c:v>3157.42</c:v>
                </c:pt>
                <c:pt idx="5874">
                  <c:v>13140.83</c:v>
                </c:pt>
                <c:pt idx="5875">
                  <c:v>19845.43</c:v>
                </c:pt>
                <c:pt idx="5876">
                  <c:v>15840.04</c:v>
                </c:pt>
                <c:pt idx="5877">
                  <c:v>16071.17</c:v>
                </c:pt>
                <c:pt idx="5878">
                  <c:v>3423.63</c:v>
                </c:pt>
                <c:pt idx="5879">
                  <c:v>23477.33</c:v>
                </c:pt>
                <c:pt idx="5880">
                  <c:v>10074.01</c:v>
                </c:pt>
                <c:pt idx="5881">
                  <c:v>7054.49</c:v>
                </c:pt>
                <c:pt idx="5882">
                  <c:v>9913.76</c:v>
                </c:pt>
                <c:pt idx="5883">
                  <c:v>2794.17</c:v>
                </c:pt>
                <c:pt idx="5884">
                  <c:v>2883.9</c:v>
                </c:pt>
                <c:pt idx="5885">
                  <c:v>10032.9</c:v>
                </c:pt>
                <c:pt idx="5886">
                  <c:v>19508.09</c:v>
                </c:pt>
                <c:pt idx="5887">
                  <c:v>7024.03</c:v>
                </c:pt>
                <c:pt idx="5888">
                  <c:v>19448.64</c:v>
                </c:pt>
                <c:pt idx="5889">
                  <c:v>5207.75</c:v>
                </c:pt>
                <c:pt idx="5890">
                  <c:v>3141.56</c:v>
                </c:pt>
                <c:pt idx="5891">
                  <c:v>15798.71</c:v>
                </c:pt>
                <c:pt idx="5892">
                  <c:v>10983.03</c:v>
                </c:pt>
                <c:pt idx="5893">
                  <c:v>2818.83</c:v>
                </c:pt>
                <c:pt idx="5894">
                  <c:v>2637.74</c:v>
                </c:pt>
                <c:pt idx="5895">
                  <c:v>7014.89</c:v>
                </c:pt>
                <c:pt idx="5896">
                  <c:v>19821.62</c:v>
                </c:pt>
                <c:pt idx="5897">
                  <c:v>5663.23</c:v>
                </c:pt>
                <c:pt idx="5898">
                  <c:v>6198.88</c:v>
                </c:pt>
                <c:pt idx="5899">
                  <c:v>10011.9</c:v>
                </c:pt>
                <c:pt idx="5900">
                  <c:v>2503.7399999999998</c:v>
                </c:pt>
                <c:pt idx="5901">
                  <c:v>3869.63</c:v>
                </c:pt>
                <c:pt idx="5902">
                  <c:v>3845.76</c:v>
                </c:pt>
                <c:pt idx="5903">
                  <c:v>7000.57</c:v>
                </c:pt>
                <c:pt idx="5904">
                  <c:v>5486.53</c:v>
                </c:pt>
                <c:pt idx="5905">
                  <c:v>9864.76</c:v>
                </c:pt>
                <c:pt idx="5906">
                  <c:v>6984.44</c:v>
                </c:pt>
                <c:pt idx="5907">
                  <c:v>19393.900000000001</c:v>
                </c:pt>
                <c:pt idx="5908">
                  <c:v>6973.16</c:v>
                </c:pt>
                <c:pt idx="5909">
                  <c:v>3887.57</c:v>
                </c:pt>
                <c:pt idx="5910">
                  <c:v>3187.27</c:v>
                </c:pt>
                <c:pt idx="5911">
                  <c:v>3087.73</c:v>
                </c:pt>
                <c:pt idx="5912">
                  <c:v>9118.44</c:v>
                </c:pt>
                <c:pt idx="5913">
                  <c:v>5948.7</c:v>
                </c:pt>
                <c:pt idx="5914">
                  <c:v>5190.75</c:v>
                </c:pt>
                <c:pt idx="5915">
                  <c:v>3495.68</c:v>
                </c:pt>
                <c:pt idx="5916">
                  <c:v>5825.32</c:v>
                </c:pt>
                <c:pt idx="5917">
                  <c:v>5732.54</c:v>
                </c:pt>
                <c:pt idx="5918">
                  <c:v>3011.43</c:v>
                </c:pt>
                <c:pt idx="5919">
                  <c:v>2987.79</c:v>
                </c:pt>
                <c:pt idx="5920">
                  <c:v>7754.01</c:v>
                </c:pt>
                <c:pt idx="5921">
                  <c:v>48517.34</c:v>
                </c:pt>
                <c:pt idx="5922">
                  <c:v>3113.56</c:v>
                </c:pt>
                <c:pt idx="5923">
                  <c:v>196119.57</c:v>
                </c:pt>
                <c:pt idx="5924">
                  <c:v>196068.01</c:v>
                </c:pt>
                <c:pt idx="5925">
                  <c:v>2109.83</c:v>
                </c:pt>
                <c:pt idx="5926">
                  <c:v>61492.800000000003</c:v>
                </c:pt>
                <c:pt idx="5927">
                  <c:v>48491.23</c:v>
                </c:pt>
                <c:pt idx="5928">
                  <c:v>2104.11</c:v>
                </c:pt>
                <c:pt idx="5929">
                  <c:v>20662.07</c:v>
                </c:pt>
                <c:pt idx="5930">
                  <c:v>6958.32</c:v>
                </c:pt>
                <c:pt idx="5931">
                  <c:v>19365.900000000001</c:v>
                </c:pt>
                <c:pt idx="5932">
                  <c:v>2449.21</c:v>
                </c:pt>
                <c:pt idx="5933">
                  <c:v>3100.34</c:v>
                </c:pt>
                <c:pt idx="5934">
                  <c:v>8381.81</c:v>
                </c:pt>
                <c:pt idx="5935">
                  <c:v>6985.54</c:v>
                </c:pt>
                <c:pt idx="5936">
                  <c:v>2427.0100000000002</c:v>
                </c:pt>
                <c:pt idx="5937">
                  <c:v>3072.55</c:v>
                </c:pt>
                <c:pt idx="5938">
                  <c:v>3455.96</c:v>
                </c:pt>
                <c:pt idx="5939">
                  <c:v>6953.45</c:v>
                </c:pt>
                <c:pt idx="5940">
                  <c:v>6928.04</c:v>
                </c:pt>
                <c:pt idx="5941">
                  <c:v>7728.46</c:v>
                </c:pt>
                <c:pt idx="5942">
                  <c:v>7049.37</c:v>
                </c:pt>
                <c:pt idx="5943">
                  <c:v>196022.76</c:v>
                </c:pt>
                <c:pt idx="5944">
                  <c:v>48480.639999999999</c:v>
                </c:pt>
                <c:pt idx="5945">
                  <c:v>2810.13</c:v>
                </c:pt>
                <c:pt idx="5946">
                  <c:v>13123.95</c:v>
                </c:pt>
                <c:pt idx="5947">
                  <c:v>48075.26</c:v>
                </c:pt>
                <c:pt idx="5948">
                  <c:v>39003.480000000003</c:v>
                </c:pt>
                <c:pt idx="5949">
                  <c:v>10016.950000000001</c:v>
                </c:pt>
                <c:pt idx="5950">
                  <c:v>262411.15000000002</c:v>
                </c:pt>
                <c:pt idx="5951">
                  <c:v>15608.16</c:v>
                </c:pt>
                <c:pt idx="5952">
                  <c:v>5604.4</c:v>
                </c:pt>
                <c:pt idx="5953">
                  <c:v>8362.77</c:v>
                </c:pt>
                <c:pt idx="5954">
                  <c:v>2417.09</c:v>
                </c:pt>
                <c:pt idx="5955">
                  <c:v>15745.16</c:v>
                </c:pt>
                <c:pt idx="5956">
                  <c:v>9990.76</c:v>
                </c:pt>
                <c:pt idx="5957">
                  <c:v>13116.71</c:v>
                </c:pt>
                <c:pt idx="5958">
                  <c:v>2331.15</c:v>
                </c:pt>
                <c:pt idx="5959">
                  <c:v>20648.259999999998</c:v>
                </c:pt>
                <c:pt idx="5960">
                  <c:v>9096.41</c:v>
                </c:pt>
                <c:pt idx="5961">
                  <c:v>7433.3</c:v>
                </c:pt>
                <c:pt idx="5962">
                  <c:v>3067.86</c:v>
                </c:pt>
                <c:pt idx="5963">
                  <c:v>48039.26</c:v>
                </c:pt>
                <c:pt idx="5964">
                  <c:v>20640.95</c:v>
                </c:pt>
                <c:pt idx="5965">
                  <c:v>3029.86</c:v>
                </c:pt>
                <c:pt idx="5966">
                  <c:v>23452.97</c:v>
                </c:pt>
                <c:pt idx="5967">
                  <c:v>23421.97</c:v>
                </c:pt>
                <c:pt idx="5968">
                  <c:v>2461.69</c:v>
                </c:pt>
                <c:pt idx="5969">
                  <c:v>195985.77</c:v>
                </c:pt>
                <c:pt idx="5970">
                  <c:v>61453.8</c:v>
                </c:pt>
                <c:pt idx="5971">
                  <c:v>109605.7</c:v>
                </c:pt>
                <c:pt idx="5972">
                  <c:v>3947.86</c:v>
                </c:pt>
                <c:pt idx="5973">
                  <c:v>7719.05</c:v>
                </c:pt>
                <c:pt idx="5974">
                  <c:v>7400.3</c:v>
                </c:pt>
                <c:pt idx="5975">
                  <c:v>10868.03</c:v>
                </c:pt>
                <c:pt idx="5976">
                  <c:v>5573.84</c:v>
                </c:pt>
                <c:pt idx="5977">
                  <c:v>3874.71</c:v>
                </c:pt>
                <c:pt idx="5978">
                  <c:v>5467.24</c:v>
                </c:pt>
                <c:pt idx="5979">
                  <c:v>5704.55</c:v>
                </c:pt>
                <c:pt idx="5980">
                  <c:v>7711.69</c:v>
                </c:pt>
                <c:pt idx="5981">
                  <c:v>3390.66</c:v>
                </c:pt>
                <c:pt idx="5982">
                  <c:v>9888.2000000000007</c:v>
                </c:pt>
                <c:pt idx="5983">
                  <c:v>2877.61</c:v>
                </c:pt>
                <c:pt idx="5984">
                  <c:v>34959.67</c:v>
                </c:pt>
                <c:pt idx="5985">
                  <c:v>3017.92</c:v>
                </c:pt>
                <c:pt idx="5986">
                  <c:v>8344.81</c:v>
                </c:pt>
                <c:pt idx="5987">
                  <c:v>5557.56</c:v>
                </c:pt>
                <c:pt idx="5988">
                  <c:v>7695.68</c:v>
                </c:pt>
                <c:pt idx="5989">
                  <c:v>7372.83</c:v>
                </c:pt>
                <c:pt idx="5990">
                  <c:v>8313.58</c:v>
                </c:pt>
                <c:pt idx="5991">
                  <c:v>23407.88</c:v>
                </c:pt>
                <c:pt idx="5992">
                  <c:v>5615.54</c:v>
                </c:pt>
                <c:pt idx="5993">
                  <c:v>2836.68</c:v>
                </c:pt>
                <c:pt idx="5994">
                  <c:v>7683.33</c:v>
                </c:pt>
                <c:pt idx="5995">
                  <c:v>38975.480000000003</c:v>
                </c:pt>
                <c:pt idx="5996">
                  <c:v>12486.13</c:v>
                </c:pt>
                <c:pt idx="5997">
                  <c:v>30250.49</c:v>
                </c:pt>
                <c:pt idx="5998">
                  <c:v>9830.76</c:v>
                </c:pt>
                <c:pt idx="5999">
                  <c:v>3431.51</c:v>
                </c:pt>
                <c:pt idx="6000">
                  <c:v>8274.4599999999991</c:v>
                </c:pt>
                <c:pt idx="6001">
                  <c:v>3826.39</c:v>
                </c:pt>
                <c:pt idx="6002">
                  <c:v>5591.58</c:v>
                </c:pt>
                <c:pt idx="6003">
                  <c:v>3819.91</c:v>
                </c:pt>
                <c:pt idx="6004">
                  <c:v>3373.34</c:v>
                </c:pt>
                <c:pt idx="6005">
                  <c:v>8263.2800000000007</c:v>
                </c:pt>
                <c:pt idx="6006">
                  <c:v>7668.55</c:v>
                </c:pt>
                <c:pt idx="6007">
                  <c:v>2784.3</c:v>
                </c:pt>
                <c:pt idx="6008">
                  <c:v>7631.55</c:v>
                </c:pt>
                <c:pt idx="6009">
                  <c:v>6412.1</c:v>
                </c:pt>
                <c:pt idx="6010">
                  <c:v>2097.5700000000002</c:v>
                </c:pt>
                <c:pt idx="6011">
                  <c:v>8249.23</c:v>
                </c:pt>
                <c:pt idx="6012">
                  <c:v>20615.8</c:v>
                </c:pt>
                <c:pt idx="6013">
                  <c:v>3939.95</c:v>
                </c:pt>
                <c:pt idx="6014">
                  <c:v>2084.92</c:v>
                </c:pt>
                <c:pt idx="6015">
                  <c:v>7080.32</c:v>
                </c:pt>
                <c:pt idx="6016">
                  <c:v>9971.9</c:v>
                </c:pt>
                <c:pt idx="6017">
                  <c:v>3532.93</c:v>
                </c:pt>
                <c:pt idx="6018">
                  <c:v>28386.240000000002</c:v>
                </c:pt>
                <c:pt idx="6019">
                  <c:v>4007.66</c:v>
                </c:pt>
                <c:pt idx="6020">
                  <c:v>5593.7</c:v>
                </c:pt>
                <c:pt idx="6021">
                  <c:v>2068.13</c:v>
                </c:pt>
                <c:pt idx="6022">
                  <c:v>2056.08</c:v>
                </c:pt>
                <c:pt idx="6023">
                  <c:v>3369.63</c:v>
                </c:pt>
                <c:pt idx="6024">
                  <c:v>38874.5</c:v>
                </c:pt>
                <c:pt idx="6025">
                  <c:v>23373.19</c:v>
                </c:pt>
                <c:pt idx="6026">
                  <c:v>4003.76</c:v>
                </c:pt>
                <c:pt idx="6027">
                  <c:v>39469.31</c:v>
                </c:pt>
                <c:pt idx="6028">
                  <c:v>195858.77</c:v>
                </c:pt>
                <c:pt idx="6029">
                  <c:v>2042.57</c:v>
                </c:pt>
                <c:pt idx="6030">
                  <c:v>5532.54</c:v>
                </c:pt>
                <c:pt idx="6031">
                  <c:v>10866.42</c:v>
                </c:pt>
                <c:pt idx="6032">
                  <c:v>7365.51</c:v>
                </c:pt>
                <c:pt idx="6033">
                  <c:v>5510.54</c:v>
                </c:pt>
                <c:pt idx="6034">
                  <c:v>2022.02</c:v>
                </c:pt>
                <c:pt idx="6035">
                  <c:v>20589.740000000002</c:v>
                </c:pt>
                <c:pt idx="6036">
                  <c:v>15406.22</c:v>
                </c:pt>
                <c:pt idx="6037">
                  <c:v>9786.4599999999991</c:v>
                </c:pt>
                <c:pt idx="6038">
                  <c:v>7143.2</c:v>
                </c:pt>
                <c:pt idx="6039">
                  <c:v>2014.58</c:v>
                </c:pt>
                <c:pt idx="6040">
                  <c:v>20576.32</c:v>
                </c:pt>
                <c:pt idx="6041">
                  <c:v>9224.7800000000007</c:v>
                </c:pt>
                <c:pt idx="6042">
                  <c:v>9980.9599999999991</c:v>
                </c:pt>
                <c:pt idx="6043">
                  <c:v>9944.9</c:v>
                </c:pt>
                <c:pt idx="6044">
                  <c:v>7626.68</c:v>
                </c:pt>
                <c:pt idx="6045">
                  <c:v>2776.11</c:v>
                </c:pt>
                <c:pt idx="6046">
                  <c:v>6785.04</c:v>
                </c:pt>
                <c:pt idx="6047">
                  <c:v>10820.03</c:v>
                </c:pt>
                <c:pt idx="6048">
                  <c:v>4278.8</c:v>
                </c:pt>
                <c:pt idx="6049">
                  <c:v>5548.66</c:v>
                </c:pt>
                <c:pt idx="6050">
                  <c:v>5366.97</c:v>
                </c:pt>
                <c:pt idx="6051">
                  <c:v>12466.31</c:v>
                </c:pt>
                <c:pt idx="6052">
                  <c:v>38822.26</c:v>
                </c:pt>
                <c:pt idx="6053">
                  <c:v>3971.46</c:v>
                </c:pt>
                <c:pt idx="6054">
                  <c:v>15592.07</c:v>
                </c:pt>
                <c:pt idx="6055">
                  <c:v>3833.46</c:v>
                </c:pt>
                <c:pt idx="6056">
                  <c:v>2281.15</c:v>
                </c:pt>
                <c:pt idx="6057">
                  <c:v>4016.44</c:v>
                </c:pt>
                <c:pt idx="6058">
                  <c:v>5184.24</c:v>
                </c:pt>
                <c:pt idx="6059">
                  <c:v>5695.27</c:v>
                </c:pt>
                <c:pt idx="6060">
                  <c:v>3998.24</c:v>
                </c:pt>
                <c:pt idx="6061">
                  <c:v>56955.1</c:v>
                </c:pt>
                <c:pt idx="6062">
                  <c:v>5680.2</c:v>
                </c:pt>
                <c:pt idx="6063">
                  <c:v>3861.08</c:v>
                </c:pt>
                <c:pt idx="6064">
                  <c:v>20564.2</c:v>
                </c:pt>
                <c:pt idx="6065">
                  <c:v>11150.88</c:v>
                </c:pt>
                <c:pt idx="6066">
                  <c:v>1992.22</c:v>
                </c:pt>
                <c:pt idx="6067">
                  <c:v>3409.69</c:v>
                </c:pt>
                <c:pt idx="6068">
                  <c:v>2745.01</c:v>
                </c:pt>
                <c:pt idx="6069">
                  <c:v>7011.34</c:v>
                </c:pt>
                <c:pt idx="6070">
                  <c:v>5586.6</c:v>
                </c:pt>
                <c:pt idx="6071">
                  <c:v>23243.19</c:v>
                </c:pt>
                <c:pt idx="6072">
                  <c:v>1988.55</c:v>
                </c:pt>
                <c:pt idx="6073">
                  <c:v>12450.05</c:v>
                </c:pt>
                <c:pt idx="6074">
                  <c:v>3332.58</c:v>
                </c:pt>
                <c:pt idx="6075">
                  <c:v>3974.77</c:v>
                </c:pt>
                <c:pt idx="6076">
                  <c:v>11053.88</c:v>
                </c:pt>
                <c:pt idx="6077">
                  <c:v>7069.2</c:v>
                </c:pt>
                <c:pt idx="6078">
                  <c:v>2915.92</c:v>
                </c:pt>
                <c:pt idx="6079">
                  <c:v>6906.65</c:v>
                </c:pt>
                <c:pt idx="6080">
                  <c:v>12186.74</c:v>
                </c:pt>
                <c:pt idx="6081">
                  <c:v>5443.24</c:v>
                </c:pt>
                <c:pt idx="6082">
                  <c:v>5672.55</c:v>
                </c:pt>
                <c:pt idx="6083">
                  <c:v>7338.83</c:v>
                </c:pt>
                <c:pt idx="6084">
                  <c:v>5124.8500000000004</c:v>
                </c:pt>
                <c:pt idx="6085">
                  <c:v>2801.68</c:v>
                </c:pt>
                <c:pt idx="6086">
                  <c:v>1949.61</c:v>
                </c:pt>
                <c:pt idx="6087">
                  <c:v>15309.22</c:v>
                </c:pt>
                <c:pt idx="6088">
                  <c:v>56804.1</c:v>
                </c:pt>
                <c:pt idx="6089">
                  <c:v>195807.77</c:v>
                </c:pt>
                <c:pt idx="6090">
                  <c:v>1938.28</c:v>
                </c:pt>
                <c:pt idx="6091">
                  <c:v>23231.72</c:v>
                </c:pt>
                <c:pt idx="6092">
                  <c:v>20525.2</c:v>
                </c:pt>
                <c:pt idx="6093">
                  <c:v>8238.51</c:v>
                </c:pt>
                <c:pt idx="6094">
                  <c:v>3832.12</c:v>
                </c:pt>
                <c:pt idx="6095">
                  <c:v>9141.2000000000007</c:v>
                </c:pt>
                <c:pt idx="6096">
                  <c:v>3290.61</c:v>
                </c:pt>
                <c:pt idx="6097">
                  <c:v>8230.86</c:v>
                </c:pt>
                <c:pt idx="6098">
                  <c:v>23203.39</c:v>
                </c:pt>
                <c:pt idx="6099">
                  <c:v>6900.73</c:v>
                </c:pt>
                <c:pt idx="6100">
                  <c:v>3278.42</c:v>
                </c:pt>
                <c:pt idx="6101">
                  <c:v>5616.63</c:v>
                </c:pt>
                <c:pt idx="6102">
                  <c:v>3821.83</c:v>
                </c:pt>
                <c:pt idx="6103">
                  <c:v>3924.61</c:v>
                </c:pt>
                <c:pt idx="6104">
                  <c:v>3268.3</c:v>
                </c:pt>
                <c:pt idx="6105">
                  <c:v>4538.8999999999996</c:v>
                </c:pt>
                <c:pt idx="6106">
                  <c:v>20508.29</c:v>
                </c:pt>
                <c:pt idx="6107">
                  <c:v>9077.64</c:v>
                </c:pt>
                <c:pt idx="6108">
                  <c:v>10861.16</c:v>
                </c:pt>
                <c:pt idx="6109">
                  <c:v>8496.43</c:v>
                </c:pt>
                <c:pt idx="6110">
                  <c:v>8450.43</c:v>
                </c:pt>
                <c:pt idx="6111">
                  <c:v>56767.1</c:v>
                </c:pt>
                <c:pt idx="6112">
                  <c:v>4146.6499999999996</c:v>
                </c:pt>
                <c:pt idx="6113">
                  <c:v>15225.33</c:v>
                </c:pt>
                <c:pt idx="6114">
                  <c:v>11196.05</c:v>
                </c:pt>
                <c:pt idx="6115">
                  <c:v>39427.31</c:v>
                </c:pt>
                <c:pt idx="6116">
                  <c:v>200023.81</c:v>
                </c:pt>
                <c:pt idx="6117">
                  <c:v>6944.86</c:v>
                </c:pt>
                <c:pt idx="6118">
                  <c:v>12140.93</c:v>
                </c:pt>
                <c:pt idx="6119">
                  <c:v>3254.56</c:v>
                </c:pt>
                <c:pt idx="6120">
                  <c:v>8218.5400000000009</c:v>
                </c:pt>
                <c:pt idx="6121">
                  <c:v>7823.65</c:v>
                </c:pt>
                <c:pt idx="6122">
                  <c:v>9067.9699999999993</c:v>
                </c:pt>
                <c:pt idx="6123">
                  <c:v>3664.63</c:v>
                </c:pt>
                <c:pt idx="6124">
                  <c:v>7972.58</c:v>
                </c:pt>
                <c:pt idx="6125">
                  <c:v>6885.63</c:v>
                </c:pt>
                <c:pt idx="6126">
                  <c:v>7936.43</c:v>
                </c:pt>
                <c:pt idx="6127">
                  <c:v>15415.07</c:v>
                </c:pt>
                <c:pt idx="6128">
                  <c:v>112836.96</c:v>
                </c:pt>
                <c:pt idx="6129">
                  <c:v>13784.06</c:v>
                </c:pt>
                <c:pt idx="6130">
                  <c:v>7254.36</c:v>
                </c:pt>
                <c:pt idx="6131">
                  <c:v>30914.92</c:v>
                </c:pt>
                <c:pt idx="6132">
                  <c:v>3975.76</c:v>
                </c:pt>
                <c:pt idx="6133">
                  <c:v>8617.23</c:v>
                </c:pt>
                <c:pt idx="6134">
                  <c:v>56859.45</c:v>
                </c:pt>
                <c:pt idx="6135">
                  <c:v>38789.07</c:v>
                </c:pt>
                <c:pt idx="6136">
                  <c:v>1926.82</c:v>
                </c:pt>
                <c:pt idx="6137">
                  <c:v>10821.16</c:v>
                </c:pt>
                <c:pt idx="6138">
                  <c:v>13334.24</c:v>
                </c:pt>
                <c:pt idx="6139">
                  <c:v>38769.07</c:v>
                </c:pt>
                <c:pt idx="6140">
                  <c:v>3889.24</c:v>
                </c:pt>
                <c:pt idx="6141">
                  <c:v>8048.82</c:v>
                </c:pt>
                <c:pt idx="6142">
                  <c:v>7914.86</c:v>
                </c:pt>
                <c:pt idx="6143">
                  <c:v>3806.92</c:v>
                </c:pt>
                <c:pt idx="6144">
                  <c:v>5617.55</c:v>
                </c:pt>
                <c:pt idx="6145">
                  <c:v>6958.37</c:v>
                </c:pt>
                <c:pt idx="6146">
                  <c:v>9958.9599999999991</c:v>
                </c:pt>
                <c:pt idx="6147">
                  <c:v>5074.24</c:v>
                </c:pt>
                <c:pt idx="6148">
                  <c:v>19215.080000000002</c:v>
                </c:pt>
                <c:pt idx="6149">
                  <c:v>3880.41</c:v>
                </c:pt>
                <c:pt idx="6150">
                  <c:v>38728.43</c:v>
                </c:pt>
                <c:pt idx="6151">
                  <c:v>13098.23</c:v>
                </c:pt>
                <c:pt idx="6152">
                  <c:v>13714.7</c:v>
                </c:pt>
                <c:pt idx="6153">
                  <c:v>8291.43</c:v>
                </c:pt>
                <c:pt idx="6154">
                  <c:v>5407.24</c:v>
                </c:pt>
                <c:pt idx="6155">
                  <c:v>38645.43</c:v>
                </c:pt>
                <c:pt idx="6156">
                  <c:v>3922.76</c:v>
                </c:pt>
                <c:pt idx="6157">
                  <c:v>12325.14</c:v>
                </c:pt>
                <c:pt idx="6158">
                  <c:v>11850.78</c:v>
                </c:pt>
                <c:pt idx="6159">
                  <c:v>5572.83</c:v>
                </c:pt>
                <c:pt idx="6160">
                  <c:v>7873.32</c:v>
                </c:pt>
                <c:pt idx="6161">
                  <c:v>34782.67</c:v>
                </c:pt>
                <c:pt idx="6162">
                  <c:v>5569.43</c:v>
                </c:pt>
                <c:pt idx="6163">
                  <c:v>11805.59</c:v>
                </c:pt>
                <c:pt idx="6164">
                  <c:v>5519.55</c:v>
                </c:pt>
                <c:pt idx="6165">
                  <c:v>9889.9</c:v>
                </c:pt>
                <c:pt idx="6166">
                  <c:v>20501.400000000001</c:v>
                </c:pt>
                <c:pt idx="6167">
                  <c:v>5551.87</c:v>
                </c:pt>
                <c:pt idx="6168">
                  <c:v>6134.88</c:v>
                </c:pt>
                <c:pt idx="6169">
                  <c:v>3581.63</c:v>
                </c:pt>
                <c:pt idx="6170">
                  <c:v>112803.96</c:v>
                </c:pt>
                <c:pt idx="6171">
                  <c:v>2220.15</c:v>
                </c:pt>
                <c:pt idx="6172">
                  <c:v>13679.93</c:v>
                </c:pt>
                <c:pt idx="6173">
                  <c:v>1910.27</c:v>
                </c:pt>
                <c:pt idx="6174">
                  <c:v>3801.96</c:v>
                </c:pt>
                <c:pt idx="6175">
                  <c:v>3908.77</c:v>
                </c:pt>
                <c:pt idx="6176">
                  <c:v>1905.29</c:v>
                </c:pt>
                <c:pt idx="6177">
                  <c:v>28341.29</c:v>
                </c:pt>
                <c:pt idx="6178">
                  <c:v>5494.72</c:v>
                </c:pt>
                <c:pt idx="6179">
                  <c:v>3558.29</c:v>
                </c:pt>
                <c:pt idx="6180">
                  <c:v>8586.23</c:v>
                </c:pt>
                <c:pt idx="6181">
                  <c:v>4205.8</c:v>
                </c:pt>
                <c:pt idx="6182">
                  <c:v>5392.92</c:v>
                </c:pt>
                <c:pt idx="6183">
                  <c:v>3399.63</c:v>
                </c:pt>
                <c:pt idx="6184">
                  <c:v>6792.86</c:v>
                </c:pt>
                <c:pt idx="6185">
                  <c:v>9006.9699999999993</c:v>
                </c:pt>
                <c:pt idx="6186">
                  <c:v>3885.11</c:v>
                </c:pt>
                <c:pt idx="6187">
                  <c:v>11778.91</c:v>
                </c:pt>
                <c:pt idx="6188">
                  <c:v>8994.24</c:v>
                </c:pt>
                <c:pt idx="6189">
                  <c:v>48025.49</c:v>
                </c:pt>
                <c:pt idx="6190">
                  <c:v>1885.29</c:v>
                </c:pt>
                <c:pt idx="6191">
                  <c:v>13125.66</c:v>
                </c:pt>
                <c:pt idx="6192">
                  <c:v>14045.65</c:v>
                </c:pt>
                <c:pt idx="6193">
                  <c:v>15182.33</c:v>
                </c:pt>
                <c:pt idx="6194">
                  <c:v>6991.34</c:v>
                </c:pt>
                <c:pt idx="6195">
                  <c:v>38615.43</c:v>
                </c:pt>
                <c:pt idx="6196">
                  <c:v>7225.52</c:v>
                </c:pt>
                <c:pt idx="6197">
                  <c:v>13056.23</c:v>
                </c:pt>
                <c:pt idx="6198">
                  <c:v>5054.24</c:v>
                </c:pt>
                <c:pt idx="6199">
                  <c:v>15394.07</c:v>
                </c:pt>
                <c:pt idx="6200">
                  <c:v>3852.46</c:v>
                </c:pt>
                <c:pt idx="6201">
                  <c:v>11799.04</c:v>
                </c:pt>
                <c:pt idx="6202">
                  <c:v>5739.47</c:v>
                </c:pt>
                <c:pt idx="6203">
                  <c:v>5668.47</c:v>
                </c:pt>
                <c:pt idx="6204">
                  <c:v>1834.44</c:v>
                </c:pt>
                <c:pt idx="6205">
                  <c:v>6671.86</c:v>
                </c:pt>
                <c:pt idx="6206">
                  <c:v>1870.44</c:v>
                </c:pt>
                <c:pt idx="6207">
                  <c:v>14009.65</c:v>
                </c:pt>
                <c:pt idx="6208">
                  <c:v>3505.19</c:v>
                </c:pt>
                <c:pt idx="6209">
                  <c:v>3826.18</c:v>
                </c:pt>
                <c:pt idx="6210">
                  <c:v>11772.91</c:v>
                </c:pt>
                <c:pt idx="6211">
                  <c:v>3786.03</c:v>
                </c:pt>
                <c:pt idx="6212">
                  <c:v>38586.43</c:v>
                </c:pt>
                <c:pt idx="6213">
                  <c:v>3187.92</c:v>
                </c:pt>
                <c:pt idx="6214">
                  <c:v>11708.06</c:v>
                </c:pt>
                <c:pt idx="6215">
                  <c:v>13171.57</c:v>
                </c:pt>
                <c:pt idx="6216">
                  <c:v>7286.27</c:v>
                </c:pt>
                <c:pt idx="6217">
                  <c:v>3465.6</c:v>
                </c:pt>
                <c:pt idx="6218">
                  <c:v>11762.06</c:v>
                </c:pt>
                <c:pt idx="6219">
                  <c:v>47991.15</c:v>
                </c:pt>
                <c:pt idx="6220">
                  <c:v>1776.13</c:v>
                </c:pt>
                <c:pt idx="6221">
                  <c:v>47975.96</c:v>
                </c:pt>
                <c:pt idx="6222">
                  <c:v>7009.95</c:v>
                </c:pt>
                <c:pt idx="6223">
                  <c:v>9127.98</c:v>
                </c:pt>
                <c:pt idx="6224">
                  <c:v>3103.92</c:v>
                </c:pt>
                <c:pt idx="6225">
                  <c:v>2674.31</c:v>
                </c:pt>
                <c:pt idx="6226">
                  <c:v>5429.23</c:v>
                </c:pt>
                <c:pt idx="6227">
                  <c:v>3352.16</c:v>
                </c:pt>
                <c:pt idx="6228">
                  <c:v>5543.68</c:v>
                </c:pt>
                <c:pt idx="6229">
                  <c:v>3778.42</c:v>
                </c:pt>
                <c:pt idx="6230">
                  <c:v>47947.47</c:v>
                </c:pt>
                <c:pt idx="6231">
                  <c:v>8576.69</c:v>
                </c:pt>
                <c:pt idx="6232">
                  <c:v>1765.33</c:v>
                </c:pt>
                <c:pt idx="6233">
                  <c:v>23128.39</c:v>
                </c:pt>
                <c:pt idx="6234">
                  <c:v>13964.65</c:v>
                </c:pt>
                <c:pt idx="6235">
                  <c:v>14022.13</c:v>
                </c:pt>
                <c:pt idx="6236">
                  <c:v>2735.66</c:v>
                </c:pt>
                <c:pt idx="6237">
                  <c:v>1751.2</c:v>
                </c:pt>
                <c:pt idx="6238">
                  <c:v>3783.08</c:v>
                </c:pt>
                <c:pt idx="6239">
                  <c:v>5325.06</c:v>
                </c:pt>
                <c:pt idx="6240">
                  <c:v>7791.78</c:v>
                </c:pt>
                <c:pt idx="6241">
                  <c:v>1746.2</c:v>
                </c:pt>
                <c:pt idx="6242">
                  <c:v>6650.89</c:v>
                </c:pt>
                <c:pt idx="6243">
                  <c:v>7062.96</c:v>
                </c:pt>
                <c:pt idx="6244">
                  <c:v>7235.18</c:v>
                </c:pt>
                <c:pt idx="6245">
                  <c:v>3236.42</c:v>
                </c:pt>
                <c:pt idx="6246">
                  <c:v>16407.89</c:v>
                </c:pt>
                <c:pt idx="6247">
                  <c:v>5527.05</c:v>
                </c:pt>
                <c:pt idx="6248">
                  <c:v>47937.64</c:v>
                </c:pt>
                <c:pt idx="6249">
                  <c:v>10844.14</c:v>
                </c:pt>
                <c:pt idx="6250">
                  <c:v>4473.58</c:v>
                </c:pt>
                <c:pt idx="6251">
                  <c:v>4111.8</c:v>
                </c:pt>
                <c:pt idx="6252">
                  <c:v>6639.91</c:v>
                </c:pt>
                <c:pt idx="6253">
                  <c:v>3756.2</c:v>
                </c:pt>
                <c:pt idx="6254">
                  <c:v>23089.39</c:v>
                </c:pt>
                <c:pt idx="6255">
                  <c:v>4354.21</c:v>
                </c:pt>
                <c:pt idx="6256">
                  <c:v>7197.52</c:v>
                </c:pt>
                <c:pt idx="6257">
                  <c:v>5324.35</c:v>
                </c:pt>
                <c:pt idx="6258">
                  <c:v>12307.29</c:v>
                </c:pt>
                <c:pt idx="6259">
                  <c:v>1740.59</c:v>
                </c:pt>
                <c:pt idx="6260">
                  <c:v>5234.18</c:v>
                </c:pt>
                <c:pt idx="6261">
                  <c:v>1729.76</c:v>
                </c:pt>
                <c:pt idx="6262">
                  <c:v>4434.3</c:v>
                </c:pt>
                <c:pt idx="6263">
                  <c:v>6380.41</c:v>
                </c:pt>
                <c:pt idx="6264">
                  <c:v>8880.41</c:v>
                </c:pt>
                <c:pt idx="6265">
                  <c:v>5094.32</c:v>
                </c:pt>
                <c:pt idx="6266">
                  <c:v>9808.9599999999991</c:v>
                </c:pt>
                <c:pt idx="6267">
                  <c:v>47921.93</c:v>
                </c:pt>
                <c:pt idx="6268">
                  <c:v>3794.28</c:v>
                </c:pt>
                <c:pt idx="6269">
                  <c:v>20461.810000000001</c:v>
                </c:pt>
                <c:pt idx="6270">
                  <c:v>47894.07</c:v>
                </c:pt>
                <c:pt idx="6271">
                  <c:v>4567.21</c:v>
                </c:pt>
                <c:pt idx="6272">
                  <c:v>13256.24</c:v>
                </c:pt>
                <c:pt idx="6273">
                  <c:v>39382.379999999997</c:v>
                </c:pt>
                <c:pt idx="6274">
                  <c:v>7677.88</c:v>
                </c:pt>
                <c:pt idx="6275">
                  <c:v>3880.22</c:v>
                </c:pt>
                <c:pt idx="6276">
                  <c:v>3901.49</c:v>
                </c:pt>
                <c:pt idx="6277">
                  <c:v>47877</c:v>
                </c:pt>
                <c:pt idx="6278">
                  <c:v>5921.7</c:v>
                </c:pt>
                <c:pt idx="6279">
                  <c:v>1003.11</c:v>
                </c:pt>
                <c:pt idx="6280">
                  <c:v>10398.9</c:v>
                </c:pt>
                <c:pt idx="6281">
                  <c:v>4855.8999999999996</c:v>
                </c:pt>
                <c:pt idx="6282">
                  <c:v>6821.13</c:v>
                </c:pt>
                <c:pt idx="6283">
                  <c:v>3832.56</c:v>
                </c:pt>
                <c:pt idx="6284">
                  <c:v>8571.85</c:v>
                </c:pt>
                <c:pt idx="6285">
                  <c:v>5094.51</c:v>
                </c:pt>
                <c:pt idx="6286">
                  <c:v>6871.16</c:v>
                </c:pt>
                <c:pt idx="6287">
                  <c:v>5511.87</c:v>
                </c:pt>
                <c:pt idx="6288">
                  <c:v>12973.37</c:v>
                </c:pt>
                <c:pt idx="6289">
                  <c:v>3852.56</c:v>
                </c:pt>
                <c:pt idx="6290">
                  <c:v>19170.080000000002</c:v>
                </c:pt>
                <c:pt idx="6291">
                  <c:v>39398.31</c:v>
                </c:pt>
                <c:pt idx="6292">
                  <c:v>199994.81</c:v>
                </c:pt>
                <c:pt idx="6293">
                  <c:v>3894.1</c:v>
                </c:pt>
                <c:pt idx="6294">
                  <c:v>5171.47</c:v>
                </c:pt>
                <c:pt idx="6295">
                  <c:v>4427.24</c:v>
                </c:pt>
                <c:pt idx="6296">
                  <c:v>3325.07</c:v>
                </c:pt>
                <c:pt idx="6297">
                  <c:v>5107.04</c:v>
                </c:pt>
                <c:pt idx="6298">
                  <c:v>12828.72</c:v>
                </c:pt>
                <c:pt idx="6299">
                  <c:v>12106.93</c:v>
                </c:pt>
                <c:pt idx="6300">
                  <c:v>18540</c:v>
                </c:pt>
                <c:pt idx="6301">
                  <c:v>20450</c:v>
                </c:pt>
                <c:pt idx="6302">
                  <c:v>5045.78</c:v>
                </c:pt>
                <c:pt idx="6303">
                  <c:v>979.51</c:v>
                </c:pt>
                <c:pt idx="6304">
                  <c:v>958.76</c:v>
                </c:pt>
                <c:pt idx="6305">
                  <c:v>2487.17</c:v>
                </c:pt>
                <c:pt idx="6306">
                  <c:v>47714</c:v>
                </c:pt>
                <c:pt idx="6307">
                  <c:v>1727.48</c:v>
                </c:pt>
                <c:pt idx="6308">
                  <c:v>6967.8</c:v>
                </c:pt>
                <c:pt idx="6309">
                  <c:v>6927.8</c:v>
                </c:pt>
                <c:pt idx="6310">
                  <c:v>1719.55</c:v>
                </c:pt>
                <c:pt idx="6311">
                  <c:v>15345.38</c:v>
                </c:pt>
                <c:pt idx="6312">
                  <c:v>3784.89</c:v>
                </c:pt>
                <c:pt idx="6313">
                  <c:v>1713.76</c:v>
                </c:pt>
                <c:pt idx="6314">
                  <c:v>18531.07</c:v>
                </c:pt>
                <c:pt idx="6315">
                  <c:v>3281.66</c:v>
                </c:pt>
                <c:pt idx="6316">
                  <c:v>11790.03</c:v>
                </c:pt>
                <c:pt idx="6317">
                  <c:v>15327.54</c:v>
                </c:pt>
                <c:pt idx="6318">
                  <c:v>7041.21</c:v>
                </c:pt>
                <c:pt idx="6319">
                  <c:v>19015.080000000002</c:v>
                </c:pt>
                <c:pt idx="6320">
                  <c:v>199825.81</c:v>
                </c:pt>
                <c:pt idx="6321">
                  <c:v>13235.24</c:v>
                </c:pt>
                <c:pt idx="6322">
                  <c:v>10817.14</c:v>
                </c:pt>
                <c:pt idx="6323">
                  <c:v>62299.839999999997</c:v>
                </c:pt>
                <c:pt idx="6324">
                  <c:v>4352.87</c:v>
                </c:pt>
                <c:pt idx="6325">
                  <c:v>901.77</c:v>
                </c:pt>
                <c:pt idx="6326">
                  <c:v>15284.22</c:v>
                </c:pt>
                <c:pt idx="6327">
                  <c:v>13132.57</c:v>
                </c:pt>
                <c:pt idx="6328">
                  <c:v>7485.88</c:v>
                </c:pt>
                <c:pt idx="6329">
                  <c:v>4877.78</c:v>
                </c:pt>
                <c:pt idx="6330">
                  <c:v>5577.12</c:v>
                </c:pt>
                <c:pt idx="6331">
                  <c:v>262389.15000000002</c:v>
                </c:pt>
                <c:pt idx="6332">
                  <c:v>7310.51</c:v>
                </c:pt>
                <c:pt idx="6333">
                  <c:v>6763.13</c:v>
                </c:pt>
                <c:pt idx="6334">
                  <c:v>6621.29</c:v>
                </c:pt>
                <c:pt idx="6335">
                  <c:v>39339.800000000003</c:v>
                </c:pt>
                <c:pt idx="6336">
                  <c:v>39275.129999999997</c:v>
                </c:pt>
                <c:pt idx="6337">
                  <c:v>891.28</c:v>
                </c:pt>
                <c:pt idx="6338">
                  <c:v>9874.48</c:v>
                </c:pt>
                <c:pt idx="6339">
                  <c:v>2467.06</c:v>
                </c:pt>
                <c:pt idx="6340">
                  <c:v>872.1</c:v>
                </c:pt>
                <c:pt idx="6341">
                  <c:v>15302.54</c:v>
                </c:pt>
                <c:pt idx="6342">
                  <c:v>4391.24</c:v>
                </c:pt>
                <c:pt idx="6343">
                  <c:v>5475.51</c:v>
                </c:pt>
                <c:pt idx="6344">
                  <c:v>8959.24</c:v>
                </c:pt>
                <c:pt idx="6345">
                  <c:v>6581.92</c:v>
                </c:pt>
                <c:pt idx="6346">
                  <c:v>9865.18</c:v>
                </c:pt>
                <c:pt idx="6347">
                  <c:v>8563.5499999999993</c:v>
                </c:pt>
                <c:pt idx="6348">
                  <c:v>6795.17</c:v>
                </c:pt>
                <c:pt idx="6349">
                  <c:v>5394.48</c:v>
                </c:pt>
                <c:pt idx="6350">
                  <c:v>5374.36</c:v>
                </c:pt>
                <c:pt idx="6351">
                  <c:v>863.01</c:v>
                </c:pt>
                <c:pt idx="6352">
                  <c:v>12283.73</c:v>
                </c:pt>
                <c:pt idx="6353">
                  <c:v>11782.07</c:v>
                </c:pt>
                <c:pt idx="6354">
                  <c:v>10871.72</c:v>
                </c:pt>
                <c:pt idx="6355">
                  <c:v>4114.6499999999996</c:v>
                </c:pt>
                <c:pt idx="6356">
                  <c:v>6919.37</c:v>
                </c:pt>
                <c:pt idx="6357">
                  <c:v>7201.18</c:v>
                </c:pt>
                <c:pt idx="6358">
                  <c:v>7168.52</c:v>
                </c:pt>
                <c:pt idx="6359">
                  <c:v>6791.24</c:v>
                </c:pt>
                <c:pt idx="6360">
                  <c:v>5361.99</c:v>
                </c:pt>
                <c:pt idx="6361">
                  <c:v>5315.73</c:v>
                </c:pt>
                <c:pt idx="6362">
                  <c:v>5431.82</c:v>
                </c:pt>
                <c:pt idx="6363">
                  <c:v>6851.58</c:v>
                </c:pt>
                <c:pt idx="6364">
                  <c:v>6842.51</c:v>
                </c:pt>
                <c:pt idx="6365">
                  <c:v>6821.24</c:v>
                </c:pt>
                <c:pt idx="6366">
                  <c:v>6568.54</c:v>
                </c:pt>
                <c:pt idx="6367">
                  <c:v>18514.27</c:v>
                </c:pt>
                <c:pt idx="6368">
                  <c:v>5410.2</c:v>
                </c:pt>
                <c:pt idx="6369">
                  <c:v>855.13</c:v>
                </c:pt>
                <c:pt idx="6370">
                  <c:v>9806.68</c:v>
                </c:pt>
                <c:pt idx="6371">
                  <c:v>6755.95</c:v>
                </c:pt>
                <c:pt idx="6372">
                  <c:v>6550.15</c:v>
                </c:pt>
                <c:pt idx="6373">
                  <c:v>6676.08</c:v>
                </c:pt>
                <c:pt idx="6374">
                  <c:v>8875.09</c:v>
                </c:pt>
                <c:pt idx="6375">
                  <c:v>8858.41</c:v>
                </c:pt>
                <c:pt idx="6376">
                  <c:v>7801.1</c:v>
                </c:pt>
                <c:pt idx="6377">
                  <c:v>11435.44</c:v>
                </c:pt>
                <c:pt idx="6378">
                  <c:v>7264.51</c:v>
                </c:pt>
                <c:pt idx="6379">
                  <c:v>6493.15</c:v>
                </c:pt>
                <c:pt idx="6380">
                  <c:v>8775.14</c:v>
                </c:pt>
                <c:pt idx="6381">
                  <c:v>7120.68</c:v>
                </c:pt>
                <c:pt idx="6382">
                  <c:v>831.93</c:v>
                </c:pt>
                <c:pt idx="6383">
                  <c:v>5323.72</c:v>
                </c:pt>
                <c:pt idx="6384">
                  <c:v>54474.64</c:v>
                </c:pt>
                <c:pt idx="6385">
                  <c:v>11307.44</c:v>
                </c:pt>
                <c:pt idx="6386">
                  <c:v>39195.129999999997</c:v>
                </c:pt>
                <c:pt idx="6387">
                  <c:v>5042.29</c:v>
                </c:pt>
                <c:pt idx="6388">
                  <c:v>5420.91</c:v>
                </c:pt>
                <c:pt idx="6389">
                  <c:v>6738.26</c:v>
                </c:pt>
                <c:pt idx="6390">
                  <c:v>8550.27</c:v>
                </c:pt>
                <c:pt idx="6391">
                  <c:v>18498.7</c:v>
                </c:pt>
                <c:pt idx="6392">
                  <c:v>34710.67</c:v>
                </c:pt>
                <c:pt idx="6393">
                  <c:v>2727.43</c:v>
                </c:pt>
                <c:pt idx="6394">
                  <c:v>15126.33</c:v>
                </c:pt>
                <c:pt idx="6395">
                  <c:v>7790.43</c:v>
                </c:pt>
                <c:pt idx="6396">
                  <c:v>4367.79</c:v>
                </c:pt>
                <c:pt idx="6397">
                  <c:v>6652.51</c:v>
                </c:pt>
                <c:pt idx="6398">
                  <c:v>12245.15</c:v>
                </c:pt>
                <c:pt idx="6399">
                  <c:v>18493.18</c:v>
                </c:pt>
                <c:pt idx="6400">
                  <c:v>12959.54</c:v>
                </c:pt>
                <c:pt idx="6401">
                  <c:v>4318.21</c:v>
                </c:pt>
                <c:pt idx="6402">
                  <c:v>39160.129999999997</c:v>
                </c:pt>
                <c:pt idx="6403">
                  <c:v>8511.4599999999991</c:v>
                </c:pt>
                <c:pt idx="6404">
                  <c:v>6644.6</c:v>
                </c:pt>
                <c:pt idx="6405">
                  <c:v>2430.42</c:v>
                </c:pt>
                <c:pt idx="6406">
                  <c:v>16398.04</c:v>
                </c:pt>
                <c:pt idx="6407">
                  <c:v>3205.07</c:v>
                </c:pt>
                <c:pt idx="6408">
                  <c:v>3186.4</c:v>
                </c:pt>
                <c:pt idx="6409">
                  <c:v>23077.84</c:v>
                </c:pt>
                <c:pt idx="6410">
                  <c:v>18484.169999999998</c:v>
                </c:pt>
                <c:pt idx="6411">
                  <c:v>8847.02</c:v>
                </c:pt>
                <c:pt idx="6412">
                  <c:v>47684.13</c:v>
                </c:pt>
                <c:pt idx="6413">
                  <c:v>8470.1</c:v>
                </c:pt>
                <c:pt idx="6414">
                  <c:v>10766.16</c:v>
                </c:pt>
                <c:pt idx="6415">
                  <c:v>6884.37</c:v>
                </c:pt>
                <c:pt idx="6416">
                  <c:v>6638.45</c:v>
                </c:pt>
                <c:pt idx="6417">
                  <c:v>4254.79</c:v>
                </c:pt>
                <c:pt idx="6418">
                  <c:v>5371.52</c:v>
                </c:pt>
                <c:pt idx="6419">
                  <c:v>6478.42</c:v>
                </c:pt>
                <c:pt idx="6420">
                  <c:v>11962.88</c:v>
                </c:pt>
                <c:pt idx="6421">
                  <c:v>6481.87</c:v>
                </c:pt>
                <c:pt idx="6422">
                  <c:v>7178</c:v>
                </c:pt>
                <c:pt idx="6423">
                  <c:v>6619.51</c:v>
                </c:pt>
                <c:pt idx="6424">
                  <c:v>8279.86</c:v>
                </c:pt>
                <c:pt idx="6425">
                  <c:v>13456.9</c:v>
                </c:pt>
                <c:pt idx="6426">
                  <c:v>7214.51</c:v>
                </c:pt>
                <c:pt idx="6427">
                  <c:v>18449.36</c:v>
                </c:pt>
                <c:pt idx="6428">
                  <c:v>3281.56</c:v>
                </c:pt>
                <c:pt idx="6429">
                  <c:v>3886.87</c:v>
                </c:pt>
                <c:pt idx="6430">
                  <c:v>5345.2</c:v>
                </c:pt>
                <c:pt idx="6431">
                  <c:v>13973.37</c:v>
                </c:pt>
                <c:pt idx="6432">
                  <c:v>11413.86</c:v>
                </c:pt>
                <c:pt idx="6433">
                  <c:v>3390.65</c:v>
                </c:pt>
                <c:pt idx="6434">
                  <c:v>7072.01</c:v>
                </c:pt>
                <c:pt idx="6435">
                  <c:v>3141.02</c:v>
                </c:pt>
                <c:pt idx="6436">
                  <c:v>11914.88</c:v>
                </c:pt>
                <c:pt idx="6437">
                  <c:v>5325.5</c:v>
                </c:pt>
                <c:pt idx="6438">
                  <c:v>824.52</c:v>
                </c:pt>
                <c:pt idx="6439">
                  <c:v>12203.97</c:v>
                </c:pt>
                <c:pt idx="6440">
                  <c:v>23063.73</c:v>
                </c:pt>
                <c:pt idx="6441">
                  <c:v>13439.9</c:v>
                </c:pt>
                <c:pt idx="6442">
                  <c:v>11274.44</c:v>
                </c:pt>
                <c:pt idx="6443">
                  <c:v>6445.42</c:v>
                </c:pt>
                <c:pt idx="6444">
                  <c:v>39346.379999999997</c:v>
                </c:pt>
                <c:pt idx="6445">
                  <c:v>3135.7</c:v>
                </c:pt>
                <c:pt idx="6446">
                  <c:v>816.63</c:v>
                </c:pt>
                <c:pt idx="6447">
                  <c:v>3920.11</c:v>
                </c:pt>
                <c:pt idx="6448">
                  <c:v>7101.52</c:v>
                </c:pt>
                <c:pt idx="6449">
                  <c:v>811.09</c:v>
                </c:pt>
                <c:pt idx="6450">
                  <c:v>6424.12</c:v>
                </c:pt>
                <c:pt idx="6451">
                  <c:v>8686.14</c:v>
                </c:pt>
                <c:pt idx="6452">
                  <c:v>11675.06</c:v>
                </c:pt>
                <c:pt idx="6453">
                  <c:v>5089.1499999999996</c:v>
                </c:pt>
                <c:pt idx="6454">
                  <c:v>5010.88</c:v>
                </c:pt>
                <c:pt idx="6455">
                  <c:v>3124</c:v>
                </c:pt>
                <c:pt idx="6456">
                  <c:v>6609.45</c:v>
                </c:pt>
                <c:pt idx="6457">
                  <c:v>11882.88</c:v>
                </c:pt>
                <c:pt idx="6458">
                  <c:v>15087.33</c:v>
                </c:pt>
                <c:pt idx="6459">
                  <c:v>5270.57</c:v>
                </c:pt>
                <c:pt idx="6460">
                  <c:v>13969.54</c:v>
                </c:pt>
                <c:pt idx="6461">
                  <c:v>18325.62</c:v>
                </c:pt>
                <c:pt idx="6462">
                  <c:v>5000.75</c:v>
                </c:pt>
                <c:pt idx="6463">
                  <c:v>16377.09</c:v>
                </c:pt>
                <c:pt idx="6464">
                  <c:v>5084.3599999999997</c:v>
                </c:pt>
                <c:pt idx="6465">
                  <c:v>8841.6299999999992</c:v>
                </c:pt>
                <c:pt idx="6466">
                  <c:v>13116.57</c:v>
                </c:pt>
                <c:pt idx="6467">
                  <c:v>61406.8</c:v>
                </c:pt>
                <c:pt idx="6468">
                  <c:v>3731.08</c:v>
                </c:pt>
                <c:pt idx="6469">
                  <c:v>11731.92</c:v>
                </c:pt>
                <c:pt idx="6470">
                  <c:v>3898.11</c:v>
                </c:pt>
                <c:pt idx="6471">
                  <c:v>56851.01</c:v>
                </c:pt>
                <c:pt idx="6472">
                  <c:v>11770.92</c:v>
                </c:pt>
                <c:pt idx="6473">
                  <c:v>4846.8999999999996</c:v>
                </c:pt>
                <c:pt idx="6474">
                  <c:v>54327.64</c:v>
                </c:pt>
                <c:pt idx="6475">
                  <c:v>13406.9</c:v>
                </c:pt>
                <c:pt idx="6476">
                  <c:v>3713.08</c:v>
                </c:pt>
                <c:pt idx="6477">
                  <c:v>5048.32</c:v>
                </c:pt>
                <c:pt idx="6478">
                  <c:v>4830.78</c:v>
                </c:pt>
                <c:pt idx="6479">
                  <c:v>4989.25</c:v>
                </c:pt>
                <c:pt idx="6480">
                  <c:v>16344.09</c:v>
                </c:pt>
                <c:pt idx="6481">
                  <c:v>10376.9</c:v>
                </c:pt>
                <c:pt idx="6482">
                  <c:v>23027.94</c:v>
                </c:pt>
                <c:pt idx="6483">
                  <c:v>5377.91</c:v>
                </c:pt>
                <c:pt idx="6484">
                  <c:v>13087.47</c:v>
                </c:pt>
                <c:pt idx="6485">
                  <c:v>7024.99</c:v>
                </c:pt>
                <c:pt idx="6486">
                  <c:v>9781.4</c:v>
                </c:pt>
                <c:pt idx="6487">
                  <c:v>5546.15</c:v>
                </c:pt>
                <c:pt idx="6488">
                  <c:v>6987.07</c:v>
                </c:pt>
                <c:pt idx="6489">
                  <c:v>3257.23</c:v>
                </c:pt>
                <c:pt idx="6490">
                  <c:v>6992.39</c:v>
                </c:pt>
                <c:pt idx="6491">
                  <c:v>11406.5</c:v>
                </c:pt>
                <c:pt idx="6492">
                  <c:v>23000.94</c:v>
                </c:pt>
                <c:pt idx="6493">
                  <c:v>4950.25</c:v>
                </c:pt>
                <c:pt idx="6494">
                  <c:v>11388.89</c:v>
                </c:pt>
                <c:pt idx="6495">
                  <c:v>4128.33</c:v>
                </c:pt>
                <c:pt idx="6496">
                  <c:v>9697.35</c:v>
                </c:pt>
                <c:pt idx="6497">
                  <c:v>6625.22</c:v>
                </c:pt>
                <c:pt idx="6498">
                  <c:v>4097.92</c:v>
                </c:pt>
                <c:pt idx="6499">
                  <c:v>5066.13</c:v>
                </c:pt>
                <c:pt idx="6500">
                  <c:v>6924.9</c:v>
                </c:pt>
                <c:pt idx="6501">
                  <c:v>4057.77</c:v>
                </c:pt>
                <c:pt idx="6502">
                  <c:v>6908.52</c:v>
                </c:pt>
                <c:pt idx="6503">
                  <c:v>5308.69</c:v>
                </c:pt>
                <c:pt idx="6504">
                  <c:v>6409.4</c:v>
                </c:pt>
                <c:pt idx="6505">
                  <c:v>8566.94</c:v>
                </c:pt>
                <c:pt idx="6506">
                  <c:v>13967.9</c:v>
                </c:pt>
                <c:pt idx="6507">
                  <c:v>5533.73</c:v>
                </c:pt>
                <c:pt idx="6508">
                  <c:v>5233.3999999999996</c:v>
                </c:pt>
                <c:pt idx="6509">
                  <c:v>3216.23</c:v>
                </c:pt>
                <c:pt idx="6510">
                  <c:v>5999.62</c:v>
                </c:pt>
                <c:pt idx="6511">
                  <c:v>8135.22</c:v>
                </c:pt>
                <c:pt idx="6512">
                  <c:v>5209.3999999999996</c:v>
                </c:pt>
                <c:pt idx="6513">
                  <c:v>14053.84</c:v>
                </c:pt>
                <c:pt idx="6514">
                  <c:v>6717.13</c:v>
                </c:pt>
                <c:pt idx="6515">
                  <c:v>6893.82</c:v>
                </c:pt>
                <c:pt idx="6516">
                  <c:v>6388.78</c:v>
                </c:pt>
                <c:pt idx="6517">
                  <c:v>4840.8599999999997</c:v>
                </c:pt>
                <c:pt idx="6518">
                  <c:v>4010.18</c:v>
                </c:pt>
                <c:pt idx="6519">
                  <c:v>8818.7199999999993</c:v>
                </c:pt>
                <c:pt idx="6520">
                  <c:v>7768.29</c:v>
                </c:pt>
                <c:pt idx="6521">
                  <c:v>795.13</c:v>
                </c:pt>
                <c:pt idx="6522">
                  <c:v>55110.06</c:v>
                </c:pt>
                <c:pt idx="6523">
                  <c:v>8809.0400000000009</c:v>
                </c:pt>
                <c:pt idx="6524">
                  <c:v>199784.81</c:v>
                </c:pt>
                <c:pt idx="6525">
                  <c:v>6590.22</c:v>
                </c:pt>
                <c:pt idx="6526">
                  <c:v>779.12</c:v>
                </c:pt>
                <c:pt idx="6527">
                  <c:v>3194.2</c:v>
                </c:pt>
                <c:pt idx="6528">
                  <c:v>8452.4</c:v>
                </c:pt>
                <c:pt idx="6529">
                  <c:v>70242.78</c:v>
                </c:pt>
                <c:pt idx="6530">
                  <c:v>5653.47</c:v>
                </c:pt>
                <c:pt idx="6531">
                  <c:v>5514.14</c:v>
                </c:pt>
                <c:pt idx="6532">
                  <c:v>4796.93</c:v>
                </c:pt>
                <c:pt idx="6533">
                  <c:v>5427.32</c:v>
                </c:pt>
                <c:pt idx="6534">
                  <c:v>7744.73</c:v>
                </c:pt>
                <c:pt idx="6535">
                  <c:v>9663.2000000000007</c:v>
                </c:pt>
                <c:pt idx="6536">
                  <c:v>11822.88</c:v>
                </c:pt>
                <c:pt idx="6537">
                  <c:v>7529.7</c:v>
                </c:pt>
                <c:pt idx="6538">
                  <c:v>6993.27</c:v>
                </c:pt>
                <c:pt idx="6539">
                  <c:v>28308.400000000001</c:v>
                </c:pt>
                <c:pt idx="6540">
                  <c:v>3871.38</c:v>
                </c:pt>
                <c:pt idx="6541">
                  <c:v>4941.38</c:v>
                </c:pt>
                <c:pt idx="6542">
                  <c:v>12121.3</c:v>
                </c:pt>
                <c:pt idx="6543">
                  <c:v>28269.13</c:v>
                </c:pt>
                <c:pt idx="6544">
                  <c:v>5721.18</c:v>
                </c:pt>
                <c:pt idx="6545">
                  <c:v>4081.65</c:v>
                </c:pt>
                <c:pt idx="6546">
                  <c:v>7725.99</c:v>
                </c:pt>
                <c:pt idx="6547">
                  <c:v>3770.88</c:v>
                </c:pt>
                <c:pt idx="6548">
                  <c:v>5022.1400000000003</c:v>
                </c:pt>
                <c:pt idx="6549">
                  <c:v>769.03</c:v>
                </c:pt>
                <c:pt idx="6550">
                  <c:v>9578.5300000000007</c:v>
                </c:pt>
                <c:pt idx="6551">
                  <c:v>9556.61</c:v>
                </c:pt>
                <c:pt idx="6552">
                  <c:v>753.05</c:v>
                </c:pt>
                <c:pt idx="6553">
                  <c:v>4818.2</c:v>
                </c:pt>
                <c:pt idx="6554">
                  <c:v>6898.09</c:v>
                </c:pt>
                <c:pt idx="6555">
                  <c:v>8788.5</c:v>
                </c:pt>
                <c:pt idx="6556">
                  <c:v>8328.92</c:v>
                </c:pt>
                <c:pt idx="6557">
                  <c:v>8653.39</c:v>
                </c:pt>
                <c:pt idx="6558">
                  <c:v>8766.6200000000008</c:v>
                </c:pt>
                <c:pt idx="6559">
                  <c:v>6958.07</c:v>
                </c:pt>
                <c:pt idx="6560">
                  <c:v>3757.83</c:v>
                </c:pt>
                <c:pt idx="6561">
                  <c:v>10173.73</c:v>
                </c:pt>
                <c:pt idx="6562">
                  <c:v>8291.92</c:v>
                </c:pt>
                <c:pt idx="6563">
                  <c:v>5264.22</c:v>
                </c:pt>
                <c:pt idx="6564">
                  <c:v>4607.05</c:v>
                </c:pt>
                <c:pt idx="6565">
                  <c:v>8781.6200000000008</c:v>
                </c:pt>
                <c:pt idx="6566">
                  <c:v>199761.54</c:v>
                </c:pt>
                <c:pt idx="6567">
                  <c:v>22978.720000000001</c:v>
                </c:pt>
                <c:pt idx="6568">
                  <c:v>746.81</c:v>
                </c:pt>
                <c:pt idx="6569">
                  <c:v>4589.43</c:v>
                </c:pt>
                <c:pt idx="6570">
                  <c:v>15243.22</c:v>
                </c:pt>
                <c:pt idx="6571">
                  <c:v>8769.7199999999993</c:v>
                </c:pt>
                <c:pt idx="6572">
                  <c:v>199740.54</c:v>
                </c:pt>
                <c:pt idx="6573">
                  <c:v>8260.0400000000009</c:v>
                </c:pt>
                <c:pt idx="6574">
                  <c:v>28249.62</c:v>
                </c:pt>
                <c:pt idx="6575">
                  <c:v>3849.85</c:v>
                </c:pt>
                <c:pt idx="6576">
                  <c:v>9590.16</c:v>
                </c:pt>
                <c:pt idx="6577">
                  <c:v>685.2</c:v>
                </c:pt>
                <c:pt idx="6578">
                  <c:v>262339.15000000002</c:v>
                </c:pt>
                <c:pt idx="6579">
                  <c:v>22929.71</c:v>
                </c:pt>
                <c:pt idx="6580">
                  <c:v>8744.74</c:v>
                </c:pt>
                <c:pt idx="6581">
                  <c:v>4990.3100000000004</c:v>
                </c:pt>
                <c:pt idx="6582">
                  <c:v>735.2</c:v>
                </c:pt>
                <c:pt idx="6583">
                  <c:v>28225.69</c:v>
                </c:pt>
                <c:pt idx="6584">
                  <c:v>8725.6200000000008</c:v>
                </c:pt>
                <c:pt idx="6585">
                  <c:v>3997.58</c:v>
                </c:pt>
                <c:pt idx="6586">
                  <c:v>7332.03</c:v>
                </c:pt>
                <c:pt idx="6587">
                  <c:v>13950.32</c:v>
                </c:pt>
                <c:pt idx="6588">
                  <c:v>12063.3</c:v>
                </c:pt>
                <c:pt idx="6589">
                  <c:v>13117.6</c:v>
                </c:pt>
                <c:pt idx="6590">
                  <c:v>8711.26</c:v>
                </c:pt>
                <c:pt idx="6591">
                  <c:v>11378.41</c:v>
                </c:pt>
                <c:pt idx="6592">
                  <c:v>3103.82</c:v>
                </c:pt>
                <c:pt idx="6593">
                  <c:v>8843.09</c:v>
                </c:pt>
                <c:pt idx="6594">
                  <c:v>14367.22</c:v>
                </c:pt>
                <c:pt idx="6595">
                  <c:v>9520.61</c:v>
                </c:pt>
                <c:pt idx="6596">
                  <c:v>3070.82</c:v>
                </c:pt>
                <c:pt idx="6597">
                  <c:v>4949.6400000000003</c:v>
                </c:pt>
                <c:pt idx="6598">
                  <c:v>8684.6299999999992</c:v>
                </c:pt>
                <c:pt idx="6599">
                  <c:v>5301.39</c:v>
                </c:pt>
                <c:pt idx="6600">
                  <c:v>4917.28</c:v>
                </c:pt>
                <c:pt idx="6601">
                  <c:v>15250.54</c:v>
                </c:pt>
                <c:pt idx="6602">
                  <c:v>62240.84</c:v>
                </c:pt>
                <c:pt idx="6603">
                  <c:v>7719.97</c:v>
                </c:pt>
                <c:pt idx="6604">
                  <c:v>7317.47</c:v>
                </c:pt>
                <c:pt idx="6605">
                  <c:v>4576.43</c:v>
                </c:pt>
                <c:pt idx="6606">
                  <c:v>8598.18</c:v>
                </c:pt>
                <c:pt idx="6607">
                  <c:v>22919.41</c:v>
                </c:pt>
                <c:pt idx="6608">
                  <c:v>4887.9399999999996</c:v>
                </c:pt>
                <c:pt idx="6609">
                  <c:v>6826.47</c:v>
                </c:pt>
                <c:pt idx="6610">
                  <c:v>5239.32</c:v>
                </c:pt>
                <c:pt idx="6611">
                  <c:v>4923.6000000000004</c:v>
                </c:pt>
                <c:pt idx="6612">
                  <c:v>3967.79</c:v>
                </c:pt>
                <c:pt idx="6613">
                  <c:v>8539.18</c:v>
                </c:pt>
                <c:pt idx="6614">
                  <c:v>18282.62</c:v>
                </c:pt>
                <c:pt idx="6615">
                  <c:v>679.94</c:v>
                </c:pt>
                <c:pt idx="6616">
                  <c:v>13064.47</c:v>
                </c:pt>
                <c:pt idx="6617">
                  <c:v>11635.06</c:v>
                </c:pt>
                <c:pt idx="6618">
                  <c:v>3188.51</c:v>
                </c:pt>
                <c:pt idx="6619">
                  <c:v>8697.6</c:v>
                </c:pt>
                <c:pt idx="6620">
                  <c:v>3113.46</c:v>
                </c:pt>
                <c:pt idx="6621">
                  <c:v>38521.43</c:v>
                </c:pt>
                <c:pt idx="6622">
                  <c:v>654.61</c:v>
                </c:pt>
                <c:pt idx="6623">
                  <c:v>10145.73</c:v>
                </c:pt>
                <c:pt idx="6624">
                  <c:v>4895.6000000000004</c:v>
                </c:pt>
                <c:pt idx="6625">
                  <c:v>4566.74</c:v>
                </c:pt>
                <c:pt idx="6626">
                  <c:v>11262.41</c:v>
                </c:pt>
                <c:pt idx="6627">
                  <c:v>13047.47</c:v>
                </c:pt>
                <c:pt idx="6628">
                  <c:v>4071.89</c:v>
                </c:pt>
                <c:pt idx="6629">
                  <c:v>2241.42</c:v>
                </c:pt>
                <c:pt idx="6630">
                  <c:v>5219.49</c:v>
                </c:pt>
                <c:pt idx="6631">
                  <c:v>11241.94</c:v>
                </c:pt>
                <c:pt idx="6632">
                  <c:v>5061.45</c:v>
                </c:pt>
                <c:pt idx="6633">
                  <c:v>8687.26</c:v>
                </c:pt>
                <c:pt idx="6634">
                  <c:v>4527.57</c:v>
                </c:pt>
                <c:pt idx="6635">
                  <c:v>6582.13</c:v>
                </c:pt>
                <c:pt idx="6636">
                  <c:v>4012.6</c:v>
                </c:pt>
                <c:pt idx="6637">
                  <c:v>5965.22</c:v>
                </c:pt>
                <c:pt idx="6638">
                  <c:v>8635.86</c:v>
                </c:pt>
                <c:pt idx="6639">
                  <c:v>8668.0300000000007</c:v>
                </c:pt>
                <c:pt idx="6640">
                  <c:v>6471.59</c:v>
                </c:pt>
                <c:pt idx="6641">
                  <c:v>3986.38</c:v>
                </c:pt>
                <c:pt idx="6642">
                  <c:v>11809.39</c:v>
                </c:pt>
                <c:pt idx="6643">
                  <c:v>604.76</c:v>
                </c:pt>
                <c:pt idx="6644">
                  <c:v>11776.1</c:v>
                </c:pt>
                <c:pt idx="6645">
                  <c:v>62190.84</c:v>
                </c:pt>
                <c:pt idx="6646">
                  <c:v>10056.73</c:v>
                </c:pt>
                <c:pt idx="6647">
                  <c:v>3940.91</c:v>
                </c:pt>
                <c:pt idx="6648">
                  <c:v>13922.62</c:v>
                </c:pt>
                <c:pt idx="6649">
                  <c:v>5910.63</c:v>
                </c:pt>
                <c:pt idx="6650">
                  <c:v>6766.89</c:v>
                </c:pt>
                <c:pt idx="6651">
                  <c:v>6925.34</c:v>
                </c:pt>
                <c:pt idx="6652">
                  <c:v>5877.63</c:v>
                </c:pt>
                <c:pt idx="6653">
                  <c:v>3752.88</c:v>
                </c:pt>
                <c:pt idx="6654">
                  <c:v>40947.46</c:v>
                </c:pt>
                <c:pt idx="6655">
                  <c:v>4828.0600000000004</c:v>
                </c:pt>
                <c:pt idx="6656">
                  <c:v>541.24</c:v>
                </c:pt>
                <c:pt idx="6657">
                  <c:v>4813.67</c:v>
                </c:pt>
                <c:pt idx="6658">
                  <c:v>3902.21</c:v>
                </c:pt>
                <c:pt idx="6659">
                  <c:v>4899.21</c:v>
                </c:pt>
                <c:pt idx="6660">
                  <c:v>11232.6</c:v>
                </c:pt>
                <c:pt idx="6661">
                  <c:v>39066.51</c:v>
                </c:pt>
                <c:pt idx="6662">
                  <c:v>4454.87</c:v>
                </c:pt>
                <c:pt idx="6663">
                  <c:v>22903.41</c:v>
                </c:pt>
                <c:pt idx="6664">
                  <c:v>6614.3</c:v>
                </c:pt>
                <c:pt idx="6665">
                  <c:v>11095.44</c:v>
                </c:pt>
                <c:pt idx="6666">
                  <c:v>4630.53</c:v>
                </c:pt>
                <c:pt idx="6667">
                  <c:v>3879.87</c:v>
                </c:pt>
                <c:pt idx="6668">
                  <c:v>4445.0200000000004</c:v>
                </c:pt>
                <c:pt idx="6669">
                  <c:v>3871.06</c:v>
                </c:pt>
                <c:pt idx="6670">
                  <c:v>3037.69</c:v>
                </c:pt>
                <c:pt idx="6671">
                  <c:v>6113.27</c:v>
                </c:pt>
                <c:pt idx="6672">
                  <c:v>13179.17</c:v>
                </c:pt>
                <c:pt idx="6673">
                  <c:v>4870.21</c:v>
                </c:pt>
                <c:pt idx="6674">
                  <c:v>5314.13</c:v>
                </c:pt>
                <c:pt idx="6675">
                  <c:v>7286.1</c:v>
                </c:pt>
                <c:pt idx="6676">
                  <c:v>12057.68</c:v>
                </c:pt>
                <c:pt idx="6677">
                  <c:v>22866.41</c:v>
                </c:pt>
                <c:pt idx="6678">
                  <c:v>2182.88</c:v>
                </c:pt>
                <c:pt idx="6679">
                  <c:v>18993.080000000002</c:v>
                </c:pt>
                <c:pt idx="6680">
                  <c:v>70202.78</c:v>
                </c:pt>
                <c:pt idx="6681">
                  <c:v>4135.17</c:v>
                </c:pt>
                <c:pt idx="6682">
                  <c:v>8528.82</c:v>
                </c:pt>
                <c:pt idx="6683">
                  <c:v>3172.05</c:v>
                </c:pt>
                <c:pt idx="6684">
                  <c:v>3047.71</c:v>
                </c:pt>
                <c:pt idx="6685">
                  <c:v>3834.53</c:v>
                </c:pt>
                <c:pt idx="6686">
                  <c:v>12023.77</c:v>
                </c:pt>
                <c:pt idx="6687">
                  <c:v>12000.04</c:v>
                </c:pt>
                <c:pt idx="6688">
                  <c:v>465.99</c:v>
                </c:pt>
                <c:pt idx="6689">
                  <c:v>4411.21</c:v>
                </c:pt>
                <c:pt idx="6690">
                  <c:v>16609.05</c:v>
                </c:pt>
                <c:pt idx="6691">
                  <c:v>11829.28</c:v>
                </c:pt>
                <c:pt idx="6692">
                  <c:v>3152.63</c:v>
                </c:pt>
                <c:pt idx="6693">
                  <c:v>6598.32</c:v>
                </c:pt>
                <c:pt idx="6694">
                  <c:v>6731.69</c:v>
                </c:pt>
                <c:pt idx="6695">
                  <c:v>13086.97</c:v>
                </c:pt>
                <c:pt idx="6696">
                  <c:v>8655.17</c:v>
                </c:pt>
                <c:pt idx="6697">
                  <c:v>8596.32</c:v>
                </c:pt>
                <c:pt idx="6698">
                  <c:v>3787.95</c:v>
                </c:pt>
                <c:pt idx="6699">
                  <c:v>7136</c:v>
                </c:pt>
                <c:pt idx="6700">
                  <c:v>13194.24</c:v>
                </c:pt>
                <c:pt idx="6701">
                  <c:v>36270.870000000003</c:v>
                </c:pt>
                <c:pt idx="6702">
                  <c:v>38478.43</c:v>
                </c:pt>
                <c:pt idx="6703">
                  <c:v>3363.65</c:v>
                </c:pt>
                <c:pt idx="6704">
                  <c:v>4798.42</c:v>
                </c:pt>
                <c:pt idx="6705">
                  <c:v>40919.33</c:v>
                </c:pt>
                <c:pt idx="6706">
                  <c:v>8565.18</c:v>
                </c:pt>
                <c:pt idx="6707">
                  <c:v>21463.53</c:v>
                </c:pt>
                <c:pt idx="6708">
                  <c:v>264519.11</c:v>
                </c:pt>
                <c:pt idx="6709">
                  <c:v>15631.73</c:v>
                </c:pt>
                <c:pt idx="6710">
                  <c:v>447.83</c:v>
                </c:pt>
                <c:pt idx="6711">
                  <c:v>3726.21</c:v>
                </c:pt>
                <c:pt idx="6712">
                  <c:v>22840.7</c:v>
                </c:pt>
                <c:pt idx="6713">
                  <c:v>4128.03</c:v>
                </c:pt>
                <c:pt idx="6714">
                  <c:v>3761.67</c:v>
                </c:pt>
                <c:pt idx="6715">
                  <c:v>22815.98</c:v>
                </c:pt>
                <c:pt idx="6716">
                  <c:v>13904.09</c:v>
                </c:pt>
                <c:pt idx="6717">
                  <c:v>6892.34</c:v>
                </c:pt>
                <c:pt idx="6718">
                  <c:v>3099.63</c:v>
                </c:pt>
                <c:pt idx="6719">
                  <c:v>19755.62</c:v>
                </c:pt>
                <c:pt idx="6720">
                  <c:v>437.65</c:v>
                </c:pt>
                <c:pt idx="6721">
                  <c:v>8510.74</c:v>
                </c:pt>
                <c:pt idx="6722">
                  <c:v>3744.85</c:v>
                </c:pt>
                <c:pt idx="6723">
                  <c:v>22752.98</c:v>
                </c:pt>
                <c:pt idx="6724">
                  <c:v>6543.32</c:v>
                </c:pt>
                <c:pt idx="6725">
                  <c:v>13366.9</c:v>
                </c:pt>
                <c:pt idx="6726">
                  <c:v>2582.66</c:v>
                </c:pt>
                <c:pt idx="6727">
                  <c:v>4735.67</c:v>
                </c:pt>
                <c:pt idx="6728">
                  <c:v>3056.07</c:v>
                </c:pt>
                <c:pt idx="6729">
                  <c:v>2627.66</c:v>
                </c:pt>
                <c:pt idx="6730">
                  <c:v>3077.42</c:v>
                </c:pt>
                <c:pt idx="6731">
                  <c:v>11761.94</c:v>
                </c:pt>
                <c:pt idx="6732">
                  <c:v>6548.82</c:v>
                </c:pt>
                <c:pt idx="6733">
                  <c:v>3711.24</c:v>
                </c:pt>
                <c:pt idx="6734">
                  <c:v>13877.09</c:v>
                </c:pt>
                <c:pt idx="6735">
                  <c:v>8504.3799999999992</c:v>
                </c:pt>
                <c:pt idx="6736">
                  <c:v>8484.66</c:v>
                </c:pt>
                <c:pt idx="6737">
                  <c:v>8519.14</c:v>
                </c:pt>
                <c:pt idx="6738">
                  <c:v>2481.62</c:v>
                </c:pt>
                <c:pt idx="6739">
                  <c:v>5778.8</c:v>
                </c:pt>
                <c:pt idx="6740">
                  <c:v>11725.43</c:v>
                </c:pt>
                <c:pt idx="6741">
                  <c:v>6459.37</c:v>
                </c:pt>
                <c:pt idx="6742">
                  <c:v>55072.06</c:v>
                </c:pt>
                <c:pt idx="6743">
                  <c:v>6702.69</c:v>
                </c:pt>
                <c:pt idx="6744">
                  <c:v>13316.9</c:v>
                </c:pt>
                <c:pt idx="6745">
                  <c:v>3054.42</c:v>
                </c:pt>
                <c:pt idx="6746">
                  <c:v>3688.93</c:v>
                </c:pt>
                <c:pt idx="6747">
                  <c:v>4112.6899999999996</c:v>
                </c:pt>
                <c:pt idx="6748">
                  <c:v>12990.83</c:v>
                </c:pt>
                <c:pt idx="6749">
                  <c:v>22739.22</c:v>
                </c:pt>
                <c:pt idx="6750">
                  <c:v>6528.37</c:v>
                </c:pt>
                <c:pt idx="6751">
                  <c:v>8511.5300000000007</c:v>
                </c:pt>
                <c:pt idx="6752">
                  <c:v>11808.92</c:v>
                </c:pt>
                <c:pt idx="6753">
                  <c:v>4300.1000000000004</c:v>
                </c:pt>
                <c:pt idx="6754">
                  <c:v>8240.64</c:v>
                </c:pt>
                <c:pt idx="6755">
                  <c:v>12955.24</c:v>
                </c:pt>
                <c:pt idx="6756">
                  <c:v>5748.42</c:v>
                </c:pt>
                <c:pt idx="6757">
                  <c:v>8550.67</c:v>
                </c:pt>
                <c:pt idx="6758">
                  <c:v>8210.8700000000008</c:v>
                </c:pt>
                <c:pt idx="6759">
                  <c:v>18265.55</c:v>
                </c:pt>
                <c:pt idx="6760">
                  <c:v>4772.17</c:v>
                </c:pt>
                <c:pt idx="6761">
                  <c:v>21363.84</c:v>
                </c:pt>
                <c:pt idx="6762">
                  <c:v>3015.07</c:v>
                </c:pt>
                <c:pt idx="6763">
                  <c:v>6527.59</c:v>
                </c:pt>
                <c:pt idx="6764">
                  <c:v>8443.2900000000009</c:v>
                </c:pt>
                <c:pt idx="6765">
                  <c:v>7066.37</c:v>
                </c:pt>
                <c:pt idx="6766">
                  <c:v>4098.3900000000003</c:v>
                </c:pt>
                <c:pt idx="6767">
                  <c:v>8405.0499999999993</c:v>
                </c:pt>
                <c:pt idx="6768">
                  <c:v>22728.1</c:v>
                </c:pt>
                <c:pt idx="6769">
                  <c:v>2975.16</c:v>
                </c:pt>
                <c:pt idx="6770">
                  <c:v>2966.9</c:v>
                </c:pt>
                <c:pt idx="6771">
                  <c:v>8382.1299999999992</c:v>
                </c:pt>
                <c:pt idx="6772">
                  <c:v>6087.27</c:v>
                </c:pt>
                <c:pt idx="6773">
                  <c:v>8811.61</c:v>
                </c:pt>
                <c:pt idx="6774">
                  <c:v>2946.86</c:v>
                </c:pt>
                <c:pt idx="6775">
                  <c:v>6699.34</c:v>
                </c:pt>
                <c:pt idx="6776">
                  <c:v>6503.54</c:v>
                </c:pt>
                <c:pt idx="6777">
                  <c:v>36242.870000000003</c:v>
                </c:pt>
                <c:pt idx="6778">
                  <c:v>5738.15</c:v>
                </c:pt>
                <c:pt idx="6779">
                  <c:v>3810.61</c:v>
                </c:pt>
                <c:pt idx="6780">
                  <c:v>13114.2</c:v>
                </c:pt>
                <c:pt idx="6781">
                  <c:v>6676.69</c:v>
                </c:pt>
                <c:pt idx="6782">
                  <c:v>19710.62</c:v>
                </c:pt>
                <c:pt idx="6783">
                  <c:v>11052.44</c:v>
                </c:pt>
                <c:pt idx="6784">
                  <c:v>39309.379999999997</c:v>
                </c:pt>
                <c:pt idx="6785">
                  <c:v>4612.5</c:v>
                </c:pt>
                <c:pt idx="6786">
                  <c:v>3933.56</c:v>
                </c:pt>
                <c:pt idx="6787">
                  <c:v>8664.7199999999993</c:v>
                </c:pt>
                <c:pt idx="6788">
                  <c:v>13032.2</c:v>
                </c:pt>
                <c:pt idx="6789">
                  <c:v>6391.88</c:v>
                </c:pt>
                <c:pt idx="6790">
                  <c:v>414.14</c:v>
                </c:pt>
                <c:pt idx="6791">
                  <c:v>22716.26</c:v>
                </c:pt>
                <c:pt idx="6792">
                  <c:v>403.56</c:v>
                </c:pt>
                <c:pt idx="6793">
                  <c:v>4603.74</c:v>
                </c:pt>
                <c:pt idx="6794">
                  <c:v>390.11</c:v>
                </c:pt>
                <c:pt idx="6795">
                  <c:v>12938.45</c:v>
                </c:pt>
                <c:pt idx="6796">
                  <c:v>18242.05</c:v>
                </c:pt>
                <c:pt idx="6797">
                  <c:v>3692.64</c:v>
                </c:pt>
                <c:pt idx="6798">
                  <c:v>6381.07</c:v>
                </c:pt>
                <c:pt idx="6799">
                  <c:v>378.87</c:v>
                </c:pt>
                <c:pt idx="6800">
                  <c:v>4053.39</c:v>
                </c:pt>
                <c:pt idx="6801">
                  <c:v>364.41</c:v>
                </c:pt>
                <c:pt idx="6802">
                  <c:v>2717.9</c:v>
                </c:pt>
                <c:pt idx="6803">
                  <c:v>18219.03</c:v>
                </c:pt>
                <c:pt idx="6804">
                  <c:v>2709.46</c:v>
                </c:pt>
                <c:pt idx="6805">
                  <c:v>18213.55</c:v>
                </c:pt>
                <c:pt idx="6806">
                  <c:v>7046</c:v>
                </c:pt>
                <c:pt idx="6807">
                  <c:v>6659.69</c:v>
                </c:pt>
                <c:pt idx="6808">
                  <c:v>4581.59</c:v>
                </c:pt>
                <c:pt idx="6809">
                  <c:v>4567.79</c:v>
                </c:pt>
                <c:pt idx="6810">
                  <c:v>8503.1</c:v>
                </c:pt>
                <c:pt idx="6811">
                  <c:v>2703.06</c:v>
                </c:pt>
                <c:pt idx="6812">
                  <c:v>18207.47</c:v>
                </c:pt>
                <c:pt idx="6813">
                  <c:v>2694.98</c:v>
                </c:pt>
                <c:pt idx="6814">
                  <c:v>4559.17</c:v>
                </c:pt>
                <c:pt idx="6815">
                  <c:v>3884.16</c:v>
                </c:pt>
                <c:pt idx="6816">
                  <c:v>6818.07</c:v>
                </c:pt>
                <c:pt idx="6817">
                  <c:v>13704.09</c:v>
                </c:pt>
                <c:pt idx="6818">
                  <c:v>16026.17</c:v>
                </c:pt>
                <c:pt idx="6819">
                  <c:v>4962.45</c:v>
                </c:pt>
                <c:pt idx="6820">
                  <c:v>4544.42</c:v>
                </c:pt>
                <c:pt idx="6821">
                  <c:v>12923.71</c:v>
                </c:pt>
                <c:pt idx="6822">
                  <c:v>2683.21</c:v>
                </c:pt>
                <c:pt idx="6823">
                  <c:v>2673.61</c:v>
                </c:pt>
                <c:pt idx="6824">
                  <c:v>11785.28</c:v>
                </c:pt>
                <c:pt idx="6825">
                  <c:v>3038</c:v>
                </c:pt>
                <c:pt idx="6826">
                  <c:v>3022.9</c:v>
                </c:pt>
                <c:pt idx="6827">
                  <c:v>4381.53</c:v>
                </c:pt>
                <c:pt idx="6828">
                  <c:v>13659.09</c:v>
                </c:pt>
                <c:pt idx="6829">
                  <c:v>18137.47</c:v>
                </c:pt>
                <c:pt idx="6830">
                  <c:v>112723.55</c:v>
                </c:pt>
                <c:pt idx="6831">
                  <c:v>3803.87</c:v>
                </c:pt>
                <c:pt idx="6832">
                  <c:v>7020.28</c:v>
                </c:pt>
                <c:pt idx="6833">
                  <c:v>2995.18</c:v>
                </c:pt>
                <c:pt idx="6834">
                  <c:v>6363.17</c:v>
                </c:pt>
                <c:pt idx="6835">
                  <c:v>6374.09</c:v>
                </c:pt>
                <c:pt idx="6836">
                  <c:v>6354.86</c:v>
                </c:pt>
                <c:pt idx="6837">
                  <c:v>2665.39</c:v>
                </c:pt>
                <c:pt idx="6838">
                  <c:v>16580.3</c:v>
                </c:pt>
                <c:pt idx="6839">
                  <c:v>3653.05</c:v>
                </c:pt>
                <c:pt idx="6840">
                  <c:v>4283.3100000000004</c:v>
                </c:pt>
                <c:pt idx="6841">
                  <c:v>6958.91</c:v>
                </c:pt>
                <c:pt idx="6842">
                  <c:v>7049.37</c:v>
                </c:pt>
                <c:pt idx="6843">
                  <c:v>13638.09</c:v>
                </c:pt>
                <c:pt idx="6844">
                  <c:v>6947.9</c:v>
                </c:pt>
                <c:pt idx="6845">
                  <c:v>3623.31</c:v>
                </c:pt>
                <c:pt idx="6846">
                  <c:v>2444.84</c:v>
                </c:pt>
                <c:pt idx="6847">
                  <c:v>8482.9599999999991</c:v>
                </c:pt>
                <c:pt idx="6848">
                  <c:v>15510.73</c:v>
                </c:pt>
                <c:pt idx="6849">
                  <c:v>11759.92</c:v>
                </c:pt>
                <c:pt idx="6850">
                  <c:v>6318.67</c:v>
                </c:pt>
                <c:pt idx="6851">
                  <c:v>6326.9</c:v>
                </c:pt>
                <c:pt idx="6852">
                  <c:v>8180.32</c:v>
                </c:pt>
                <c:pt idx="6853">
                  <c:v>6929.45</c:v>
                </c:pt>
                <c:pt idx="6854">
                  <c:v>6068.23</c:v>
                </c:pt>
                <c:pt idx="6855">
                  <c:v>4351.29</c:v>
                </c:pt>
                <c:pt idx="6856">
                  <c:v>8243.0400000000009</c:v>
                </c:pt>
                <c:pt idx="6857">
                  <c:v>7893.82</c:v>
                </c:pt>
                <c:pt idx="6858">
                  <c:v>2658.87</c:v>
                </c:pt>
                <c:pt idx="6859">
                  <c:v>2989.94</c:v>
                </c:pt>
                <c:pt idx="6860">
                  <c:v>5537.47</c:v>
                </c:pt>
                <c:pt idx="6861">
                  <c:v>62176.04</c:v>
                </c:pt>
                <c:pt idx="6862">
                  <c:v>4946.04</c:v>
                </c:pt>
                <c:pt idx="6863">
                  <c:v>2653.52</c:v>
                </c:pt>
                <c:pt idx="6864">
                  <c:v>3761.5</c:v>
                </c:pt>
                <c:pt idx="6865">
                  <c:v>3595.19</c:v>
                </c:pt>
                <c:pt idx="6866">
                  <c:v>357.58</c:v>
                </c:pt>
                <c:pt idx="6867">
                  <c:v>3660.93</c:v>
                </c:pt>
                <c:pt idx="6868">
                  <c:v>5193.13</c:v>
                </c:pt>
                <c:pt idx="6869">
                  <c:v>11603.67</c:v>
                </c:pt>
                <c:pt idx="6870">
                  <c:v>6803.49</c:v>
                </c:pt>
                <c:pt idx="6871">
                  <c:v>18118.73</c:v>
                </c:pt>
                <c:pt idx="6872">
                  <c:v>3734.65</c:v>
                </c:pt>
                <c:pt idx="6873">
                  <c:v>2901.45</c:v>
                </c:pt>
                <c:pt idx="6874">
                  <c:v>21335.84</c:v>
                </c:pt>
                <c:pt idx="6875">
                  <c:v>3559.97</c:v>
                </c:pt>
                <c:pt idx="6876">
                  <c:v>4331.3100000000004</c:v>
                </c:pt>
                <c:pt idx="6877">
                  <c:v>4534.67</c:v>
                </c:pt>
                <c:pt idx="6878">
                  <c:v>11725.04</c:v>
                </c:pt>
                <c:pt idx="6879">
                  <c:v>4278.8100000000004</c:v>
                </c:pt>
                <c:pt idx="6880">
                  <c:v>2630.48</c:v>
                </c:pt>
                <c:pt idx="6881">
                  <c:v>16553.669999999998</c:v>
                </c:pt>
                <c:pt idx="6882">
                  <c:v>40876.410000000003</c:v>
                </c:pt>
                <c:pt idx="6883">
                  <c:v>4009.05</c:v>
                </c:pt>
                <c:pt idx="6884">
                  <c:v>7263.94</c:v>
                </c:pt>
                <c:pt idx="6885">
                  <c:v>8228.36</c:v>
                </c:pt>
                <c:pt idx="6886">
                  <c:v>3739.18</c:v>
                </c:pt>
                <c:pt idx="6887">
                  <c:v>6780.82</c:v>
                </c:pt>
                <c:pt idx="6888">
                  <c:v>2617.61</c:v>
                </c:pt>
                <c:pt idx="6889">
                  <c:v>22597.75</c:v>
                </c:pt>
                <c:pt idx="6890">
                  <c:v>8258.36</c:v>
                </c:pt>
                <c:pt idx="6891">
                  <c:v>2605.8000000000002</c:v>
                </c:pt>
                <c:pt idx="6892">
                  <c:v>3900.19</c:v>
                </c:pt>
                <c:pt idx="6893">
                  <c:v>4258.75</c:v>
                </c:pt>
                <c:pt idx="6894">
                  <c:v>22585.07</c:v>
                </c:pt>
                <c:pt idx="6895">
                  <c:v>3150.06</c:v>
                </c:pt>
                <c:pt idx="6896">
                  <c:v>6309.89</c:v>
                </c:pt>
                <c:pt idx="6897">
                  <c:v>9869.2800000000007</c:v>
                </c:pt>
                <c:pt idx="6898">
                  <c:v>264476.11</c:v>
                </c:pt>
                <c:pt idx="6899">
                  <c:v>5169.13</c:v>
                </c:pt>
                <c:pt idx="6900">
                  <c:v>18089.16</c:v>
                </c:pt>
                <c:pt idx="6901">
                  <c:v>11696.85</c:v>
                </c:pt>
                <c:pt idx="6902">
                  <c:v>13017.5</c:v>
                </c:pt>
                <c:pt idx="6903">
                  <c:v>3719.16</c:v>
                </c:pt>
                <c:pt idx="6904">
                  <c:v>2973.51</c:v>
                </c:pt>
                <c:pt idx="6905">
                  <c:v>22535.31</c:v>
                </c:pt>
                <c:pt idx="6906">
                  <c:v>2233.19</c:v>
                </c:pt>
                <c:pt idx="6907">
                  <c:v>7047.01</c:v>
                </c:pt>
                <c:pt idx="6908">
                  <c:v>8452.89</c:v>
                </c:pt>
                <c:pt idx="6909">
                  <c:v>4520.82</c:v>
                </c:pt>
                <c:pt idx="6910">
                  <c:v>4591.17</c:v>
                </c:pt>
                <c:pt idx="6911">
                  <c:v>13537.09</c:v>
                </c:pt>
                <c:pt idx="6912">
                  <c:v>47648.13</c:v>
                </c:pt>
                <c:pt idx="6913">
                  <c:v>4936.7700000000004</c:v>
                </c:pt>
                <c:pt idx="6914">
                  <c:v>3622.93</c:v>
                </c:pt>
                <c:pt idx="6915">
                  <c:v>12971.58</c:v>
                </c:pt>
                <c:pt idx="6916">
                  <c:v>22504.31</c:v>
                </c:pt>
                <c:pt idx="6917">
                  <c:v>3007.69</c:v>
                </c:pt>
                <c:pt idx="6918">
                  <c:v>70163.78</c:v>
                </c:pt>
                <c:pt idx="6919">
                  <c:v>13082.24</c:v>
                </c:pt>
                <c:pt idx="6920">
                  <c:v>13290.69</c:v>
                </c:pt>
                <c:pt idx="6921">
                  <c:v>4249.83</c:v>
                </c:pt>
                <c:pt idx="6922">
                  <c:v>4298.83</c:v>
                </c:pt>
                <c:pt idx="6923">
                  <c:v>6855.37</c:v>
                </c:pt>
                <c:pt idx="6924">
                  <c:v>7014.01</c:v>
                </c:pt>
                <c:pt idx="6925">
                  <c:v>4236.26</c:v>
                </c:pt>
                <c:pt idx="6926">
                  <c:v>6285.29</c:v>
                </c:pt>
                <c:pt idx="6927">
                  <c:v>4214.59</c:v>
                </c:pt>
                <c:pt idx="6928">
                  <c:v>6749.54</c:v>
                </c:pt>
                <c:pt idx="6929">
                  <c:v>7241.83</c:v>
                </c:pt>
                <c:pt idx="6930">
                  <c:v>4915.99</c:v>
                </c:pt>
                <c:pt idx="6931">
                  <c:v>7013.85</c:v>
                </c:pt>
                <c:pt idx="6932">
                  <c:v>8162.86</c:v>
                </c:pt>
                <c:pt idx="6933">
                  <c:v>18082.63</c:v>
                </c:pt>
                <c:pt idx="6934">
                  <c:v>22479.17</c:v>
                </c:pt>
                <c:pt idx="6935">
                  <c:v>7215.07</c:v>
                </c:pt>
                <c:pt idx="6936">
                  <c:v>21279.77</c:v>
                </c:pt>
                <c:pt idx="6937">
                  <c:v>62146.2</c:v>
                </c:pt>
                <c:pt idx="6938">
                  <c:v>8469.77</c:v>
                </c:pt>
                <c:pt idx="6939">
                  <c:v>8371.89</c:v>
                </c:pt>
                <c:pt idx="6940">
                  <c:v>36200.870000000003</c:v>
                </c:pt>
                <c:pt idx="6941">
                  <c:v>4907.79</c:v>
                </c:pt>
                <c:pt idx="6942">
                  <c:v>8225.2800000000007</c:v>
                </c:pt>
                <c:pt idx="6943">
                  <c:v>5743.36</c:v>
                </c:pt>
                <c:pt idx="6944">
                  <c:v>62096.97</c:v>
                </c:pt>
                <c:pt idx="6945">
                  <c:v>112673.71</c:v>
                </c:pt>
                <c:pt idx="6946">
                  <c:v>8184.4</c:v>
                </c:pt>
                <c:pt idx="6947">
                  <c:v>62081.86</c:v>
                </c:pt>
                <c:pt idx="6948">
                  <c:v>38450.43</c:v>
                </c:pt>
                <c:pt idx="6949">
                  <c:v>12892.71</c:v>
                </c:pt>
                <c:pt idx="6950">
                  <c:v>30876.92</c:v>
                </c:pt>
                <c:pt idx="6951">
                  <c:v>11662.85</c:v>
                </c:pt>
                <c:pt idx="6952">
                  <c:v>18055.37</c:v>
                </c:pt>
                <c:pt idx="6953">
                  <c:v>3121.33</c:v>
                </c:pt>
                <c:pt idx="6954">
                  <c:v>4893.6099999999997</c:v>
                </c:pt>
                <c:pt idx="6955">
                  <c:v>3537.82</c:v>
                </c:pt>
                <c:pt idx="6956">
                  <c:v>2589.6799999999998</c:v>
                </c:pt>
                <c:pt idx="6957">
                  <c:v>8474.5300000000007</c:v>
                </c:pt>
                <c:pt idx="6958">
                  <c:v>2579.6999999999998</c:v>
                </c:pt>
                <c:pt idx="6959">
                  <c:v>6260.88</c:v>
                </c:pt>
                <c:pt idx="6960">
                  <c:v>4654.58</c:v>
                </c:pt>
                <c:pt idx="6961">
                  <c:v>4245.7</c:v>
                </c:pt>
                <c:pt idx="6962">
                  <c:v>4604.55</c:v>
                </c:pt>
                <c:pt idx="6963">
                  <c:v>7698.62</c:v>
                </c:pt>
                <c:pt idx="6964">
                  <c:v>13497.09</c:v>
                </c:pt>
                <c:pt idx="6965">
                  <c:v>62037.66</c:v>
                </c:pt>
                <c:pt idx="6966">
                  <c:v>2563.7199999999998</c:v>
                </c:pt>
                <c:pt idx="6967">
                  <c:v>4200.03</c:v>
                </c:pt>
                <c:pt idx="6968">
                  <c:v>3697.57</c:v>
                </c:pt>
                <c:pt idx="6969">
                  <c:v>2545.64</c:v>
                </c:pt>
                <c:pt idx="6970">
                  <c:v>2525.65</c:v>
                </c:pt>
                <c:pt idx="6971">
                  <c:v>22453.66</c:v>
                </c:pt>
                <c:pt idx="6972">
                  <c:v>7673.83</c:v>
                </c:pt>
                <c:pt idx="6973">
                  <c:v>3663.31</c:v>
                </c:pt>
                <c:pt idx="6974">
                  <c:v>4177.41</c:v>
                </c:pt>
                <c:pt idx="6975">
                  <c:v>3519.1</c:v>
                </c:pt>
                <c:pt idx="6976">
                  <c:v>5708.4</c:v>
                </c:pt>
                <c:pt idx="6977">
                  <c:v>4582.55</c:v>
                </c:pt>
                <c:pt idx="6978">
                  <c:v>3866.84</c:v>
                </c:pt>
                <c:pt idx="6979">
                  <c:v>8127.87</c:v>
                </c:pt>
                <c:pt idx="6980">
                  <c:v>5684.72</c:v>
                </c:pt>
                <c:pt idx="6981">
                  <c:v>4872.16</c:v>
                </c:pt>
                <c:pt idx="6982">
                  <c:v>6614.69</c:v>
                </c:pt>
                <c:pt idx="6983">
                  <c:v>11584.52</c:v>
                </c:pt>
                <c:pt idx="6984">
                  <c:v>13470.46</c:v>
                </c:pt>
                <c:pt idx="6985">
                  <c:v>11034.44</c:v>
                </c:pt>
                <c:pt idx="6986">
                  <c:v>13443.46</c:v>
                </c:pt>
                <c:pt idx="6987">
                  <c:v>11456.06</c:v>
                </c:pt>
                <c:pt idx="6988">
                  <c:v>3473.22</c:v>
                </c:pt>
                <c:pt idx="6989">
                  <c:v>3445.99</c:v>
                </c:pt>
                <c:pt idx="6990">
                  <c:v>22428.43</c:v>
                </c:pt>
                <c:pt idx="6991">
                  <c:v>3112.85</c:v>
                </c:pt>
                <c:pt idx="6992">
                  <c:v>15039.33</c:v>
                </c:pt>
                <c:pt idx="6993">
                  <c:v>39158.379999999997</c:v>
                </c:pt>
                <c:pt idx="6994">
                  <c:v>4830.16</c:v>
                </c:pt>
                <c:pt idx="6995">
                  <c:v>18037.2</c:v>
                </c:pt>
                <c:pt idx="6996">
                  <c:v>7617.02</c:v>
                </c:pt>
                <c:pt idx="6997">
                  <c:v>2955.1</c:v>
                </c:pt>
                <c:pt idx="6998">
                  <c:v>2183.19</c:v>
                </c:pt>
                <c:pt idx="6999">
                  <c:v>2510.2600000000002</c:v>
                </c:pt>
                <c:pt idx="7000">
                  <c:v>2936.75</c:v>
                </c:pt>
                <c:pt idx="7001">
                  <c:v>8151.58</c:v>
                </c:pt>
                <c:pt idx="7002">
                  <c:v>2494.06</c:v>
                </c:pt>
                <c:pt idx="7003">
                  <c:v>10847.79</c:v>
                </c:pt>
                <c:pt idx="7004">
                  <c:v>2491.4299999999998</c:v>
                </c:pt>
                <c:pt idx="7005">
                  <c:v>4155.76</c:v>
                </c:pt>
                <c:pt idx="7006">
                  <c:v>21266.69</c:v>
                </c:pt>
                <c:pt idx="7007">
                  <c:v>13057.24</c:v>
                </c:pt>
                <c:pt idx="7008">
                  <c:v>15221.72</c:v>
                </c:pt>
                <c:pt idx="7009">
                  <c:v>8091.52</c:v>
                </c:pt>
                <c:pt idx="7010">
                  <c:v>15198.65</c:v>
                </c:pt>
                <c:pt idx="7011">
                  <c:v>18017.7</c:v>
                </c:pt>
                <c:pt idx="7012">
                  <c:v>6230.58</c:v>
                </c:pt>
                <c:pt idx="7013">
                  <c:v>8049.38</c:v>
                </c:pt>
                <c:pt idx="7014">
                  <c:v>2479.75</c:v>
                </c:pt>
                <c:pt idx="7015">
                  <c:v>2466.16</c:v>
                </c:pt>
                <c:pt idx="7016">
                  <c:v>13429.69</c:v>
                </c:pt>
                <c:pt idx="7017">
                  <c:v>15118.62</c:v>
                </c:pt>
                <c:pt idx="7018">
                  <c:v>6727.89</c:v>
                </c:pt>
                <c:pt idx="7019">
                  <c:v>6214.43</c:v>
                </c:pt>
                <c:pt idx="7020">
                  <c:v>6812.09</c:v>
                </c:pt>
                <c:pt idx="7021">
                  <c:v>11551.52</c:v>
                </c:pt>
                <c:pt idx="7022">
                  <c:v>7593.02</c:v>
                </c:pt>
                <c:pt idx="7023">
                  <c:v>6405.59</c:v>
                </c:pt>
                <c:pt idx="7024">
                  <c:v>6980.01</c:v>
                </c:pt>
                <c:pt idx="7025">
                  <c:v>2409.84</c:v>
                </c:pt>
                <c:pt idx="7026">
                  <c:v>4354.82</c:v>
                </c:pt>
                <c:pt idx="7027">
                  <c:v>3775.84</c:v>
                </c:pt>
                <c:pt idx="7028">
                  <c:v>2443.17</c:v>
                </c:pt>
                <c:pt idx="7029">
                  <c:v>199689.54</c:v>
                </c:pt>
                <c:pt idx="7030">
                  <c:v>22412.92</c:v>
                </c:pt>
                <c:pt idx="7031">
                  <c:v>2432.86</c:v>
                </c:pt>
                <c:pt idx="7032">
                  <c:v>17978.7</c:v>
                </c:pt>
                <c:pt idx="7033">
                  <c:v>6704.05</c:v>
                </c:pt>
                <c:pt idx="7034">
                  <c:v>15069.02</c:v>
                </c:pt>
                <c:pt idx="7035">
                  <c:v>2426.12</c:v>
                </c:pt>
                <c:pt idx="7036">
                  <c:v>3579.63</c:v>
                </c:pt>
                <c:pt idx="7037">
                  <c:v>7551.35</c:v>
                </c:pt>
                <c:pt idx="7038">
                  <c:v>8643.91</c:v>
                </c:pt>
                <c:pt idx="7039">
                  <c:v>62024.79</c:v>
                </c:pt>
                <c:pt idx="7040">
                  <c:v>4123.62</c:v>
                </c:pt>
                <c:pt idx="7041">
                  <c:v>12837.45</c:v>
                </c:pt>
                <c:pt idx="7042">
                  <c:v>331.92</c:v>
                </c:pt>
                <c:pt idx="7043">
                  <c:v>3019.95</c:v>
                </c:pt>
                <c:pt idx="7044">
                  <c:v>13417.37</c:v>
                </c:pt>
                <c:pt idx="7045">
                  <c:v>4280.0600000000004</c:v>
                </c:pt>
                <c:pt idx="7046">
                  <c:v>4265.46</c:v>
                </c:pt>
                <c:pt idx="7047">
                  <c:v>6582.46</c:v>
                </c:pt>
                <c:pt idx="7048">
                  <c:v>12813.42</c:v>
                </c:pt>
                <c:pt idx="7049">
                  <c:v>17973.16</c:v>
                </c:pt>
                <c:pt idx="7050">
                  <c:v>38390.49</c:v>
                </c:pt>
                <c:pt idx="7051">
                  <c:v>313.44</c:v>
                </c:pt>
                <c:pt idx="7052">
                  <c:v>12803.72</c:v>
                </c:pt>
                <c:pt idx="7053">
                  <c:v>9760.77</c:v>
                </c:pt>
                <c:pt idx="7054">
                  <c:v>9714.77</c:v>
                </c:pt>
                <c:pt idx="7055">
                  <c:v>56730.1</c:v>
                </c:pt>
                <c:pt idx="7056">
                  <c:v>4465.5600000000004</c:v>
                </c:pt>
                <c:pt idx="7057">
                  <c:v>61900.79</c:v>
                </c:pt>
                <c:pt idx="7058">
                  <c:v>40834.410000000003</c:v>
                </c:pt>
                <c:pt idx="7059">
                  <c:v>4863.09</c:v>
                </c:pt>
                <c:pt idx="7060">
                  <c:v>15055.29</c:v>
                </c:pt>
                <c:pt idx="7061">
                  <c:v>4230.32</c:v>
                </c:pt>
                <c:pt idx="7062">
                  <c:v>3573.47</c:v>
                </c:pt>
                <c:pt idx="7063">
                  <c:v>7178.3</c:v>
                </c:pt>
                <c:pt idx="7064">
                  <c:v>3272.79</c:v>
                </c:pt>
                <c:pt idx="7065">
                  <c:v>4084.13</c:v>
                </c:pt>
                <c:pt idx="7066">
                  <c:v>5722.81</c:v>
                </c:pt>
                <c:pt idx="7067">
                  <c:v>12927.48</c:v>
                </c:pt>
                <c:pt idx="7068">
                  <c:v>9468.98</c:v>
                </c:pt>
                <c:pt idx="7069">
                  <c:v>15391.73</c:v>
                </c:pt>
                <c:pt idx="7070">
                  <c:v>8100.28</c:v>
                </c:pt>
                <c:pt idx="7071">
                  <c:v>31541.35</c:v>
                </c:pt>
                <c:pt idx="7072">
                  <c:v>4682.7700000000004</c:v>
                </c:pt>
                <c:pt idx="7073">
                  <c:v>9465.08</c:v>
                </c:pt>
                <c:pt idx="7074">
                  <c:v>17957.13</c:v>
                </c:pt>
                <c:pt idx="7075">
                  <c:v>2413.8000000000002</c:v>
                </c:pt>
                <c:pt idx="7076">
                  <c:v>9687.2900000000009</c:v>
                </c:pt>
                <c:pt idx="7077">
                  <c:v>9550.16</c:v>
                </c:pt>
                <c:pt idx="7078">
                  <c:v>9456.16</c:v>
                </c:pt>
                <c:pt idx="7079">
                  <c:v>15337.6</c:v>
                </c:pt>
                <c:pt idx="7080">
                  <c:v>38370.49</c:v>
                </c:pt>
                <c:pt idx="7081">
                  <c:v>7076.21</c:v>
                </c:pt>
                <c:pt idx="7082">
                  <c:v>9530.5400000000009</c:v>
                </c:pt>
                <c:pt idx="7083">
                  <c:v>2891.47</c:v>
                </c:pt>
                <c:pt idx="7084">
                  <c:v>4258.51</c:v>
                </c:pt>
                <c:pt idx="7085">
                  <c:v>6350.59</c:v>
                </c:pt>
                <c:pt idx="7086">
                  <c:v>16164.09</c:v>
                </c:pt>
                <c:pt idx="7087">
                  <c:v>11012.44</c:v>
                </c:pt>
                <c:pt idx="7088">
                  <c:v>7172.29</c:v>
                </c:pt>
                <c:pt idx="7089">
                  <c:v>13399.99</c:v>
                </c:pt>
                <c:pt idx="7090">
                  <c:v>4813.8999999999996</c:v>
                </c:pt>
                <c:pt idx="7091">
                  <c:v>15376.39</c:v>
                </c:pt>
                <c:pt idx="7092">
                  <c:v>15358.51</c:v>
                </c:pt>
                <c:pt idx="7093">
                  <c:v>59584.84</c:v>
                </c:pt>
                <c:pt idx="7094">
                  <c:v>7515.35</c:v>
                </c:pt>
                <c:pt idx="7095">
                  <c:v>42425.26</c:v>
                </c:pt>
                <c:pt idx="7096">
                  <c:v>4629.7700000000004</c:v>
                </c:pt>
                <c:pt idx="7097">
                  <c:v>299.27999999999997</c:v>
                </c:pt>
                <c:pt idx="7098">
                  <c:v>13388.33</c:v>
                </c:pt>
                <c:pt idx="7099">
                  <c:v>281.81</c:v>
                </c:pt>
                <c:pt idx="7100">
                  <c:v>14336.73</c:v>
                </c:pt>
                <c:pt idx="7101">
                  <c:v>13333.33</c:v>
                </c:pt>
                <c:pt idx="7102">
                  <c:v>2154.34</c:v>
                </c:pt>
                <c:pt idx="7103">
                  <c:v>3417.93</c:v>
                </c:pt>
                <c:pt idx="7104">
                  <c:v>6791.37</c:v>
                </c:pt>
                <c:pt idx="7105">
                  <c:v>112640.71</c:v>
                </c:pt>
                <c:pt idx="7106">
                  <c:v>2093.34</c:v>
                </c:pt>
                <c:pt idx="7107">
                  <c:v>9646.75</c:v>
                </c:pt>
                <c:pt idx="7108">
                  <c:v>4246.99</c:v>
                </c:pt>
                <c:pt idx="7109">
                  <c:v>275.52</c:v>
                </c:pt>
                <c:pt idx="7110">
                  <c:v>15342.63</c:v>
                </c:pt>
                <c:pt idx="7111">
                  <c:v>4101.34</c:v>
                </c:pt>
                <c:pt idx="7112">
                  <c:v>9434.08</c:v>
                </c:pt>
                <c:pt idx="7113">
                  <c:v>4206.01</c:v>
                </c:pt>
                <c:pt idx="7114">
                  <c:v>61866.18</c:v>
                </c:pt>
                <c:pt idx="7115">
                  <c:v>2924.56</c:v>
                </c:pt>
                <c:pt idx="7116">
                  <c:v>2914.64</c:v>
                </c:pt>
                <c:pt idx="7117">
                  <c:v>6204.24</c:v>
                </c:pt>
                <c:pt idx="7118">
                  <c:v>8933.24</c:v>
                </c:pt>
                <c:pt idx="7119">
                  <c:v>7496.62</c:v>
                </c:pt>
                <c:pt idx="7120">
                  <c:v>6196.23</c:v>
                </c:pt>
                <c:pt idx="7121">
                  <c:v>4448.1400000000003</c:v>
                </c:pt>
                <c:pt idx="7122">
                  <c:v>9326.16</c:v>
                </c:pt>
                <c:pt idx="7123">
                  <c:v>70007.78</c:v>
                </c:pt>
                <c:pt idx="7124">
                  <c:v>2393.8000000000002</c:v>
                </c:pt>
                <c:pt idx="7125">
                  <c:v>16147.09</c:v>
                </c:pt>
                <c:pt idx="7126">
                  <c:v>14996.33</c:v>
                </c:pt>
                <c:pt idx="7127">
                  <c:v>4229.21</c:v>
                </c:pt>
                <c:pt idx="7128">
                  <c:v>6679.34</c:v>
                </c:pt>
                <c:pt idx="7129">
                  <c:v>42395.26</c:v>
                </c:pt>
                <c:pt idx="7130">
                  <c:v>2387.59</c:v>
                </c:pt>
                <c:pt idx="7131">
                  <c:v>16511.669999999998</c:v>
                </c:pt>
                <c:pt idx="7132">
                  <c:v>8131.58</c:v>
                </c:pt>
                <c:pt idx="7133">
                  <c:v>14290.22</c:v>
                </c:pt>
                <c:pt idx="7134">
                  <c:v>15034.29</c:v>
                </c:pt>
                <c:pt idx="7135">
                  <c:v>2849.77</c:v>
                </c:pt>
                <c:pt idx="7136">
                  <c:v>11686.43</c:v>
                </c:pt>
                <c:pt idx="7137">
                  <c:v>7144.3</c:v>
                </c:pt>
                <c:pt idx="7138">
                  <c:v>2351.59</c:v>
                </c:pt>
                <c:pt idx="7139">
                  <c:v>2891.94</c:v>
                </c:pt>
                <c:pt idx="7140">
                  <c:v>16111.09</c:v>
                </c:pt>
                <c:pt idx="7141">
                  <c:v>22402.87</c:v>
                </c:pt>
                <c:pt idx="7142">
                  <c:v>11645.91</c:v>
                </c:pt>
                <c:pt idx="7143">
                  <c:v>8068.94</c:v>
                </c:pt>
                <c:pt idx="7144">
                  <c:v>42366.26</c:v>
                </c:pt>
                <c:pt idx="7145">
                  <c:v>3971.13</c:v>
                </c:pt>
                <c:pt idx="7146">
                  <c:v>11402.06</c:v>
                </c:pt>
                <c:pt idx="7147">
                  <c:v>13237.88</c:v>
                </c:pt>
                <c:pt idx="7148">
                  <c:v>13229.17</c:v>
                </c:pt>
                <c:pt idx="7149">
                  <c:v>22321.51</c:v>
                </c:pt>
                <c:pt idx="7150">
                  <c:v>8458.83</c:v>
                </c:pt>
                <c:pt idx="7151">
                  <c:v>252.93</c:v>
                </c:pt>
                <c:pt idx="7152">
                  <c:v>6301.08</c:v>
                </c:pt>
                <c:pt idx="7153">
                  <c:v>8630.77</c:v>
                </c:pt>
                <c:pt idx="7154">
                  <c:v>4191.83</c:v>
                </c:pt>
                <c:pt idx="7155">
                  <c:v>11607.6</c:v>
                </c:pt>
                <c:pt idx="7156">
                  <c:v>4535.03</c:v>
                </c:pt>
                <c:pt idx="7157">
                  <c:v>6288.61</c:v>
                </c:pt>
                <c:pt idx="7158">
                  <c:v>4397.0200000000004</c:v>
                </c:pt>
                <c:pt idx="7159">
                  <c:v>16418.150000000001</c:v>
                </c:pt>
                <c:pt idx="7160">
                  <c:v>14909.09</c:v>
                </c:pt>
                <c:pt idx="7161">
                  <c:v>247.78</c:v>
                </c:pt>
                <c:pt idx="7162">
                  <c:v>22312.76</c:v>
                </c:pt>
                <c:pt idx="7163">
                  <c:v>2818.45</c:v>
                </c:pt>
                <c:pt idx="7164">
                  <c:v>61839.81</c:v>
                </c:pt>
                <c:pt idx="7165">
                  <c:v>4182.84</c:v>
                </c:pt>
                <c:pt idx="7166">
                  <c:v>7470.39</c:v>
                </c:pt>
                <c:pt idx="7167">
                  <c:v>36191.660000000003</c:v>
                </c:pt>
                <c:pt idx="7168">
                  <c:v>14864.09</c:v>
                </c:pt>
                <c:pt idx="7169">
                  <c:v>4164.7299999999996</c:v>
                </c:pt>
                <c:pt idx="7170">
                  <c:v>4078.93</c:v>
                </c:pt>
                <c:pt idx="7171">
                  <c:v>15015.42</c:v>
                </c:pt>
                <c:pt idx="7172">
                  <c:v>21212.29</c:v>
                </c:pt>
                <c:pt idx="7173">
                  <c:v>211.13</c:v>
                </c:pt>
                <c:pt idx="7174">
                  <c:v>4152.25</c:v>
                </c:pt>
                <c:pt idx="7175">
                  <c:v>22300.53</c:v>
                </c:pt>
                <c:pt idx="7176">
                  <c:v>15193.6</c:v>
                </c:pt>
                <c:pt idx="7177">
                  <c:v>17307.330000000002</c:v>
                </c:pt>
                <c:pt idx="7178">
                  <c:v>64558.32</c:v>
                </c:pt>
                <c:pt idx="7179">
                  <c:v>4189.34</c:v>
                </c:pt>
                <c:pt idx="7180">
                  <c:v>4441.8900000000003</c:v>
                </c:pt>
                <c:pt idx="7181">
                  <c:v>4109.09</c:v>
                </c:pt>
                <c:pt idx="7182">
                  <c:v>17783.98</c:v>
                </c:pt>
                <c:pt idx="7183">
                  <c:v>9456.83</c:v>
                </c:pt>
                <c:pt idx="7184">
                  <c:v>13222.31</c:v>
                </c:pt>
                <c:pt idx="7185">
                  <c:v>4491.58</c:v>
                </c:pt>
                <c:pt idx="7186">
                  <c:v>22261.53</c:v>
                </c:pt>
                <c:pt idx="7187">
                  <c:v>4991.6499999999996</c:v>
                </c:pt>
                <c:pt idx="7188">
                  <c:v>8040.94</c:v>
                </c:pt>
                <c:pt idx="7189">
                  <c:v>5772.74</c:v>
                </c:pt>
                <c:pt idx="7190">
                  <c:v>4435.57</c:v>
                </c:pt>
                <c:pt idx="7191">
                  <c:v>6771.42</c:v>
                </c:pt>
                <c:pt idx="7192">
                  <c:v>28206.25</c:v>
                </c:pt>
                <c:pt idx="7193">
                  <c:v>4149.04</c:v>
                </c:pt>
                <c:pt idx="7194">
                  <c:v>8031.36</c:v>
                </c:pt>
                <c:pt idx="7195">
                  <c:v>6036.23</c:v>
                </c:pt>
                <c:pt idx="7196">
                  <c:v>14977.37</c:v>
                </c:pt>
                <c:pt idx="7197">
                  <c:v>64543.08</c:v>
                </c:pt>
                <c:pt idx="7198">
                  <c:v>4263</c:v>
                </c:pt>
                <c:pt idx="7199">
                  <c:v>6279.96</c:v>
                </c:pt>
                <c:pt idx="7200">
                  <c:v>4141.63</c:v>
                </c:pt>
                <c:pt idx="7201">
                  <c:v>27296.639999999999</c:v>
                </c:pt>
                <c:pt idx="7202">
                  <c:v>4253.34</c:v>
                </c:pt>
                <c:pt idx="7203">
                  <c:v>5199.68</c:v>
                </c:pt>
                <c:pt idx="7204">
                  <c:v>10010.73</c:v>
                </c:pt>
                <c:pt idx="7205">
                  <c:v>6742.68</c:v>
                </c:pt>
                <c:pt idx="7206">
                  <c:v>36179.629999999997</c:v>
                </c:pt>
                <c:pt idx="7207">
                  <c:v>8603.77</c:v>
                </c:pt>
                <c:pt idx="7208">
                  <c:v>1213.26</c:v>
                </c:pt>
                <c:pt idx="7209">
                  <c:v>21251.74</c:v>
                </c:pt>
                <c:pt idx="7210">
                  <c:v>5178.63</c:v>
                </c:pt>
                <c:pt idx="7211">
                  <c:v>5243.6</c:v>
                </c:pt>
                <c:pt idx="7212">
                  <c:v>5494.14</c:v>
                </c:pt>
                <c:pt idx="7213">
                  <c:v>5796.61</c:v>
                </c:pt>
                <c:pt idx="7214">
                  <c:v>4236.1000000000004</c:v>
                </c:pt>
                <c:pt idx="7215">
                  <c:v>64511.13</c:v>
                </c:pt>
                <c:pt idx="7216">
                  <c:v>21160.75</c:v>
                </c:pt>
                <c:pt idx="7217">
                  <c:v>21115.75</c:v>
                </c:pt>
                <c:pt idx="7218">
                  <c:v>40805.410000000003</c:v>
                </c:pt>
                <c:pt idx="7219">
                  <c:v>199660.54</c:v>
                </c:pt>
                <c:pt idx="7220">
                  <c:v>8581.69</c:v>
                </c:pt>
                <c:pt idx="7221">
                  <c:v>9628.91</c:v>
                </c:pt>
                <c:pt idx="7222">
                  <c:v>5150.72</c:v>
                </c:pt>
                <c:pt idx="7223">
                  <c:v>8013.24</c:v>
                </c:pt>
                <c:pt idx="7224">
                  <c:v>6271.9</c:v>
                </c:pt>
                <c:pt idx="7225">
                  <c:v>10827.79</c:v>
                </c:pt>
                <c:pt idx="7226">
                  <c:v>11517.52</c:v>
                </c:pt>
                <c:pt idx="7227">
                  <c:v>4134.96</c:v>
                </c:pt>
                <c:pt idx="7228">
                  <c:v>14265.65</c:v>
                </c:pt>
                <c:pt idx="7229">
                  <c:v>2078.7800000000002</c:v>
                </c:pt>
                <c:pt idx="7230">
                  <c:v>9588.1</c:v>
                </c:pt>
                <c:pt idx="7231">
                  <c:v>36163.51</c:v>
                </c:pt>
                <c:pt idx="7232">
                  <c:v>9557.7999999999993</c:v>
                </c:pt>
                <c:pt idx="7233">
                  <c:v>14248.4</c:v>
                </c:pt>
                <c:pt idx="7234">
                  <c:v>6579.51</c:v>
                </c:pt>
                <c:pt idx="7235">
                  <c:v>14237.23</c:v>
                </c:pt>
                <c:pt idx="7236">
                  <c:v>8079.61</c:v>
                </c:pt>
                <c:pt idx="7237">
                  <c:v>42350.83</c:v>
                </c:pt>
                <c:pt idx="7238">
                  <c:v>14027.36</c:v>
                </c:pt>
                <c:pt idx="7239">
                  <c:v>22239.19</c:v>
                </c:pt>
                <c:pt idx="7240">
                  <c:v>36129.300000000003</c:v>
                </c:pt>
                <c:pt idx="7241">
                  <c:v>9243.16</c:v>
                </c:pt>
                <c:pt idx="7242">
                  <c:v>4007.96</c:v>
                </c:pt>
                <c:pt idx="7243">
                  <c:v>17939.57</c:v>
                </c:pt>
                <c:pt idx="7244">
                  <c:v>22211.79</c:v>
                </c:pt>
                <c:pt idx="7245">
                  <c:v>56726.01</c:v>
                </c:pt>
                <c:pt idx="7246">
                  <c:v>20933.75</c:v>
                </c:pt>
                <c:pt idx="7247">
                  <c:v>15172.6</c:v>
                </c:pt>
                <c:pt idx="7248">
                  <c:v>13263.69</c:v>
                </c:pt>
                <c:pt idx="7249">
                  <c:v>5348.91</c:v>
                </c:pt>
                <c:pt idx="7250">
                  <c:v>6261.96</c:v>
                </c:pt>
                <c:pt idx="7251">
                  <c:v>14002.36</c:v>
                </c:pt>
                <c:pt idx="7252">
                  <c:v>15303.63</c:v>
                </c:pt>
                <c:pt idx="7253">
                  <c:v>5131.1899999999996</c:v>
                </c:pt>
                <c:pt idx="7254">
                  <c:v>16284.15</c:v>
                </c:pt>
                <c:pt idx="7255">
                  <c:v>264454.11</c:v>
                </c:pt>
                <c:pt idx="7256">
                  <c:v>8080.22</c:v>
                </c:pt>
                <c:pt idx="7257">
                  <c:v>5185.6000000000004</c:v>
                </c:pt>
                <c:pt idx="7258">
                  <c:v>64497.04</c:v>
                </c:pt>
                <c:pt idx="7259">
                  <c:v>4246.42</c:v>
                </c:pt>
                <c:pt idx="7260">
                  <c:v>8564.16</c:v>
                </c:pt>
                <c:pt idx="7261">
                  <c:v>3400.54</c:v>
                </c:pt>
                <c:pt idx="7262">
                  <c:v>15247.92</c:v>
                </c:pt>
                <c:pt idx="7263">
                  <c:v>8525.93</c:v>
                </c:pt>
                <c:pt idx="7264">
                  <c:v>14952.37</c:v>
                </c:pt>
                <c:pt idx="7265">
                  <c:v>4073.09</c:v>
                </c:pt>
                <c:pt idx="7266">
                  <c:v>40655.410000000003</c:v>
                </c:pt>
                <c:pt idx="7267">
                  <c:v>6636.05</c:v>
                </c:pt>
                <c:pt idx="7268">
                  <c:v>6711.08</c:v>
                </c:pt>
                <c:pt idx="7269">
                  <c:v>1204.08</c:v>
                </c:pt>
                <c:pt idx="7270">
                  <c:v>15234.52</c:v>
                </c:pt>
                <c:pt idx="7271">
                  <c:v>22055.11</c:v>
                </c:pt>
                <c:pt idx="7272">
                  <c:v>6004.14</c:v>
                </c:pt>
                <c:pt idx="7273">
                  <c:v>5105.37</c:v>
                </c:pt>
                <c:pt idx="7274">
                  <c:v>5070.3999999999996</c:v>
                </c:pt>
                <c:pt idx="7275">
                  <c:v>36102.58</c:v>
                </c:pt>
                <c:pt idx="7276">
                  <c:v>5648.9</c:v>
                </c:pt>
                <c:pt idx="7277">
                  <c:v>17927.18</c:v>
                </c:pt>
                <c:pt idx="7278">
                  <c:v>8519.0400000000009</c:v>
                </c:pt>
                <c:pt idx="7279">
                  <c:v>6255.71</c:v>
                </c:pt>
                <c:pt idx="7280">
                  <c:v>199628.79999999999</c:v>
                </c:pt>
                <c:pt idx="7281">
                  <c:v>4204.1000000000004</c:v>
                </c:pt>
                <c:pt idx="7282">
                  <c:v>7992.36</c:v>
                </c:pt>
                <c:pt idx="7283">
                  <c:v>6946.01</c:v>
                </c:pt>
                <c:pt idx="7284">
                  <c:v>7984.24</c:v>
                </c:pt>
                <c:pt idx="7285">
                  <c:v>6560.22</c:v>
                </c:pt>
                <c:pt idx="7286">
                  <c:v>1196.33</c:v>
                </c:pt>
                <c:pt idx="7287">
                  <c:v>6619.88</c:v>
                </c:pt>
                <c:pt idx="7288">
                  <c:v>1119.0899999999999</c:v>
                </c:pt>
                <c:pt idx="7289">
                  <c:v>11382.3</c:v>
                </c:pt>
                <c:pt idx="7290">
                  <c:v>199608.69</c:v>
                </c:pt>
                <c:pt idx="7291">
                  <c:v>17906.310000000001</c:v>
                </c:pt>
                <c:pt idx="7292">
                  <c:v>6989.29</c:v>
                </c:pt>
                <c:pt idx="7293">
                  <c:v>4238.79</c:v>
                </c:pt>
                <c:pt idx="7294">
                  <c:v>5249.18</c:v>
                </c:pt>
                <c:pt idx="7295">
                  <c:v>6253.05</c:v>
                </c:pt>
                <c:pt idx="7296">
                  <c:v>4196.38</c:v>
                </c:pt>
                <c:pt idx="7297">
                  <c:v>14818.27</c:v>
                </c:pt>
                <c:pt idx="7298">
                  <c:v>4165.17</c:v>
                </c:pt>
                <c:pt idx="7299">
                  <c:v>5021.93</c:v>
                </c:pt>
                <c:pt idx="7300">
                  <c:v>1106.08</c:v>
                </c:pt>
                <c:pt idx="7301">
                  <c:v>12638.92</c:v>
                </c:pt>
                <c:pt idx="7302">
                  <c:v>8034.22</c:v>
                </c:pt>
                <c:pt idx="7303">
                  <c:v>6139.23</c:v>
                </c:pt>
                <c:pt idx="7304">
                  <c:v>9365.49</c:v>
                </c:pt>
                <c:pt idx="7305">
                  <c:v>3994.23</c:v>
                </c:pt>
                <c:pt idx="7306">
                  <c:v>4142.38</c:v>
                </c:pt>
                <c:pt idx="7307">
                  <c:v>1089.1199999999999</c:v>
                </c:pt>
                <c:pt idx="7308">
                  <c:v>4257.8500000000004</c:v>
                </c:pt>
                <c:pt idx="7309">
                  <c:v>4863.8599999999997</c:v>
                </c:pt>
                <c:pt idx="7310">
                  <c:v>6416.95</c:v>
                </c:pt>
                <c:pt idx="7311">
                  <c:v>9443.39</c:v>
                </c:pt>
                <c:pt idx="7312">
                  <c:v>17894.080000000002</c:v>
                </c:pt>
                <c:pt idx="7313">
                  <c:v>6319.4</c:v>
                </c:pt>
                <c:pt idx="7314">
                  <c:v>3365.26</c:v>
                </c:pt>
                <c:pt idx="7315">
                  <c:v>14940.33</c:v>
                </c:pt>
                <c:pt idx="7316">
                  <c:v>8388.11</c:v>
                </c:pt>
                <c:pt idx="7317">
                  <c:v>6305.96</c:v>
                </c:pt>
                <c:pt idx="7318">
                  <c:v>8474.49</c:v>
                </c:pt>
                <c:pt idx="7319">
                  <c:v>4985.08</c:v>
                </c:pt>
                <c:pt idx="7320">
                  <c:v>6269.01</c:v>
                </c:pt>
                <c:pt idx="7321">
                  <c:v>4955.6499999999996</c:v>
                </c:pt>
                <c:pt idx="7322">
                  <c:v>6111.57</c:v>
                </c:pt>
                <c:pt idx="7323">
                  <c:v>40620.410000000003</c:v>
                </c:pt>
                <c:pt idx="7324">
                  <c:v>4053.77</c:v>
                </c:pt>
                <c:pt idx="7325">
                  <c:v>7054.74</c:v>
                </c:pt>
                <c:pt idx="7326">
                  <c:v>5632.9</c:v>
                </c:pt>
                <c:pt idx="7327">
                  <c:v>6249.33</c:v>
                </c:pt>
                <c:pt idx="7328">
                  <c:v>1079.71</c:v>
                </c:pt>
                <c:pt idx="7329">
                  <c:v>3365.65</c:v>
                </c:pt>
                <c:pt idx="7330">
                  <c:v>5586.98</c:v>
                </c:pt>
                <c:pt idx="7331">
                  <c:v>3358.99</c:v>
                </c:pt>
                <c:pt idx="7332">
                  <c:v>8056.96</c:v>
                </c:pt>
                <c:pt idx="7333">
                  <c:v>7124.62</c:v>
                </c:pt>
                <c:pt idx="7334">
                  <c:v>9188.16</c:v>
                </c:pt>
                <c:pt idx="7335">
                  <c:v>25958.84</c:v>
                </c:pt>
                <c:pt idx="7336">
                  <c:v>7957.36</c:v>
                </c:pt>
                <c:pt idx="7337">
                  <c:v>7602.45</c:v>
                </c:pt>
                <c:pt idx="7338">
                  <c:v>59373.39</c:v>
                </c:pt>
                <c:pt idx="7339">
                  <c:v>3346.63</c:v>
                </c:pt>
                <c:pt idx="7340">
                  <c:v>11564.05</c:v>
                </c:pt>
                <c:pt idx="7341">
                  <c:v>9434.36</c:v>
                </c:pt>
                <c:pt idx="7342">
                  <c:v>7409.85</c:v>
                </c:pt>
                <c:pt idx="7343">
                  <c:v>7754.2</c:v>
                </c:pt>
                <c:pt idx="7344">
                  <c:v>6546.51</c:v>
                </c:pt>
                <c:pt idx="7345">
                  <c:v>9352.85</c:v>
                </c:pt>
                <c:pt idx="7346">
                  <c:v>14588.66</c:v>
                </c:pt>
                <c:pt idx="7347">
                  <c:v>7984.22</c:v>
                </c:pt>
                <c:pt idx="7348">
                  <c:v>6251.7</c:v>
                </c:pt>
                <c:pt idx="7349">
                  <c:v>4033.23</c:v>
                </c:pt>
                <c:pt idx="7350">
                  <c:v>5556.49</c:v>
                </c:pt>
                <c:pt idx="7351">
                  <c:v>3320.58</c:v>
                </c:pt>
                <c:pt idx="7352">
                  <c:v>17912.93</c:v>
                </c:pt>
                <c:pt idx="7353">
                  <c:v>7008.74</c:v>
                </c:pt>
                <c:pt idx="7354">
                  <c:v>4211.6099999999997</c:v>
                </c:pt>
                <c:pt idx="7355">
                  <c:v>8044.77</c:v>
                </c:pt>
                <c:pt idx="7356">
                  <c:v>14540.66</c:v>
                </c:pt>
                <c:pt idx="7357">
                  <c:v>5546.3</c:v>
                </c:pt>
                <c:pt idx="7358">
                  <c:v>64475.69</c:v>
                </c:pt>
                <c:pt idx="7359">
                  <c:v>17833.27</c:v>
                </c:pt>
                <c:pt idx="7360">
                  <c:v>5449.14</c:v>
                </c:pt>
                <c:pt idx="7361">
                  <c:v>3982.99</c:v>
                </c:pt>
                <c:pt idx="7362">
                  <c:v>13246.69</c:v>
                </c:pt>
                <c:pt idx="7363">
                  <c:v>12605.92</c:v>
                </c:pt>
                <c:pt idx="7364">
                  <c:v>6106.23</c:v>
                </c:pt>
                <c:pt idx="7365">
                  <c:v>39122.379999999997</c:v>
                </c:pt>
                <c:pt idx="7366">
                  <c:v>3297.15</c:v>
                </c:pt>
                <c:pt idx="7367">
                  <c:v>5431.56</c:v>
                </c:pt>
                <c:pt idx="7368">
                  <c:v>9333.52</c:v>
                </c:pt>
                <c:pt idx="7369">
                  <c:v>5641.72</c:v>
                </c:pt>
                <c:pt idx="7370">
                  <c:v>7917.24</c:v>
                </c:pt>
                <c:pt idx="7371">
                  <c:v>6823.74</c:v>
                </c:pt>
                <c:pt idx="7372">
                  <c:v>9399.5400000000009</c:v>
                </c:pt>
                <c:pt idx="7373">
                  <c:v>7460.12</c:v>
                </c:pt>
                <c:pt idx="7374">
                  <c:v>5418.38</c:v>
                </c:pt>
                <c:pt idx="7375">
                  <c:v>11349.3</c:v>
                </c:pt>
                <c:pt idx="7376">
                  <c:v>4198.32</c:v>
                </c:pt>
                <c:pt idx="7377">
                  <c:v>3925.14</c:v>
                </c:pt>
                <c:pt idx="7378">
                  <c:v>7573.45</c:v>
                </c:pt>
                <c:pt idx="7379">
                  <c:v>14508.66</c:v>
                </c:pt>
                <c:pt idx="7380">
                  <c:v>14901.33</c:v>
                </c:pt>
                <c:pt idx="7381">
                  <c:v>3278.85</c:v>
                </c:pt>
                <c:pt idx="7382">
                  <c:v>7388.87</c:v>
                </c:pt>
                <c:pt idx="7383">
                  <c:v>14777.43</c:v>
                </c:pt>
                <c:pt idx="7384">
                  <c:v>10806.37</c:v>
                </c:pt>
                <c:pt idx="7385">
                  <c:v>8031.25</c:v>
                </c:pt>
                <c:pt idx="7386">
                  <c:v>8241.33</c:v>
                </c:pt>
                <c:pt idx="7387">
                  <c:v>7336.63</c:v>
                </c:pt>
                <c:pt idx="7388">
                  <c:v>3358.07</c:v>
                </c:pt>
                <c:pt idx="7389">
                  <c:v>15218.52</c:v>
                </c:pt>
                <c:pt idx="7390">
                  <c:v>38954.379999999997</c:v>
                </c:pt>
                <c:pt idx="7391">
                  <c:v>4012.78</c:v>
                </c:pt>
                <c:pt idx="7392">
                  <c:v>8998.16</c:v>
                </c:pt>
                <c:pt idx="7393">
                  <c:v>69960.78</c:v>
                </c:pt>
                <c:pt idx="7394">
                  <c:v>3873.14</c:v>
                </c:pt>
                <c:pt idx="7395">
                  <c:v>5592.74</c:v>
                </c:pt>
                <c:pt idx="7396">
                  <c:v>5626.81</c:v>
                </c:pt>
                <c:pt idx="7397">
                  <c:v>11647.43</c:v>
                </c:pt>
                <c:pt idx="7398">
                  <c:v>5619.72</c:v>
                </c:pt>
                <c:pt idx="7399">
                  <c:v>7547.54</c:v>
                </c:pt>
                <c:pt idx="7400">
                  <c:v>199598.65</c:v>
                </c:pt>
                <c:pt idx="7401">
                  <c:v>2808.4</c:v>
                </c:pt>
                <c:pt idx="7402">
                  <c:v>13213.69</c:v>
                </c:pt>
                <c:pt idx="7403">
                  <c:v>3855.14</c:v>
                </c:pt>
                <c:pt idx="7404">
                  <c:v>5372.38</c:v>
                </c:pt>
                <c:pt idx="7405">
                  <c:v>4142.34</c:v>
                </c:pt>
                <c:pt idx="7406">
                  <c:v>14887.33</c:v>
                </c:pt>
                <c:pt idx="7407">
                  <c:v>17274.330000000002</c:v>
                </c:pt>
                <c:pt idx="7408">
                  <c:v>14031.84</c:v>
                </c:pt>
                <c:pt idx="7409">
                  <c:v>3229.18</c:v>
                </c:pt>
                <c:pt idx="7410">
                  <c:v>4082.97</c:v>
                </c:pt>
                <c:pt idx="7411">
                  <c:v>6373.95</c:v>
                </c:pt>
                <c:pt idx="7412">
                  <c:v>7693.74</c:v>
                </c:pt>
                <c:pt idx="7413">
                  <c:v>5595.57</c:v>
                </c:pt>
                <c:pt idx="7414">
                  <c:v>3202.88</c:v>
                </c:pt>
                <c:pt idx="7415">
                  <c:v>3194.47</c:v>
                </c:pt>
                <c:pt idx="7416">
                  <c:v>64446.53</c:v>
                </c:pt>
                <c:pt idx="7417">
                  <c:v>36085.040000000001</c:v>
                </c:pt>
                <c:pt idx="7418">
                  <c:v>5358.75</c:v>
                </c:pt>
                <c:pt idx="7419">
                  <c:v>25917.66</c:v>
                </c:pt>
                <c:pt idx="7420">
                  <c:v>4199.79</c:v>
                </c:pt>
                <c:pt idx="7421">
                  <c:v>199550.2</c:v>
                </c:pt>
                <c:pt idx="7422">
                  <c:v>3838.34</c:v>
                </c:pt>
                <c:pt idx="7423">
                  <c:v>36060.910000000003</c:v>
                </c:pt>
                <c:pt idx="7424">
                  <c:v>25944.66</c:v>
                </c:pt>
                <c:pt idx="7425">
                  <c:v>5333.1</c:v>
                </c:pt>
                <c:pt idx="7426">
                  <c:v>8991.02</c:v>
                </c:pt>
                <c:pt idx="7427">
                  <c:v>36055.18</c:v>
                </c:pt>
                <c:pt idx="7428">
                  <c:v>6936.12</c:v>
                </c:pt>
                <c:pt idx="7429">
                  <c:v>6099.72</c:v>
                </c:pt>
                <c:pt idx="7430">
                  <c:v>5315.6</c:v>
                </c:pt>
                <c:pt idx="7431">
                  <c:v>11267.53</c:v>
                </c:pt>
                <c:pt idx="7432">
                  <c:v>5292.08</c:v>
                </c:pt>
                <c:pt idx="7433">
                  <c:v>11255.91</c:v>
                </c:pt>
                <c:pt idx="7434">
                  <c:v>3346.79</c:v>
                </c:pt>
                <c:pt idx="7435">
                  <c:v>5268.28</c:v>
                </c:pt>
                <c:pt idx="7436">
                  <c:v>5912.23</c:v>
                </c:pt>
                <c:pt idx="7437">
                  <c:v>199513.60000000001</c:v>
                </c:pt>
                <c:pt idx="7438">
                  <c:v>1073.46</c:v>
                </c:pt>
                <c:pt idx="7439">
                  <c:v>11245.25</c:v>
                </c:pt>
                <c:pt idx="7440">
                  <c:v>7656.08</c:v>
                </c:pt>
                <c:pt idx="7441">
                  <c:v>4125.2299999999996</c:v>
                </c:pt>
                <c:pt idx="7442">
                  <c:v>8904.93</c:v>
                </c:pt>
                <c:pt idx="7443">
                  <c:v>6965.29</c:v>
                </c:pt>
                <c:pt idx="7444">
                  <c:v>112443.71</c:v>
                </c:pt>
                <c:pt idx="7445">
                  <c:v>5139.6000000000004</c:v>
                </c:pt>
                <c:pt idx="7446">
                  <c:v>5230.99</c:v>
                </c:pt>
                <c:pt idx="7447">
                  <c:v>3336.87</c:v>
                </c:pt>
                <c:pt idx="7448">
                  <c:v>6811.92</c:v>
                </c:pt>
                <c:pt idx="7449">
                  <c:v>9851.5</c:v>
                </c:pt>
                <c:pt idx="7450">
                  <c:v>1061.9000000000001</c:v>
                </c:pt>
                <c:pt idx="7451">
                  <c:v>4166.2299999999996</c:v>
                </c:pt>
                <c:pt idx="7452">
                  <c:v>15121.33</c:v>
                </c:pt>
                <c:pt idx="7453">
                  <c:v>55854.48</c:v>
                </c:pt>
                <c:pt idx="7454">
                  <c:v>14427.66</c:v>
                </c:pt>
                <c:pt idx="7455">
                  <c:v>199413.68</c:v>
                </c:pt>
                <c:pt idx="7456">
                  <c:v>6525.22</c:v>
                </c:pt>
                <c:pt idx="7457">
                  <c:v>7323.19</c:v>
                </c:pt>
                <c:pt idx="7458">
                  <c:v>7260.28</c:v>
                </c:pt>
                <c:pt idx="7459">
                  <c:v>199454.68</c:v>
                </c:pt>
                <c:pt idx="7460">
                  <c:v>9154.85</c:v>
                </c:pt>
                <c:pt idx="7461">
                  <c:v>7109.62</c:v>
                </c:pt>
                <c:pt idx="7462">
                  <c:v>59175.39</c:v>
                </c:pt>
                <c:pt idx="7463">
                  <c:v>42340.7</c:v>
                </c:pt>
                <c:pt idx="7464">
                  <c:v>10792.34</c:v>
                </c:pt>
                <c:pt idx="7465">
                  <c:v>7973.06</c:v>
                </c:pt>
                <c:pt idx="7466">
                  <c:v>14367.66</c:v>
                </c:pt>
                <c:pt idx="7467">
                  <c:v>64289.53</c:v>
                </c:pt>
                <c:pt idx="7468">
                  <c:v>5631.61</c:v>
                </c:pt>
                <c:pt idx="7469">
                  <c:v>4589.3500000000004</c:v>
                </c:pt>
                <c:pt idx="7470">
                  <c:v>6092.41</c:v>
                </c:pt>
                <c:pt idx="7471">
                  <c:v>4054.74</c:v>
                </c:pt>
                <c:pt idx="7472">
                  <c:v>2793.17</c:v>
                </c:pt>
                <c:pt idx="7473">
                  <c:v>15111.83</c:v>
                </c:pt>
                <c:pt idx="7474">
                  <c:v>14879.06</c:v>
                </c:pt>
                <c:pt idx="7475">
                  <c:v>3318.36</c:v>
                </c:pt>
                <c:pt idx="7476">
                  <c:v>2780.73</c:v>
                </c:pt>
                <c:pt idx="7477">
                  <c:v>6317.51</c:v>
                </c:pt>
                <c:pt idx="7478">
                  <c:v>4049.97</c:v>
                </c:pt>
                <c:pt idx="7479">
                  <c:v>10367.219999999999</c:v>
                </c:pt>
                <c:pt idx="7480">
                  <c:v>4192.72</c:v>
                </c:pt>
                <c:pt idx="7481">
                  <c:v>1052.8399999999999</c:v>
                </c:pt>
                <c:pt idx="7482">
                  <c:v>64267.32</c:v>
                </c:pt>
                <c:pt idx="7483">
                  <c:v>4568.49</c:v>
                </c:pt>
                <c:pt idx="7484">
                  <c:v>14722.09</c:v>
                </c:pt>
                <c:pt idx="7485">
                  <c:v>36031.1</c:v>
                </c:pt>
                <c:pt idx="7486">
                  <c:v>4824.83</c:v>
                </c:pt>
                <c:pt idx="7487">
                  <c:v>7728.84</c:v>
                </c:pt>
                <c:pt idx="7488">
                  <c:v>9791.0300000000007</c:v>
                </c:pt>
                <c:pt idx="7489">
                  <c:v>17825.560000000001</c:v>
                </c:pt>
                <c:pt idx="7490">
                  <c:v>42327</c:v>
                </c:pt>
                <c:pt idx="7491">
                  <c:v>8454.91</c:v>
                </c:pt>
                <c:pt idx="7492">
                  <c:v>69884.78</c:v>
                </c:pt>
                <c:pt idx="7493">
                  <c:v>8439.91</c:v>
                </c:pt>
                <c:pt idx="7494">
                  <c:v>7888.24</c:v>
                </c:pt>
                <c:pt idx="7495">
                  <c:v>50843.14</c:v>
                </c:pt>
                <c:pt idx="7496">
                  <c:v>7936.06</c:v>
                </c:pt>
                <c:pt idx="7497">
                  <c:v>5974.5</c:v>
                </c:pt>
                <c:pt idx="7498">
                  <c:v>4553.01</c:v>
                </c:pt>
                <c:pt idx="7499">
                  <c:v>36000.01</c:v>
                </c:pt>
                <c:pt idx="7500">
                  <c:v>25898.959999999999</c:v>
                </c:pt>
                <c:pt idx="7501">
                  <c:v>2067.15</c:v>
                </c:pt>
                <c:pt idx="7502">
                  <c:v>5874.48</c:v>
                </c:pt>
                <c:pt idx="7503">
                  <c:v>17853.080000000002</c:v>
                </c:pt>
                <c:pt idx="7504">
                  <c:v>8322.89</c:v>
                </c:pt>
                <c:pt idx="7505">
                  <c:v>4635.83</c:v>
                </c:pt>
                <c:pt idx="7506">
                  <c:v>199392.68</c:v>
                </c:pt>
                <c:pt idx="7507">
                  <c:v>2049.1999999999998</c:v>
                </c:pt>
                <c:pt idx="7508">
                  <c:v>4040.66</c:v>
                </c:pt>
                <c:pt idx="7509">
                  <c:v>7438.8</c:v>
                </c:pt>
                <c:pt idx="7510">
                  <c:v>980.31</c:v>
                </c:pt>
                <c:pt idx="7511">
                  <c:v>264404.11</c:v>
                </c:pt>
                <c:pt idx="7512">
                  <c:v>1030.31</c:v>
                </c:pt>
                <c:pt idx="7513">
                  <c:v>8365.75</c:v>
                </c:pt>
                <c:pt idx="7514">
                  <c:v>3761.31</c:v>
                </c:pt>
                <c:pt idx="7515">
                  <c:v>199355.95</c:v>
                </c:pt>
                <c:pt idx="7516">
                  <c:v>8346.83</c:v>
                </c:pt>
                <c:pt idx="7517">
                  <c:v>11529.29</c:v>
                </c:pt>
                <c:pt idx="7518">
                  <c:v>8108.42</c:v>
                </c:pt>
                <c:pt idx="7519">
                  <c:v>7642.73</c:v>
                </c:pt>
                <c:pt idx="7520">
                  <c:v>8149.42</c:v>
                </c:pt>
                <c:pt idx="7521">
                  <c:v>11471.29</c:v>
                </c:pt>
                <c:pt idx="7522">
                  <c:v>7784.06</c:v>
                </c:pt>
                <c:pt idx="7523">
                  <c:v>3292.44</c:v>
                </c:pt>
                <c:pt idx="7524">
                  <c:v>25883.64</c:v>
                </c:pt>
                <c:pt idx="7525">
                  <c:v>4007.17</c:v>
                </c:pt>
                <c:pt idx="7526">
                  <c:v>8089.06</c:v>
                </c:pt>
                <c:pt idx="7527">
                  <c:v>8209.33</c:v>
                </c:pt>
                <c:pt idx="7528">
                  <c:v>9755.0300000000007</c:v>
                </c:pt>
                <c:pt idx="7529">
                  <c:v>4830.09</c:v>
                </c:pt>
                <c:pt idx="7530">
                  <c:v>3985.31</c:v>
                </c:pt>
                <c:pt idx="7531">
                  <c:v>7423.12</c:v>
                </c:pt>
                <c:pt idx="7532">
                  <c:v>5868.99</c:v>
                </c:pt>
                <c:pt idx="7533">
                  <c:v>42314.81</c:v>
                </c:pt>
                <c:pt idx="7534">
                  <c:v>7489.45</c:v>
                </c:pt>
                <c:pt idx="7535">
                  <c:v>14670.09</c:v>
                </c:pt>
                <c:pt idx="7536">
                  <c:v>64208.32</c:v>
                </c:pt>
                <c:pt idx="7537">
                  <c:v>13943.84</c:v>
                </c:pt>
                <c:pt idx="7538">
                  <c:v>7593.84</c:v>
                </c:pt>
                <c:pt idx="7539">
                  <c:v>3275.66</c:v>
                </c:pt>
                <c:pt idx="7540">
                  <c:v>11459.49</c:v>
                </c:pt>
                <c:pt idx="7541">
                  <c:v>3267.41</c:v>
                </c:pt>
                <c:pt idx="7542">
                  <c:v>5222.01</c:v>
                </c:pt>
                <c:pt idx="7543">
                  <c:v>3890.21</c:v>
                </c:pt>
                <c:pt idx="7544">
                  <c:v>8070.11</c:v>
                </c:pt>
                <c:pt idx="7545">
                  <c:v>11208.72</c:v>
                </c:pt>
                <c:pt idx="7546">
                  <c:v>3878.97</c:v>
                </c:pt>
                <c:pt idx="7547">
                  <c:v>8031.71</c:v>
                </c:pt>
                <c:pt idx="7548">
                  <c:v>11449.37</c:v>
                </c:pt>
                <c:pt idx="7549">
                  <c:v>14285.66</c:v>
                </c:pt>
                <c:pt idx="7550">
                  <c:v>25875.78</c:v>
                </c:pt>
                <c:pt idx="7551">
                  <c:v>4970.3</c:v>
                </c:pt>
                <c:pt idx="7552">
                  <c:v>8263.89</c:v>
                </c:pt>
                <c:pt idx="7553">
                  <c:v>17782.560000000001</c:v>
                </c:pt>
                <c:pt idx="7554">
                  <c:v>15195.52</c:v>
                </c:pt>
                <c:pt idx="7555">
                  <c:v>11168.72</c:v>
                </c:pt>
                <c:pt idx="7556">
                  <c:v>3259.8</c:v>
                </c:pt>
                <c:pt idx="7557">
                  <c:v>3254.91</c:v>
                </c:pt>
                <c:pt idx="7558">
                  <c:v>6923.07</c:v>
                </c:pt>
                <c:pt idx="7559">
                  <c:v>42249.81</c:v>
                </c:pt>
                <c:pt idx="7560">
                  <c:v>4019.72</c:v>
                </c:pt>
                <c:pt idx="7561">
                  <c:v>7445.84</c:v>
                </c:pt>
                <c:pt idx="7562">
                  <c:v>9982.73</c:v>
                </c:pt>
                <c:pt idx="7563">
                  <c:v>5564.74</c:v>
                </c:pt>
                <c:pt idx="7564">
                  <c:v>10988.14</c:v>
                </c:pt>
                <c:pt idx="7565">
                  <c:v>11148.14</c:v>
                </c:pt>
                <c:pt idx="7566">
                  <c:v>15178.52</c:v>
                </c:pt>
                <c:pt idx="7567">
                  <c:v>4043.26</c:v>
                </c:pt>
                <c:pt idx="7568">
                  <c:v>10971.65</c:v>
                </c:pt>
                <c:pt idx="7569">
                  <c:v>25681.82</c:v>
                </c:pt>
                <c:pt idx="7570">
                  <c:v>14243.73</c:v>
                </c:pt>
                <c:pt idx="7571">
                  <c:v>974.88</c:v>
                </c:pt>
                <c:pt idx="7572">
                  <c:v>11340.14</c:v>
                </c:pt>
                <c:pt idx="7573">
                  <c:v>64171.17</c:v>
                </c:pt>
                <c:pt idx="7574">
                  <c:v>10765.3</c:v>
                </c:pt>
                <c:pt idx="7575">
                  <c:v>3238.18</c:v>
                </c:pt>
                <c:pt idx="7576">
                  <c:v>25858.82</c:v>
                </c:pt>
                <c:pt idx="7577">
                  <c:v>9048.85</c:v>
                </c:pt>
                <c:pt idx="7578">
                  <c:v>3227.19</c:v>
                </c:pt>
                <c:pt idx="7579">
                  <c:v>958.68</c:v>
                </c:pt>
                <c:pt idx="7580">
                  <c:v>3217.51</c:v>
                </c:pt>
                <c:pt idx="7581">
                  <c:v>8154.07</c:v>
                </c:pt>
                <c:pt idx="7582">
                  <c:v>5573.31</c:v>
                </c:pt>
                <c:pt idx="7583">
                  <c:v>42232.9</c:v>
                </c:pt>
                <c:pt idx="7584">
                  <c:v>3211.8</c:v>
                </c:pt>
                <c:pt idx="7585">
                  <c:v>5181.88</c:v>
                </c:pt>
                <c:pt idx="7586">
                  <c:v>15144.15</c:v>
                </c:pt>
                <c:pt idx="7587">
                  <c:v>6235.88</c:v>
                </c:pt>
                <c:pt idx="7588">
                  <c:v>3205.59</c:v>
                </c:pt>
                <c:pt idx="7589">
                  <c:v>64121.17</c:v>
                </c:pt>
                <c:pt idx="7590">
                  <c:v>6877.02</c:v>
                </c:pt>
                <c:pt idx="7591">
                  <c:v>10732.15</c:v>
                </c:pt>
                <c:pt idx="7592">
                  <c:v>3198.7</c:v>
                </c:pt>
                <c:pt idx="7593">
                  <c:v>6553.88</c:v>
                </c:pt>
                <c:pt idx="7594">
                  <c:v>5540.31</c:v>
                </c:pt>
                <c:pt idx="7595">
                  <c:v>4617.83</c:v>
                </c:pt>
                <c:pt idx="7596">
                  <c:v>42501.36</c:v>
                </c:pt>
                <c:pt idx="7597">
                  <c:v>10705.19</c:v>
                </c:pt>
                <c:pt idx="7598">
                  <c:v>3824.17</c:v>
                </c:pt>
                <c:pt idx="7599">
                  <c:v>6077.76</c:v>
                </c:pt>
                <c:pt idx="7600">
                  <c:v>3967.72</c:v>
                </c:pt>
                <c:pt idx="7601">
                  <c:v>8085.66</c:v>
                </c:pt>
                <c:pt idx="7602">
                  <c:v>6869.14</c:v>
                </c:pt>
                <c:pt idx="7603">
                  <c:v>3188.34</c:v>
                </c:pt>
                <c:pt idx="7604">
                  <c:v>3816.59</c:v>
                </c:pt>
                <c:pt idx="7605">
                  <c:v>25665.82</c:v>
                </c:pt>
                <c:pt idx="7606">
                  <c:v>7374.67</c:v>
                </c:pt>
                <c:pt idx="7607">
                  <c:v>7475.73</c:v>
                </c:pt>
                <c:pt idx="7608">
                  <c:v>4734.04</c:v>
                </c:pt>
                <c:pt idx="7609">
                  <c:v>6951.04</c:v>
                </c:pt>
                <c:pt idx="7610">
                  <c:v>3178.65</c:v>
                </c:pt>
                <c:pt idx="7611">
                  <c:v>3173.08</c:v>
                </c:pt>
                <c:pt idx="7612">
                  <c:v>15098.21</c:v>
                </c:pt>
                <c:pt idx="7613">
                  <c:v>8577.56</c:v>
                </c:pt>
                <c:pt idx="7614">
                  <c:v>14490.97</c:v>
                </c:pt>
                <c:pt idx="7615">
                  <c:v>3583.69</c:v>
                </c:pt>
                <c:pt idx="7616">
                  <c:v>6407.21</c:v>
                </c:pt>
                <c:pt idx="7617">
                  <c:v>14874.05</c:v>
                </c:pt>
                <c:pt idx="7618">
                  <c:v>7248.84</c:v>
                </c:pt>
                <c:pt idx="7619">
                  <c:v>3938.72</c:v>
                </c:pt>
                <c:pt idx="7620">
                  <c:v>3164.3</c:v>
                </c:pt>
                <c:pt idx="7621">
                  <c:v>5483.12</c:v>
                </c:pt>
                <c:pt idx="7622">
                  <c:v>4672.22</c:v>
                </c:pt>
                <c:pt idx="7623">
                  <c:v>7702.68</c:v>
                </c:pt>
                <c:pt idx="7624">
                  <c:v>20911.75</c:v>
                </c:pt>
                <c:pt idx="7625">
                  <c:v>69844.78</c:v>
                </c:pt>
                <c:pt idx="7626">
                  <c:v>28733.62</c:v>
                </c:pt>
                <c:pt idx="7627">
                  <c:v>5461.23</c:v>
                </c:pt>
                <c:pt idx="7628">
                  <c:v>7367.53</c:v>
                </c:pt>
                <c:pt idx="7629">
                  <c:v>4923.3900000000003</c:v>
                </c:pt>
                <c:pt idx="7630">
                  <c:v>7469.71</c:v>
                </c:pt>
                <c:pt idx="7631">
                  <c:v>7354.65</c:v>
                </c:pt>
                <c:pt idx="7632">
                  <c:v>3734.58</c:v>
                </c:pt>
                <c:pt idx="7633">
                  <c:v>17825.5</c:v>
                </c:pt>
                <c:pt idx="7634">
                  <c:v>8287.07</c:v>
                </c:pt>
                <c:pt idx="7635">
                  <c:v>64106.17</c:v>
                </c:pt>
                <c:pt idx="7636">
                  <c:v>6063.72</c:v>
                </c:pt>
                <c:pt idx="7637">
                  <c:v>16270.81</c:v>
                </c:pt>
                <c:pt idx="7638">
                  <c:v>20551.3</c:v>
                </c:pt>
                <c:pt idx="7639">
                  <c:v>5446.92</c:v>
                </c:pt>
                <c:pt idx="7640">
                  <c:v>10955.99</c:v>
                </c:pt>
                <c:pt idx="7641">
                  <c:v>10368.02</c:v>
                </c:pt>
                <c:pt idx="7642">
                  <c:v>15057.21</c:v>
                </c:pt>
                <c:pt idx="7643">
                  <c:v>37560.21</c:v>
                </c:pt>
                <c:pt idx="7644">
                  <c:v>42189.9</c:v>
                </c:pt>
                <c:pt idx="7645">
                  <c:v>6784.92</c:v>
                </c:pt>
                <c:pt idx="7646">
                  <c:v>940.37</c:v>
                </c:pt>
                <c:pt idx="7647">
                  <c:v>50833.05</c:v>
                </c:pt>
                <c:pt idx="7648">
                  <c:v>3151.85</c:v>
                </c:pt>
                <c:pt idx="7649">
                  <c:v>25652.720000000001</c:v>
                </c:pt>
                <c:pt idx="7650">
                  <c:v>5071.68</c:v>
                </c:pt>
                <c:pt idx="7651">
                  <c:v>14397.97</c:v>
                </c:pt>
                <c:pt idx="7652">
                  <c:v>9875.2800000000007</c:v>
                </c:pt>
                <c:pt idx="7653">
                  <c:v>16788.490000000002</c:v>
                </c:pt>
                <c:pt idx="7654">
                  <c:v>9098.1299999999992</c:v>
                </c:pt>
                <c:pt idx="7655">
                  <c:v>6384.41</c:v>
                </c:pt>
                <c:pt idx="7656">
                  <c:v>3142.52</c:v>
                </c:pt>
                <c:pt idx="7657">
                  <c:v>6057.22</c:v>
                </c:pt>
                <c:pt idx="7658">
                  <c:v>25623.41</c:v>
                </c:pt>
                <c:pt idx="7659">
                  <c:v>10903.07</c:v>
                </c:pt>
                <c:pt idx="7660">
                  <c:v>8229.39</c:v>
                </c:pt>
                <c:pt idx="7661">
                  <c:v>6381.01</c:v>
                </c:pt>
                <c:pt idx="7662">
                  <c:v>8544.56</c:v>
                </c:pt>
                <c:pt idx="7663">
                  <c:v>3825.97</c:v>
                </c:pt>
                <c:pt idx="7664">
                  <c:v>20485.3</c:v>
                </c:pt>
                <c:pt idx="7665">
                  <c:v>4913.8599999999997</c:v>
                </c:pt>
                <c:pt idx="7666">
                  <c:v>4902.3999999999996</c:v>
                </c:pt>
                <c:pt idx="7667">
                  <c:v>25545.89</c:v>
                </c:pt>
                <c:pt idx="7668">
                  <c:v>7299.65</c:v>
                </c:pt>
                <c:pt idx="7669">
                  <c:v>13173.69</c:v>
                </c:pt>
                <c:pt idx="7670">
                  <c:v>3227.79</c:v>
                </c:pt>
                <c:pt idx="7671">
                  <c:v>7690.16</c:v>
                </c:pt>
                <c:pt idx="7672">
                  <c:v>11276.11</c:v>
                </c:pt>
                <c:pt idx="7673">
                  <c:v>3123.98</c:v>
                </c:pt>
                <c:pt idx="7674">
                  <c:v>25608.89</c:v>
                </c:pt>
                <c:pt idx="7675">
                  <c:v>3115.85</c:v>
                </c:pt>
                <c:pt idx="7676">
                  <c:v>4665.43</c:v>
                </c:pt>
                <c:pt idx="7677">
                  <c:v>3105.4</c:v>
                </c:pt>
                <c:pt idx="7678">
                  <c:v>4801.6499999999996</c:v>
                </c:pt>
                <c:pt idx="7679">
                  <c:v>9622.0300000000007</c:v>
                </c:pt>
                <c:pt idx="7680">
                  <c:v>14782.05</c:v>
                </c:pt>
                <c:pt idx="7681">
                  <c:v>13195.31</c:v>
                </c:pt>
                <c:pt idx="7682">
                  <c:v>7463.17</c:v>
                </c:pt>
                <c:pt idx="7683">
                  <c:v>14960.13</c:v>
                </c:pt>
                <c:pt idx="7684">
                  <c:v>7230.65</c:v>
                </c:pt>
                <c:pt idx="7685">
                  <c:v>55816.480000000003</c:v>
                </c:pt>
                <c:pt idx="7686">
                  <c:v>9405.36</c:v>
                </c:pt>
                <c:pt idx="7687">
                  <c:v>13123.69</c:v>
                </c:pt>
                <c:pt idx="7688">
                  <c:v>13790.84</c:v>
                </c:pt>
                <c:pt idx="7689">
                  <c:v>7817.24</c:v>
                </c:pt>
                <c:pt idx="7690">
                  <c:v>4530.01</c:v>
                </c:pt>
                <c:pt idx="7691">
                  <c:v>14632.57</c:v>
                </c:pt>
                <c:pt idx="7692">
                  <c:v>8215.57</c:v>
                </c:pt>
                <c:pt idx="7693">
                  <c:v>4638.1899999999996</c:v>
                </c:pt>
                <c:pt idx="7694">
                  <c:v>42150.89</c:v>
                </c:pt>
                <c:pt idx="7695">
                  <c:v>9086.68</c:v>
                </c:pt>
                <c:pt idx="7696">
                  <c:v>8206.1299999999992</c:v>
                </c:pt>
                <c:pt idx="7697">
                  <c:v>6898.4</c:v>
                </c:pt>
                <c:pt idx="7698">
                  <c:v>20462.66</c:v>
                </c:pt>
                <c:pt idx="7699">
                  <c:v>914.25</c:v>
                </c:pt>
                <c:pt idx="7700">
                  <c:v>8181.22</c:v>
                </c:pt>
                <c:pt idx="7701">
                  <c:v>28705.21</c:v>
                </c:pt>
                <c:pt idx="7702">
                  <c:v>42102.77</c:v>
                </c:pt>
                <c:pt idx="7703">
                  <c:v>5935.89</c:v>
                </c:pt>
                <c:pt idx="7704">
                  <c:v>3099.81</c:v>
                </c:pt>
                <c:pt idx="7705">
                  <c:v>11221.38</c:v>
                </c:pt>
                <c:pt idx="7706">
                  <c:v>3093.52</c:v>
                </c:pt>
                <c:pt idx="7707">
                  <c:v>3784.97</c:v>
                </c:pt>
                <c:pt idx="7708">
                  <c:v>199174.95</c:v>
                </c:pt>
                <c:pt idx="7709">
                  <c:v>199013.95</c:v>
                </c:pt>
                <c:pt idx="7710">
                  <c:v>9296.08</c:v>
                </c:pt>
                <c:pt idx="7711">
                  <c:v>42093.47</c:v>
                </c:pt>
                <c:pt idx="7712">
                  <c:v>20452.05</c:v>
                </c:pt>
                <c:pt idx="7713">
                  <c:v>9070.44</c:v>
                </c:pt>
                <c:pt idx="7714">
                  <c:v>3898.2</c:v>
                </c:pt>
                <c:pt idx="7715">
                  <c:v>6890.46</c:v>
                </c:pt>
                <c:pt idx="7716">
                  <c:v>9059.1299999999992</c:v>
                </c:pt>
                <c:pt idx="7717">
                  <c:v>9268.8799999999992</c:v>
                </c:pt>
                <c:pt idx="7718">
                  <c:v>3929.56</c:v>
                </c:pt>
                <c:pt idx="7719">
                  <c:v>69644.77</c:v>
                </c:pt>
                <c:pt idx="7720">
                  <c:v>8633.81</c:v>
                </c:pt>
                <c:pt idx="7721">
                  <c:v>20439.43</c:v>
                </c:pt>
                <c:pt idx="7722">
                  <c:v>8622.83</c:v>
                </c:pt>
                <c:pt idx="7723">
                  <c:v>6355.01</c:v>
                </c:pt>
                <c:pt idx="7724">
                  <c:v>3729.63</c:v>
                </c:pt>
                <c:pt idx="7725">
                  <c:v>42083.78</c:v>
                </c:pt>
                <c:pt idx="7726">
                  <c:v>7035.43</c:v>
                </c:pt>
                <c:pt idx="7727">
                  <c:v>69602.009999999995</c:v>
                </c:pt>
                <c:pt idx="7728">
                  <c:v>37532.21</c:v>
                </c:pt>
                <c:pt idx="7729">
                  <c:v>3076.02</c:v>
                </c:pt>
                <c:pt idx="7730">
                  <c:v>8979.48</c:v>
                </c:pt>
                <c:pt idx="7731">
                  <c:v>9379.36</c:v>
                </c:pt>
                <c:pt idx="7732">
                  <c:v>20394.43</c:v>
                </c:pt>
                <c:pt idx="7733">
                  <c:v>12562.92</c:v>
                </c:pt>
                <c:pt idx="7734">
                  <c:v>38917.379999999997</c:v>
                </c:pt>
                <c:pt idx="7735">
                  <c:v>63985.79</c:v>
                </c:pt>
                <c:pt idx="7736">
                  <c:v>20877.099999999999</c:v>
                </c:pt>
                <c:pt idx="7737">
                  <c:v>4526.24</c:v>
                </c:pt>
                <c:pt idx="7738">
                  <c:v>4519.87</c:v>
                </c:pt>
                <c:pt idx="7739">
                  <c:v>7656.99</c:v>
                </c:pt>
                <c:pt idx="7740">
                  <c:v>8956.59</c:v>
                </c:pt>
                <c:pt idx="7741">
                  <c:v>9262.2000000000007</c:v>
                </c:pt>
                <c:pt idx="7742">
                  <c:v>7542.37</c:v>
                </c:pt>
                <c:pt idx="7743">
                  <c:v>3063.14</c:v>
                </c:pt>
                <c:pt idx="7744">
                  <c:v>3853.63</c:v>
                </c:pt>
                <c:pt idx="7745">
                  <c:v>5556.99</c:v>
                </c:pt>
                <c:pt idx="7746">
                  <c:v>3999.65</c:v>
                </c:pt>
                <c:pt idx="7747">
                  <c:v>3988.6</c:v>
                </c:pt>
                <c:pt idx="7748">
                  <c:v>3788.01</c:v>
                </c:pt>
                <c:pt idx="7749">
                  <c:v>3684.63</c:v>
                </c:pt>
                <c:pt idx="7750">
                  <c:v>5530.01</c:v>
                </c:pt>
                <c:pt idx="7751">
                  <c:v>7448.1</c:v>
                </c:pt>
                <c:pt idx="7752">
                  <c:v>6036.08</c:v>
                </c:pt>
                <c:pt idx="7753">
                  <c:v>3899.92</c:v>
                </c:pt>
                <c:pt idx="7754">
                  <c:v>885.47</c:v>
                </c:pt>
                <c:pt idx="7755">
                  <c:v>3045.87</c:v>
                </c:pt>
                <c:pt idx="7756">
                  <c:v>9245.2000000000007</c:v>
                </c:pt>
                <c:pt idx="7757">
                  <c:v>17822.560000000001</c:v>
                </c:pt>
                <c:pt idx="7758">
                  <c:v>6020.97</c:v>
                </c:pt>
                <c:pt idx="7759">
                  <c:v>20382.84</c:v>
                </c:pt>
                <c:pt idx="7760">
                  <c:v>3033.19</c:v>
                </c:pt>
                <c:pt idx="7761">
                  <c:v>5527.15</c:v>
                </c:pt>
                <c:pt idx="7762">
                  <c:v>5917.97</c:v>
                </c:pt>
                <c:pt idx="7763">
                  <c:v>3971.61</c:v>
                </c:pt>
                <c:pt idx="7764">
                  <c:v>4502.55</c:v>
                </c:pt>
                <c:pt idx="7765">
                  <c:v>3017.29</c:v>
                </c:pt>
                <c:pt idx="7766">
                  <c:v>17738.98</c:v>
                </c:pt>
                <c:pt idx="7767">
                  <c:v>2993.58</c:v>
                </c:pt>
                <c:pt idx="7768">
                  <c:v>8168.33</c:v>
                </c:pt>
                <c:pt idx="7769">
                  <c:v>7018.04</c:v>
                </c:pt>
                <c:pt idx="7770">
                  <c:v>14382.74</c:v>
                </c:pt>
                <c:pt idx="7771">
                  <c:v>9578.0300000000007</c:v>
                </c:pt>
                <c:pt idx="7772">
                  <c:v>6004.38</c:v>
                </c:pt>
                <c:pt idx="7773">
                  <c:v>7786.83</c:v>
                </c:pt>
                <c:pt idx="7774">
                  <c:v>10873.25</c:v>
                </c:pt>
                <c:pt idx="7775">
                  <c:v>4632.05</c:v>
                </c:pt>
                <c:pt idx="7776">
                  <c:v>13150.31</c:v>
                </c:pt>
                <c:pt idx="7777">
                  <c:v>12555.49</c:v>
                </c:pt>
                <c:pt idx="7778">
                  <c:v>5997.03</c:v>
                </c:pt>
                <c:pt idx="7779">
                  <c:v>4056.84</c:v>
                </c:pt>
                <c:pt idx="7780">
                  <c:v>20351.66</c:v>
                </c:pt>
                <c:pt idx="7781">
                  <c:v>4493.87</c:v>
                </c:pt>
                <c:pt idx="7782">
                  <c:v>3922.72</c:v>
                </c:pt>
                <c:pt idx="7783">
                  <c:v>879.06</c:v>
                </c:pt>
                <c:pt idx="7784">
                  <c:v>4483.53</c:v>
                </c:pt>
                <c:pt idx="7785">
                  <c:v>198986.38</c:v>
                </c:pt>
                <c:pt idx="7786">
                  <c:v>20329.86</c:v>
                </c:pt>
                <c:pt idx="7787">
                  <c:v>7228.58</c:v>
                </c:pt>
                <c:pt idx="7788">
                  <c:v>7447.57</c:v>
                </c:pt>
                <c:pt idx="7789">
                  <c:v>8601.1299999999992</c:v>
                </c:pt>
                <c:pt idx="7790">
                  <c:v>7431.1</c:v>
                </c:pt>
                <c:pt idx="7791">
                  <c:v>13129.31</c:v>
                </c:pt>
                <c:pt idx="7792">
                  <c:v>9036.58</c:v>
                </c:pt>
                <c:pt idx="7793">
                  <c:v>3662.78</c:v>
                </c:pt>
                <c:pt idx="7794">
                  <c:v>14591.37</c:v>
                </c:pt>
                <c:pt idx="7795">
                  <c:v>20385.96</c:v>
                </c:pt>
                <c:pt idx="7796">
                  <c:v>11172.38</c:v>
                </c:pt>
                <c:pt idx="7797">
                  <c:v>2979.21</c:v>
                </c:pt>
                <c:pt idx="7798">
                  <c:v>2966.53</c:v>
                </c:pt>
                <c:pt idx="7799">
                  <c:v>17675.41</c:v>
                </c:pt>
                <c:pt idx="7800">
                  <c:v>3880.89</c:v>
                </c:pt>
                <c:pt idx="7801">
                  <c:v>2941.76</c:v>
                </c:pt>
                <c:pt idx="7802">
                  <c:v>63939.41</c:v>
                </c:pt>
                <c:pt idx="7803">
                  <c:v>7430.57</c:v>
                </c:pt>
                <c:pt idx="7804">
                  <c:v>198981.32</c:v>
                </c:pt>
                <c:pt idx="7805">
                  <c:v>7210.52</c:v>
                </c:pt>
                <c:pt idx="7806">
                  <c:v>862.46</c:v>
                </c:pt>
                <c:pt idx="7807">
                  <c:v>2931.43</c:v>
                </c:pt>
                <c:pt idx="7808">
                  <c:v>3874.56</c:v>
                </c:pt>
                <c:pt idx="7809">
                  <c:v>198970.55</c:v>
                </c:pt>
                <c:pt idx="7810">
                  <c:v>850.73</c:v>
                </c:pt>
                <c:pt idx="7811">
                  <c:v>7193.52</c:v>
                </c:pt>
                <c:pt idx="7812">
                  <c:v>7450.77</c:v>
                </c:pt>
                <c:pt idx="7813">
                  <c:v>3979.17</c:v>
                </c:pt>
                <c:pt idx="7814">
                  <c:v>5516.06</c:v>
                </c:pt>
                <c:pt idx="7815">
                  <c:v>37504.68</c:v>
                </c:pt>
                <c:pt idx="7816">
                  <c:v>20357.96</c:v>
                </c:pt>
                <c:pt idx="7817">
                  <c:v>5487.78</c:v>
                </c:pt>
                <c:pt idx="7818">
                  <c:v>41981.16</c:v>
                </c:pt>
                <c:pt idx="7819">
                  <c:v>63930.35</c:v>
                </c:pt>
                <c:pt idx="7820">
                  <c:v>5409.64</c:v>
                </c:pt>
                <c:pt idx="7821">
                  <c:v>198942.07</c:v>
                </c:pt>
                <c:pt idx="7822">
                  <c:v>14356.94</c:v>
                </c:pt>
                <c:pt idx="7823">
                  <c:v>8592.4699999999993</c:v>
                </c:pt>
                <c:pt idx="7824">
                  <c:v>2904.28</c:v>
                </c:pt>
                <c:pt idx="7825">
                  <c:v>9009.51</c:v>
                </c:pt>
                <c:pt idx="7826">
                  <c:v>5397.28</c:v>
                </c:pt>
                <c:pt idx="7827">
                  <c:v>2893.54</c:v>
                </c:pt>
                <c:pt idx="7828">
                  <c:v>9238.8799999999992</c:v>
                </c:pt>
                <c:pt idx="7829">
                  <c:v>7701.83</c:v>
                </c:pt>
                <c:pt idx="7830">
                  <c:v>4619.6499999999996</c:v>
                </c:pt>
                <c:pt idx="7831">
                  <c:v>198926.96</c:v>
                </c:pt>
                <c:pt idx="7832">
                  <c:v>6837.32</c:v>
                </c:pt>
                <c:pt idx="7833">
                  <c:v>832.26</c:v>
                </c:pt>
                <c:pt idx="7834">
                  <c:v>198907.17</c:v>
                </c:pt>
                <c:pt idx="7835">
                  <c:v>3858.7</c:v>
                </c:pt>
                <c:pt idx="7836">
                  <c:v>5324.09</c:v>
                </c:pt>
                <c:pt idx="7837">
                  <c:v>198880.96</c:v>
                </c:pt>
                <c:pt idx="7838">
                  <c:v>4882.6000000000004</c:v>
                </c:pt>
                <c:pt idx="7839">
                  <c:v>264361.11</c:v>
                </c:pt>
                <c:pt idx="7840">
                  <c:v>5115.6000000000004</c:v>
                </c:pt>
                <c:pt idx="7841">
                  <c:v>3969.22</c:v>
                </c:pt>
                <c:pt idx="7842">
                  <c:v>7424.77</c:v>
                </c:pt>
                <c:pt idx="7843">
                  <c:v>4462.53</c:v>
                </c:pt>
                <c:pt idx="7844">
                  <c:v>3874.6</c:v>
                </c:pt>
                <c:pt idx="7845">
                  <c:v>7413.56</c:v>
                </c:pt>
                <c:pt idx="7846">
                  <c:v>4036.87</c:v>
                </c:pt>
                <c:pt idx="7847">
                  <c:v>4864.8100000000004</c:v>
                </c:pt>
                <c:pt idx="7848">
                  <c:v>20297.93</c:v>
                </c:pt>
                <c:pt idx="7849">
                  <c:v>4575.07</c:v>
                </c:pt>
                <c:pt idx="7850">
                  <c:v>8938.9699999999993</c:v>
                </c:pt>
                <c:pt idx="7851">
                  <c:v>7348.49</c:v>
                </c:pt>
                <c:pt idx="7852">
                  <c:v>8984.51</c:v>
                </c:pt>
                <c:pt idx="7853">
                  <c:v>17655.02</c:v>
                </c:pt>
                <c:pt idx="7854">
                  <c:v>11154.45</c:v>
                </c:pt>
                <c:pt idx="7855">
                  <c:v>50797.05</c:v>
                </c:pt>
                <c:pt idx="7856">
                  <c:v>20281.810000000001</c:v>
                </c:pt>
                <c:pt idx="7857">
                  <c:v>3931.22</c:v>
                </c:pt>
                <c:pt idx="7858">
                  <c:v>823.24</c:v>
                </c:pt>
                <c:pt idx="7859">
                  <c:v>25514.89</c:v>
                </c:pt>
                <c:pt idx="7860">
                  <c:v>3553.69</c:v>
                </c:pt>
                <c:pt idx="7861">
                  <c:v>69563.009999999995</c:v>
                </c:pt>
                <c:pt idx="7862">
                  <c:v>16249.86</c:v>
                </c:pt>
                <c:pt idx="7863">
                  <c:v>4815.8100000000004</c:v>
                </c:pt>
                <c:pt idx="7864">
                  <c:v>7379.17</c:v>
                </c:pt>
                <c:pt idx="7865">
                  <c:v>8951.51</c:v>
                </c:pt>
                <c:pt idx="7866">
                  <c:v>7008.19</c:v>
                </c:pt>
                <c:pt idx="7867">
                  <c:v>3898.61</c:v>
                </c:pt>
                <c:pt idx="7868">
                  <c:v>11927.52</c:v>
                </c:pt>
                <c:pt idx="7869">
                  <c:v>8577.2099999999991</c:v>
                </c:pt>
                <c:pt idx="7870">
                  <c:v>9212.99</c:v>
                </c:pt>
                <c:pt idx="7871">
                  <c:v>3863.72</c:v>
                </c:pt>
                <c:pt idx="7872">
                  <c:v>7357.54</c:v>
                </c:pt>
                <c:pt idx="7873">
                  <c:v>3844.29</c:v>
                </c:pt>
                <c:pt idx="7874">
                  <c:v>63904.38</c:v>
                </c:pt>
                <c:pt idx="7875">
                  <c:v>5931.86</c:v>
                </c:pt>
                <c:pt idx="7876">
                  <c:v>4608.49</c:v>
                </c:pt>
                <c:pt idx="7877">
                  <c:v>9199.14</c:v>
                </c:pt>
                <c:pt idx="7878">
                  <c:v>37446.35</c:v>
                </c:pt>
                <c:pt idx="7879">
                  <c:v>20272.28</c:v>
                </c:pt>
                <c:pt idx="7880">
                  <c:v>3851.74</c:v>
                </c:pt>
                <c:pt idx="7881">
                  <c:v>37488.35</c:v>
                </c:pt>
                <c:pt idx="7882">
                  <c:v>8558.56</c:v>
                </c:pt>
                <c:pt idx="7883">
                  <c:v>9742.66</c:v>
                </c:pt>
                <c:pt idx="7884">
                  <c:v>4559.67</c:v>
                </c:pt>
                <c:pt idx="7885">
                  <c:v>17637.900000000001</c:v>
                </c:pt>
                <c:pt idx="7886">
                  <c:v>5263.16</c:v>
                </c:pt>
                <c:pt idx="7887">
                  <c:v>6072.45</c:v>
                </c:pt>
                <c:pt idx="7888">
                  <c:v>41953.16</c:v>
                </c:pt>
                <c:pt idx="7889">
                  <c:v>15070.91</c:v>
                </c:pt>
                <c:pt idx="7890">
                  <c:v>31503.35</c:v>
                </c:pt>
                <c:pt idx="7891">
                  <c:v>11105.33</c:v>
                </c:pt>
                <c:pt idx="7892">
                  <c:v>8106.51</c:v>
                </c:pt>
                <c:pt idx="7893">
                  <c:v>5903.85</c:v>
                </c:pt>
                <c:pt idx="7894">
                  <c:v>4524.2299999999996</c:v>
                </c:pt>
                <c:pt idx="7895">
                  <c:v>15101.91</c:v>
                </c:pt>
                <c:pt idx="7896">
                  <c:v>11139.33</c:v>
                </c:pt>
                <c:pt idx="7897">
                  <c:v>5875.89</c:v>
                </c:pt>
                <c:pt idx="7898">
                  <c:v>9397.08</c:v>
                </c:pt>
                <c:pt idx="7899">
                  <c:v>63897.52</c:v>
                </c:pt>
                <c:pt idx="7900">
                  <c:v>3832.1</c:v>
                </c:pt>
                <c:pt idx="7901">
                  <c:v>8099.67</c:v>
                </c:pt>
                <c:pt idx="7902">
                  <c:v>3808.18</c:v>
                </c:pt>
                <c:pt idx="7903">
                  <c:v>8082.27</c:v>
                </c:pt>
                <c:pt idx="7904">
                  <c:v>4795.28</c:v>
                </c:pt>
                <c:pt idx="7905">
                  <c:v>13089.31</c:v>
                </c:pt>
                <c:pt idx="7906">
                  <c:v>3762.79</c:v>
                </c:pt>
                <c:pt idx="7907">
                  <c:v>7169.96</c:v>
                </c:pt>
                <c:pt idx="7908">
                  <c:v>8105.64</c:v>
                </c:pt>
                <c:pt idx="7909">
                  <c:v>8070.96</c:v>
                </c:pt>
                <c:pt idx="7910">
                  <c:v>20260.990000000002</c:v>
                </c:pt>
                <c:pt idx="7911">
                  <c:v>50777.65</c:v>
                </c:pt>
                <c:pt idx="7912">
                  <c:v>8086.48</c:v>
                </c:pt>
                <c:pt idx="7913">
                  <c:v>4784.3100000000004</c:v>
                </c:pt>
                <c:pt idx="7914">
                  <c:v>3823.32</c:v>
                </c:pt>
                <c:pt idx="7915">
                  <c:v>63858.85</c:v>
                </c:pt>
                <c:pt idx="7916">
                  <c:v>7330.72</c:v>
                </c:pt>
                <c:pt idx="7917">
                  <c:v>2890.24</c:v>
                </c:pt>
                <c:pt idx="7918">
                  <c:v>3766.01</c:v>
                </c:pt>
                <c:pt idx="7919">
                  <c:v>2861.12</c:v>
                </c:pt>
                <c:pt idx="7920">
                  <c:v>3768.37</c:v>
                </c:pt>
                <c:pt idx="7921">
                  <c:v>3723.41</c:v>
                </c:pt>
                <c:pt idx="7922">
                  <c:v>3705.12</c:v>
                </c:pt>
                <c:pt idx="7923">
                  <c:v>9200.2000000000007</c:v>
                </c:pt>
                <c:pt idx="7924">
                  <c:v>8060.35</c:v>
                </c:pt>
                <c:pt idx="7925">
                  <c:v>9678.39</c:v>
                </c:pt>
                <c:pt idx="7926">
                  <c:v>12544.92</c:v>
                </c:pt>
                <c:pt idx="7927">
                  <c:v>13062.31</c:v>
                </c:pt>
                <c:pt idx="7928">
                  <c:v>37421.279999999999</c:v>
                </c:pt>
                <c:pt idx="7929">
                  <c:v>9669.5</c:v>
                </c:pt>
                <c:pt idx="7930">
                  <c:v>9474.42</c:v>
                </c:pt>
                <c:pt idx="7931">
                  <c:v>14831.06</c:v>
                </c:pt>
                <c:pt idx="7932">
                  <c:v>5589.61</c:v>
                </c:pt>
                <c:pt idx="7933">
                  <c:v>3886.23</c:v>
                </c:pt>
                <c:pt idx="7934">
                  <c:v>3695.51</c:v>
                </c:pt>
                <c:pt idx="7935">
                  <c:v>1999.2</c:v>
                </c:pt>
                <c:pt idx="7936">
                  <c:v>14955.04</c:v>
                </c:pt>
                <c:pt idx="7937">
                  <c:v>16237.64</c:v>
                </c:pt>
                <c:pt idx="7938">
                  <c:v>2855.82</c:v>
                </c:pt>
                <c:pt idx="7939">
                  <c:v>802.16</c:v>
                </c:pt>
                <c:pt idx="7940">
                  <c:v>782.93</c:v>
                </c:pt>
                <c:pt idx="7941">
                  <c:v>8018.08</c:v>
                </c:pt>
                <c:pt idx="7942">
                  <c:v>8002.12</c:v>
                </c:pt>
                <c:pt idx="7943">
                  <c:v>2849.42</c:v>
                </c:pt>
                <c:pt idx="7944">
                  <c:v>14935.13</c:v>
                </c:pt>
                <c:pt idx="7945">
                  <c:v>2840.96</c:v>
                </c:pt>
                <c:pt idx="7946">
                  <c:v>17559.650000000001</c:v>
                </c:pt>
                <c:pt idx="7947">
                  <c:v>69529.490000000005</c:v>
                </c:pt>
                <c:pt idx="7948">
                  <c:v>3673.39</c:v>
                </c:pt>
                <c:pt idx="7949">
                  <c:v>5506.93</c:v>
                </c:pt>
                <c:pt idx="7950">
                  <c:v>3663.22</c:v>
                </c:pt>
                <c:pt idx="7951">
                  <c:v>3751.01</c:v>
                </c:pt>
                <c:pt idx="7952">
                  <c:v>3641.6</c:v>
                </c:pt>
                <c:pt idx="7953">
                  <c:v>4600.16</c:v>
                </c:pt>
                <c:pt idx="7954">
                  <c:v>3621.48</c:v>
                </c:pt>
                <c:pt idx="7955">
                  <c:v>4764.6000000000004</c:v>
                </c:pt>
                <c:pt idx="7956">
                  <c:v>753.36</c:v>
                </c:pt>
                <c:pt idx="7957">
                  <c:v>744.92</c:v>
                </c:pt>
                <c:pt idx="7958">
                  <c:v>6674.32</c:v>
                </c:pt>
                <c:pt idx="7959">
                  <c:v>6061.8</c:v>
                </c:pt>
                <c:pt idx="7960">
                  <c:v>14252.66</c:v>
                </c:pt>
                <c:pt idx="7961">
                  <c:v>7399.12</c:v>
                </c:pt>
                <c:pt idx="7962">
                  <c:v>7103.96</c:v>
                </c:pt>
                <c:pt idx="7963">
                  <c:v>8917.51</c:v>
                </c:pt>
                <c:pt idx="7964">
                  <c:v>3192.79</c:v>
                </c:pt>
                <c:pt idx="7965">
                  <c:v>736.71</c:v>
                </c:pt>
                <c:pt idx="7966">
                  <c:v>198829.96</c:v>
                </c:pt>
                <c:pt idx="7967">
                  <c:v>7066.88</c:v>
                </c:pt>
                <c:pt idx="7968">
                  <c:v>16183.31</c:v>
                </c:pt>
                <c:pt idx="7969">
                  <c:v>41907.82</c:v>
                </c:pt>
                <c:pt idx="7970">
                  <c:v>17598.900000000001</c:v>
                </c:pt>
                <c:pt idx="7971">
                  <c:v>5894.71</c:v>
                </c:pt>
                <c:pt idx="7972">
                  <c:v>7490.44</c:v>
                </c:pt>
                <c:pt idx="7973">
                  <c:v>8544.4699999999993</c:v>
                </c:pt>
                <c:pt idx="7974">
                  <c:v>5883.14</c:v>
                </c:pt>
                <c:pt idx="7975">
                  <c:v>11632.93</c:v>
                </c:pt>
                <c:pt idx="7976">
                  <c:v>11889.44</c:v>
                </c:pt>
                <c:pt idx="7977">
                  <c:v>8047.07</c:v>
                </c:pt>
                <c:pt idx="7978">
                  <c:v>8518.85</c:v>
                </c:pt>
                <c:pt idx="7979">
                  <c:v>4585.91</c:v>
                </c:pt>
                <c:pt idx="7980">
                  <c:v>8075.73</c:v>
                </c:pt>
                <c:pt idx="7981">
                  <c:v>5825.21</c:v>
                </c:pt>
                <c:pt idx="7982">
                  <c:v>5864.6</c:v>
                </c:pt>
                <c:pt idx="7983">
                  <c:v>5344.14</c:v>
                </c:pt>
                <c:pt idx="7984">
                  <c:v>69463.679999999993</c:v>
                </c:pt>
                <c:pt idx="7985">
                  <c:v>25498.04</c:v>
                </c:pt>
                <c:pt idx="7986">
                  <c:v>63760.42</c:v>
                </c:pt>
                <c:pt idx="7987">
                  <c:v>4503.54</c:v>
                </c:pt>
                <c:pt idx="7988">
                  <c:v>3602.55</c:v>
                </c:pt>
                <c:pt idx="7989">
                  <c:v>9569.08</c:v>
                </c:pt>
                <c:pt idx="7990">
                  <c:v>17567.78</c:v>
                </c:pt>
                <c:pt idx="7991">
                  <c:v>9420.3799999999992</c:v>
                </c:pt>
                <c:pt idx="7992">
                  <c:v>8921.99</c:v>
                </c:pt>
                <c:pt idx="7993">
                  <c:v>12500.64</c:v>
                </c:pt>
                <c:pt idx="7994">
                  <c:v>11185.81</c:v>
                </c:pt>
                <c:pt idx="7995">
                  <c:v>11139.81</c:v>
                </c:pt>
                <c:pt idx="7996">
                  <c:v>59547.839999999997</c:v>
                </c:pt>
                <c:pt idx="7997">
                  <c:v>4494.6400000000003</c:v>
                </c:pt>
                <c:pt idx="7998">
                  <c:v>9325.3799999999992</c:v>
                </c:pt>
                <c:pt idx="7999">
                  <c:v>19236.36</c:v>
                </c:pt>
                <c:pt idx="8000">
                  <c:v>42459.360000000001</c:v>
                </c:pt>
                <c:pt idx="8001">
                  <c:v>203046</c:v>
                </c:pt>
                <c:pt idx="8002">
                  <c:v>4463.26</c:v>
                </c:pt>
                <c:pt idx="8003">
                  <c:v>11865.1</c:v>
                </c:pt>
                <c:pt idx="8004">
                  <c:v>5775.11</c:v>
                </c:pt>
                <c:pt idx="8005">
                  <c:v>4055.74</c:v>
                </c:pt>
                <c:pt idx="8006">
                  <c:v>202876</c:v>
                </c:pt>
                <c:pt idx="8007">
                  <c:v>14561.16</c:v>
                </c:pt>
                <c:pt idx="8008">
                  <c:v>3615.11</c:v>
                </c:pt>
                <c:pt idx="8009">
                  <c:v>115674.97</c:v>
                </c:pt>
                <c:pt idx="8010">
                  <c:v>17543.05</c:v>
                </c:pt>
                <c:pt idx="8011">
                  <c:v>9098.06</c:v>
                </c:pt>
                <c:pt idx="8012">
                  <c:v>32167.78</c:v>
                </c:pt>
                <c:pt idx="8013">
                  <c:v>4946.07</c:v>
                </c:pt>
                <c:pt idx="8014">
                  <c:v>10387.629999999999</c:v>
                </c:pt>
                <c:pt idx="8015">
                  <c:v>69427.72</c:v>
                </c:pt>
                <c:pt idx="8016">
                  <c:v>710.18</c:v>
                </c:pt>
                <c:pt idx="8017">
                  <c:v>7971.73</c:v>
                </c:pt>
                <c:pt idx="8018">
                  <c:v>12460.64</c:v>
                </c:pt>
                <c:pt idx="8019">
                  <c:v>17215.490000000002</c:v>
                </c:pt>
                <c:pt idx="8020">
                  <c:v>41887.82</c:v>
                </c:pt>
                <c:pt idx="8021">
                  <c:v>9127.16</c:v>
                </c:pt>
                <c:pt idx="8022">
                  <c:v>4448.9799999999996</c:v>
                </c:pt>
                <c:pt idx="8023">
                  <c:v>17550.43</c:v>
                </c:pt>
                <c:pt idx="8024">
                  <c:v>7011.88</c:v>
                </c:pt>
                <c:pt idx="8025">
                  <c:v>12522.92</c:v>
                </c:pt>
                <c:pt idx="8026">
                  <c:v>25394.98</c:v>
                </c:pt>
                <c:pt idx="8027">
                  <c:v>4438.87</c:v>
                </c:pt>
                <c:pt idx="8028">
                  <c:v>37413.67</c:v>
                </c:pt>
                <c:pt idx="8029">
                  <c:v>8506.14</c:v>
                </c:pt>
                <c:pt idx="8030">
                  <c:v>7363.12</c:v>
                </c:pt>
                <c:pt idx="8031">
                  <c:v>4893.07</c:v>
                </c:pt>
                <c:pt idx="8032">
                  <c:v>13644.01</c:v>
                </c:pt>
                <c:pt idx="8033">
                  <c:v>5893.8</c:v>
                </c:pt>
                <c:pt idx="8034">
                  <c:v>14850.71</c:v>
                </c:pt>
                <c:pt idx="8035">
                  <c:v>10368.84</c:v>
                </c:pt>
                <c:pt idx="8036">
                  <c:v>6861.48</c:v>
                </c:pt>
                <c:pt idx="8037">
                  <c:v>8493.8700000000008</c:v>
                </c:pt>
                <c:pt idx="8038">
                  <c:v>13007.31</c:v>
                </c:pt>
                <c:pt idx="8039">
                  <c:v>9194.57</c:v>
                </c:pt>
                <c:pt idx="8040">
                  <c:v>7349.56</c:v>
                </c:pt>
                <c:pt idx="8041">
                  <c:v>115641.97</c:v>
                </c:pt>
                <c:pt idx="8042">
                  <c:v>2689.32</c:v>
                </c:pt>
                <c:pt idx="8043">
                  <c:v>1938.2</c:v>
                </c:pt>
                <c:pt idx="8044">
                  <c:v>4568.58</c:v>
                </c:pt>
                <c:pt idx="8045">
                  <c:v>50736.71</c:v>
                </c:pt>
                <c:pt idx="8046">
                  <c:v>8474.25</c:v>
                </c:pt>
                <c:pt idx="8047">
                  <c:v>19223.82</c:v>
                </c:pt>
                <c:pt idx="8048">
                  <c:v>7950.01</c:v>
                </c:pt>
                <c:pt idx="8049">
                  <c:v>4885.93</c:v>
                </c:pt>
                <c:pt idx="8050">
                  <c:v>10337.84</c:v>
                </c:pt>
                <c:pt idx="8051">
                  <c:v>7916.8</c:v>
                </c:pt>
                <c:pt idx="8052">
                  <c:v>4551.67</c:v>
                </c:pt>
                <c:pt idx="8053">
                  <c:v>9297.36</c:v>
                </c:pt>
                <c:pt idx="8054">
                  <c:v>8466.4500000000007</c:v>
                </c:pt>
                <c:pt idx="8055">
                  <c:v>6160.51</c:v>
                </c:pt>
                <c:pt idx="8056">
                  <c:v>4843.8599999999997</c:v>
                </c:pt>
                <c:pt idx="8057">
                  <c:v>10306.219999999999</c:v>
                </c:pt>
                <c:pt idx="8058">
                  <c:v>7308.98</c:v>
                </c:pt>
                <c:pt idx="8059">
                  <c:v>7285.99</c:v>
                </c:pt>
                <c:pt idx="8060">
                  <c:v>7964.36</c:v>
                </c:pt>
                <c:pt idx="8061">
                  <c:v>6326.47</c:v>
                </c:pt>
                <c:pt idx="8062">
                  <c:v>691.42</c:v>
                </c:pt>
                <c:pt idx="8063">
                  <c:v>2820.96</c:v>
                </c:pt>
                <c:pt idx="8064">
                  <c:v>9263.7900000000009</c:v>
                </c:pt>
                <c:pt idx="8065">
                  <c:v>17541.53</c:v>
                </c:pt>
                <c:pt idx="8066">
                  <c:v>17257.330000000002</c:v>
                </c:pt>
                <c:pt idx="8067">
                  <c:v>19180.82</c:v>
                </c:pt>
                <c:pt idx="8068">
                  <c:v>8524.56</c:v>
                </c:pt>
                <c:pt idx="8069">
                  <c:v>41857.82</c:v>
                </c:pt>
                <c:pt idx="8070">
                  <c:v>3738.4</c:v>
                </c:pt>
                <c:pt idx="8071">
                  <c:v>69407.37</c:v>
                </c:pt>
                <c:pt idx="8072">
                  <c:v>16141.31</c:v>
                </c:pt>
                <c:pt idx="8073">
                  <c:v>3978.28</c:v>
                </c:pt>
                <c:pt idx="8074">
                  <c:v>5873.8</c:v>
                </c:pt>
                <c:pt idx="8075">
                  <c:v>14540.16</c:v>
                </c:pt>
                <c:pt idx="8076">
                  <c:v>8893.42</c:v>
                </c:pt>
                <c:pt idx="8077">
                  <c:v>11593.93</c:v>
                </c:pt>
                <c:pt idx="8078">
                  <c:v>7075.62</c:v>
                </c:pt>
                <c:pt idx="8079">
                  <c:v>2784.96</c:v>
                </c:pt>
                <c:pt idx="8080">
                  <c:v>6176.95</c:v>
                </c:pt>
                <c:pt idx="8081">
                  <c:v>17221.330000000002</c:v>
                </c:pt>
                <c:pt idx="8082">
                  <c:v>19105.82</c:v>
                </c:pt>
                <c:pt idx="8083">
                  <c:v>3464.11</c:v>
                </c:pt>
                <c:pt idx="8084">
                  <c:v>4543.13</c:v>
                </c:pt>
                <c:pt idx="8085">
                  <c:v>17516.52</c:v>
                </c:pt>
                <c:pt idx="8086">
                  <c:v>6311.55</c:v>
                </c:pt>
                <c:pt idx="8087">
                  <c:v>41828.82</c:v>
                </c:pt>
                <c:pt idx="8088">
                  <c:v>14796.71</c:v>
                </c:pt>
                <c:pt idx="8089">
                  <c:v>5853.86</c:v>
                </c:pt>
                <c:pt idx="8090">
                  <c:v>683.36</c:v>
                </c:pt>
                <c:pt idx="8091">
                  <c:v>69146.11</c:v>
                </c:pt>
                <c:pt idx="8092">
                  <c:v>4531.07</c:v>
                </c:pt>
                <c:pt idx="8093">
                  <c:v>17530.759999999998</c:v>
                </c:pt>
                <c:pt idx="8094">
                  <c:v>4877.91</c:v>
                </c:pt>
                <c:pt idx="8095">
                  <c:v>4814.17</c:v>
                </c:pt>
                <c:pt idx="8096">
                  <c:v>6289.37</c:v>
                </c:pt>
                <c:pt idx="8097">
                  <c:v>17520.98</c:v>
                </c:pt>
                <c:pt idx="8098">
                  <c:v>6250.94</c:v>
                </c:pt>
                <c:pt idx="8099">
                  <c:v>677.4</c:v>
                </c:pt>
                <c:pt idx="8100">
                  <c:v>2765.24</c:v>
                </c:pt>
                <c:pt idx="8101">
                  <c:v>6229.9</c:v>
                </c:pt>
                <c:pt idx="8102">
                  <c:v>615.54999999999995</c:v>
                </c:pt>
                <c:pt idx="8103">
                  <c:v>8252.7099999999991</c:v>
                </c:pt>
                <c:pt idx="8104">
                  <c:v>13049.59</c:v>
                </c:pt>
                <c:pt idx="8105">
                  <c:v>2749.1</c:v>
                </c:pt>
                <c:pt idx="8106">
                  <c:v>4490.72</c:v>
                </c:pt>
                <c:pt idx="8107">
                  <c:v>5767.59</c:v>
                </c:pt>
                <c:pt idx="8108">
                  <c:v>2744.3</c:v>
                </c:pt>
                <c:pt idx="8109">
                  <c:v>17176.330000000002</c:v>
                </c:pt>
                <c:pt idx="8110">
                  <c:v>17139.54</c:v>
                </c:pt>
                <c:pt idx="8111">
                  <c:v>4482.67</c:v>
                </c:pt>
                <c:pt idx="8112">
                  <c:v>6214.95</c:v>
                </c:pt>
                <c:pt idx="8113">
                  <c:v>602.23</c:v>
                </c:pt>
                <c:pt idx="8114">
                  <c:v>17484.63</c:v>
                </c:pt>
                <c:pt idx="8115">
                  <c:v>7915.01</c:v>
                </c:pt>
                <c:pt idx="8116">
                  <c:v>59538.06</c:v>
                </c:pt>
                <c:pt idx="8117">
                  <c:v>14475.36</c:v>
                </c:pt>
                <c:pt idx="8118">
                  <c:v>19619.57</c:v>
                </c:pt>
                <c:pt idx="8119">
                  <c:v>10319.92</c:v>
                </c:pt>
                <c:pt idx="8120">
                  <c:v>11092.72</c:v>
                </c:pt>
                <c:pt idx="8121">
                  <c:v>17705.560000000001</c:v>
                </c:pt>
                <c:pt idx="8122">
                  <c:v>5033.1099999999997</c:v>
                </c:pt>
                <c:pt idx="8123">
                  <c:v>8237.51</c:v>
                </c:pt>
                <c:pt idx="8124">
                  <c:v>4443.5200000000004</c:v>
                </c:pt>
                <c:pt idx="8125">
                  <c:v>202823.07</c:v>
                </c:pt>
                <c:pt idx="8126">
                  <c:v>25355.98</c:v>
                </c:pt>
                <c:pt idx="8127">
                  <c:v>5525.93</c:v>
                </c:pt>
                <c:pt idx="8128">
                  <c:v>9070.06</c:v>
                </c:pt>
                <c:pt idx="8129">
                  <c:v>6300.23</c:v>
                </c:pt>
                <c:pt idx="8130">
                  <c:v>8502.34</c:v>
                </c:pt>
                <c:pt idx="8131">
                  <c:v>59474.19</c:v>
                </c:pt>
                <c:pt idx="8132">
                  <c:v>4784.6099999999997</c:v>
                </c:pt>
                <c:pt idx="8133">
                  <c:v>590.36</c:v>
                </c:pt>
                <c:pt idx="8134">
                  <c:v>59427.98</c:v>
                </c:pt>
                <c:pt idx="8135">
                  <c:v>6128.66</c:v>
                </c:pt>
                <c:pt idx="8136">
                  <c:v>4525.49</c:v>
                </c:pt>
                <c:pt idx="8137">
                  <c:v>202795.58</c:v>
                </c:pt>
                <c:pt idx="8138">
                  <c:v>6160.66</c:v>
                </c:pt>
                <c:pt idx="8139">
                  <c:v>17466.939999999999</c:v>
                </c:pt>
                <c:pt idx="8140">
                  <c:v>59313.87</c:v>
                </c:pt>
                <c:pt idx="8141">
                  <c:v>8473.51</c:v>
                </c:pt>
                <c:pt idx="8142">
                  <c:v>6042.15</c:v>
                </c:pt>
                <c:pt idx="8143">
                  <c:v>40675.199999999997</c:v>
                </c:pt>
                <c:pt idx="8144">
                  <c:v>9936.73</c:v>
                </c:pt>
                <c:pt idx="8145">
                  <c:v>8111.45</c:v>
                </c:pt>
                <c:pt idx="8146">
                  <c:v>2733.56</c:v>
                </c:pt>
                <c:pt idx="8147">
                  <c:v>4423.91</c:v>
                </c:pt>
                <c:pt idx="8148">
                  <c:v>20246.150000000001</c:v>
                </c:pt>
                <c:pt idx="8149">
                  <c:v>10967.72</c:v>
                </c:pt>
                <c:pt idx="8150">
                  <c:v>17524.560000000001</c:v>
                </c:pt>
                <c:pt idx="8151">
                  <c:v>7975.12</c:v>
                </c:pt>
                <c:pt idx="8152">
                  <c:v>1592.49</c:v>
                </c:pt>
                <c:pt idx="8153">
                  <c:v>5077.9799999999996</c:v>
                </c:pt>
                <c:pt idx="8154">
                  <c:v>6388.07</c:v>
                </c:pt>
                <c:pt idx="8155">
                  <c:v>5324.14</c:v>
                </c:pt>
                <c:pt idx="8156">
                  <c:v>9391.41</c:v>
                </c:pt>
                <c:pt idx="8157">
                  <c:v>6572.32</c:v>
                </c:pt>
                <c:pt idx="8158">
                  <c:v>59233.98</c:v>
                </c:pt>
                <c:pt idx="8159">
                  <c:v>4383.32</c:v>
                </c:pt>
                <c:pt idx="8160">
                  <c:v>13302.23</c:v>
                </c:pt>
                <c:pt idx="8161">
                  <c:v>20312.96</c:v>
                </c:pt>
                <c:pt idx="8162">
                  <c:v>42430.36</c:v>
                </c:pt>
                <c:pt idx="8163">
                  <c:v>202766.58</c:v>
                </c:pt>
                <c:pt idx="8164">
                  <c:v>6165.23</c:v>
                </c:pt>
                <c:pt idx="8165">
                  <c:v>7889.94</c:v>
                </c:pt>
                <c:pt idx="8166">
                  <c:v>5515.25</c:v>
                </c:pt>
                <c:pt idx="8167">
                  <c:v>10230.18</c:v>
                </c:pt>
                <c:pt idx="8168">
                  <c:v>4352.8</c:v>
                </c:pt>
                <c:pt idx="8169">
                  <c:v>14336.94</c:v>
                </c:pt>
                <c:pt idx="8170">
                  <c:v>14218.66</c:v>
                </c:pt>
                <c:pt idx="8171">
                  <c:v>6666.48</c:v>
                </c:pt>
                <c:pt idx="8172">
                  <c:v>4514.79</c:v>
                </c:pt>
                <c:pt idx="8173">
                  <c:v>50650.71</c:v>
                </c:pt>
                <c:pt idx="8174">
                  <c:v>4344.79</c:v>
                </c:pt>
                <c:pt idx="8175">
                  <c:v>9336.98</c:v>
                </c:pt>
                <c:pt idx="8176">
                  <c:v>5397.93</c:v>
                </c:pt>
                <c:pt idx="8177">
                  <c:v>13682.84</c:v>
                </c:pt>
                <c:pt idx="8178">
                  <c:v>10212.540000000001</c:v>
                </c:pt>
                <c:pt idx="8179">
                  <c:v>3537.33</c:v>
                </c:pt>
                <c:pt idx="8180">
                  <c:v>14788.58</c:v>
                </c:pt>
                <c:pt idx="8181">
                  <c:v>9223.7900000000009</c:v>
                </c:pt>
                <c:pt idx="8182">
                  <c:v>1490.49</c:v>
                </c:pt>
                <c:pt idx="8183">
                  <c:v>8201.86</c:v>
                </c:pt>
                <c:pt idx="8184">
                  <c:v>14782.24</c:v>
                </c:pt>
                <c:pt idx="8185">
                  <c:v>3503.32</c:v>
                </c:pt>
                <c:pt idx="8186">
                  <c:v>2706.07</c:v>
                </c:pt>
                <c:pt idx="8187">
                  <c:v>6060.99</c:v>
                </c:pt>
                <c:pt idx="8188">
                  <c:v>2705.97</c:v>
                </c:pt>
                <c:pt idx="8189">
                  <c:v>41704.82</c:v>
                </c:pt>
                <c:pt idx="8190">
                  <c:v>202631.18</c:v>
                </c:pt>
                <c:pt idx="8191">
                  <c:v>5501.31</c:v>
                </c:pt>
                <c:pt idx="8192">
                  <c:v>17194.490000000002</c:v>
                </c:pt>
                <c:pt idx="8193">
                  <c:v>13022.59</c:v>
                </c:pt>
                <c:pt idx="8194">
                  <c:v>2510.9699999999998</c:v>
                </c:pt>
                <c:pt idx="8195">
                  <c:v>50503.71</c:v>
                </c:pt>
                <c:pt idx="8196">
                  <c:v>6147.95</c:v>
                </c:pt>
                <c:pt idx="8197">
                  <c:v>17442.54</c:v>
                </c:pt>
                <c:pt idx="8198">
                  <c:v>17499.560000000001</c:v>
                </c:pt>
                <c:pt idx="8199">
                  <c:v>69015.11</c:v>
                </c:pt>
                <c:pt idx="8200">
                  <c:v>9468.0300000000007</c:v>
                </c:pt>
                <c:pt idx="8201">
                  <c:v>17504.05</c:v>
                </c:pt>
                <c:pt idx="8202">
                  <c:v>4764.8</c:v>
                </c:pt>
                <c:pt idx="8203">
                  <c:v>264339.11</c:v>
                </c:pt>
                <c:pt idx="8204">
                  <c:v>8849.93</c:v>
                </c:pt>
                <c:pt idx="8205">
                  <c:v>8891.06</c:v>
                </c:pt>
                <c:pt idx="8206">
                  <c:v>6330.07</c:v>
                </c:pt>
                <c:pt idx="8207">
                  <c:v>41669.97</c:v>
                </c:pt>
                <c:pt idx="8208">
                  <c:v>10168.64</c:v>
                </c:pt>
                <c:pt idx="8209">
                  <c:v>7874.17</c:v>
                </c:pt>
                <c:pt idx="8210">
                  <c:v>2482.6799999999998</c:v>
                </c:pt>
                <c:pt idx="8211">
                  <c:v>14450.36</c:v>
                </c:pt>
                <c:pt idx="8212">
                  <c:v>4997.1099999999997</c:v>
                </c:pt>
                <c:pt idx="8213">
                  <c:v>41620.980000000003</c:v>
                </c:pt>
                <c:pt idx="8214">
                  <c:v>19097.43</c:v>
                </c:pt>
                <c:pt idx="8215">
                  <c:v>11854.85</c:v>
                </c:pt>
                <c:pt idx="8216">
                  <c:v>6981.28</c:v>
                </c:pt>
                <c:pt idx="8217">
                  <c:v>9181.19</c:v>
                </c:pt>
                <c:pt idx="8218">
                  <c:v>19069.28</c:v>
                </c:pt>
                <c:pt idx="8219">
                  <c:v>13007.77</c:v>
                </c:pt>
                <c:pt idx="8220">
                  <c:v>41603.129999999997</c:v>
                </c:pt>
                <c:pt idx="8221">
                  <c:v>17436.73</c:v>
                </c:pt>
                <c:pt idx="8222">
                  <c:v>9275.1200000000008</c:v>
                </c:pt>
                <c:pt idx="8223">
                  <c:v>8885.02</c:v>
                </c:pt>
                <c:pt idx="8224">
                  <c:v>1470.73</c:v>
                </c:pt>
                <c:pt idx="8225">
                  <c:v>13275.52</c:v>
                </c:pt>
                <c:pt idx="8226">
                  <c:v>2459.92</c:v>
                </c:pt>
                <c:pt idx="8227">
                  <c:v>6643.01</c:v>
                </c:pt>
                <c:pt idx="8228">
                  <c:v>19046.060000000001</c:v>
                </c:pt>
                <c:pt idx="8229">
                  <c:v>4450.67</c:v>
                </c:pt>
                <c:pt idx="8230">
                  <c:v>7925.36</c:v>
                </c:pt>
                <c:pt idx="8231">
                  <c:v>8851.02</c:v>
                </c:pt>
                <c:pt idx="8232">
                  <c:v>8862.06</c:v>
                </c:pt>
                <c:pt idx="8233">
                  <c:v>8081.45</c:v>
                </c:pt>
                <c:pt idx="8234">
                  <c:v>3719.52</c:v>
                </c:pt>
                <c:pt idx="8235">
                  <c:v>13264.81</c:v>
                </c:pt>
                <c:pt idx="8236">
                  <c:v>1464.12</c:v>
                </c:pt>
                <c:pt idx="8237">
                  <c:v>5369.95</c:v>
                </c:pt>
                <c:pt idx="8238">
                  <c:v>63730.78</c:v>
                </c:pt>
                <c:pt idx="8239">
                  <c:v>2455.6</c:v>
                </c:pt>
                <c:pt idx="8240">
                  <c:v>2452.39</c:v>
                </c:pt>
                <c:pt idx="8241">
                  <c:v>19472.57</c:v>
                </c:pt>
                <c:pt idx="8242">
                  <c:v>7951.45</c:v>
                </c:pt>
                <c:pt idx="8243">
                  <c:v>63702.81</c:v>
                </c:pt>
                <c:pt idx="8244">
                  <c:v>5341.65</c:v>
                </c:pt>
                <c:pt idx="8245">
                  <c:v>18965.38</c:v>
                </c:pt>
                <c:pt idx="8246">
                  <c:v>9153.15</c:v>
                </c:pt>
                <c:pt idx="8247">
                  <c:v>9193.1299999999992</c:v>
                </c:pt>
                <c:pt idx="8248">
                  <c:v>1457.57</c:v>
                </c:pt>
                <c:pt idx="8249">
                  <c:v>4749.04</c:v>
                </c:pt>
                <c:pt idx="8250">
                  <c:v>9103.39</c:v>
                </c:pt>
                <c:pt idx="8251">
                  <c:v>202598.54</c:v>
                </c:pt>
                <c:pt idx="8252">
                  <c:v>6813.28</c:v>
                </c:pt>
                <c:pt idx="8253">
                  <c:v>6743.36</c:v>
                </c:pt>
                <c:pt idx="8254">
                  <c:v>9848.49</c:v>
                </c:pt>
                <c:pt idx="8255">
                  <c:v>14149.4</c:v>
                </c:pt>
                <c:pt idx="8256">
                  <c:v>8803.93</c:v>
                </c:pt>
                <c:pt idx="8257">
                  <c:v>7817.17</c:v>
                </c:pt>
                <c:pt idx="8258">
                  <c:v>10348.85</c:v>
                </c:pt>
                <c:pt idx="8259">
                  <c:v>5313.27</c:v>
                </c:pt>
                <c:pt idx="8260">
                  <c:v>2431.4</c:v>
                </c:pt>
                <c:pt idx="8261">
                  <c:v>9134.81</c:v>
                </c:pt>
                <c:pt idx="8262">
                  <c:v>2421.54</c:v>
                </c:pt>
                <c:pt idx="8263">
                  <c:v>5741.59</c:v>
                </c:pt>
                <c:pt idx="8264">
                  <c:v>4995.95</c:v>
                </c:pt>
                <c:pt idx="8265">
                  <c:v>7215.99</c:v>
                </c:pt>
                <c:pt idx="8266">
                  <c:v>1451.29</c:v>
                </c:pt>
                <c:pt idx="8267">
                  <c:v>10946.67</c:v>
                </c:pt>
                <c:pt idx="8268">
                  <c:v>202567.85</c:v>
                </c:pt>
                <c:pt idx="8269">
                  <c:v>3435.21</c:v>
                </c:pt>
                <c:pt idx="8270">
                  <c:v>18909.38</c:v>
                </c:pt>
                <c:pt idx="8271">
                  <c:v>41540.67</c:v>
                </c:pt>
                <c:pt idx="8272">
                  <c:v>1437.88</c:v>
                </c:pt>
                <c:pt idx="8273">
                  <c:v>5841.55</c:v>
                </c:pt>
                <c:pt idx="8274">
                  <c:v>16113.69</c:v>
                </c:pt>
                <c:pt idx="8275">
                  <c:v>10159.299999999999</c:v>
                </c:pt>
                <c:pt idx="8276">
                  <c:v>3702.6</c:v>
                </c:pt>
                <c:pt idx="8277">
                  <c:v>14771.15</c:v>
                </c:pt>
                <c:pt idx="8278">
                  <c:v>1918.91</c:v>
                </c:pt>
                <c:pt idx="8279">
                  <c:v>6698.09</c:v>
                </c:pt>
                <c:pt idx="8280">
                  <c:v>6827.19</c:v>
                </c:pt>
                <c:pt idx="8281">
                  <c:v>5465.31</c:v>
                </c:pt>
                <c:pt idx="8282">
                  <c:v>42395.360000000001</c:v>
                </c:pt>
                <c:pt idx="8283">
                  <c:v>4325.5</c:v>
                </c:pt>
                <c:pt idx="8284">
                  <c:v>4286.7</c:v>
                </c:pt>
                <c:pt idx="8285">
                  <c:v>4714.88</c:v>
                </c:pt>
                <c:pt idx="8286">
                  <c:v>10149.73</c:v>
                </c:pt>
                <c:pt idx="8287">
                  <c:v>7796.26</c:v>
                </c:pt>
                <c:pt idx="8288">
                  <c:v>1900.27</c:v>
                </c:pt>
                <c:pt idx="8289">
                  <c:v>10133.94</c:v>
                </c:pt>
                <c:pt idx="8290">
                  <c:v>14742.12</c:v>
                </c:pt>
                <c:pt idx="8291">
                  <c:v>16074.57</c:v>
                </c:pt>
                <c:pt idx="8292">
                  <c:v>10346.629999999999</c:v>
                </c:pt>
                <c:pt idx="8293">
                  <c:v>12405.64</c:v>
                </c:pt>
                <c:pt idx="8294">
                  <c:v>6663.09</c:v>
                </c:pt>
                <c:pt idx="8295">
                  <c:v>7159.9</c:v>
                </c:pt>
                <c:pt idx="8296">
                  <c:v>115448.97</c:v>
                </c:pt>
                <c:pt idx="8297">
                  <c:v>14730.98</c:v>
                </c:pt>
                <c:pt idx="8298">
                  <c:v>4990.3100000000004</c:v>
                </c:pt>
                <c:pt idx="8299">
                  <c:v>18893.36</c:v>
                </c:pt>
                <c:pt idx="8300">
                  <c:v>10174.629999999999</c:v>
                </c:pt>
                <c:pt idx="8301">
                  <c:v>7971.43</c:v>
                </c:pt>
                <c:pt idx="8302">
                  <c:v>8392.68</c:v>
                </c:pt>
                <c:pt idx="8303">
                  <c:v>9160.1299999999992</c:v>
                </c:pt>
                <c:pt idx="8304">
                  <c:v>8058.58</c:v>
                </c:pt>
                <c:pt idx="8305">
                  <c:v>15631.99</c:v>
                </c:pt>
                <c:pt idx="8306">
                  <c:v>8753.93</c:v>
                </c:pt>
                <c:pt idx="8307">
                  <c:v>1892.64</c:v>
                </c:pt>
                <c:pt idx="8308">
                  <c:v>3412.02</c:v>
                </c:pt>
                <c:pt idx="8309">
                  <c:v>7780.62</c:v>
                </c:pt>
                <c:pt idx="8310">
                  <c:v>4496.2</c:v>
                </c:pt>
                <c:pt idx="8311">
                  <c:v>12992.23</c:v>
                </c:pt>
                <c:pt idx="8312">
                  <c:v>6738.92</c:v>
                </c:pt>
                <c:pt idx="8313">
                  <c:v>37410.15</c:v>
                </c:pt>
                <c:pt idx="8314">
                  <c:v>1882.93</c:v>
                </c:pt>
                <c:pt idx="8315">
                  <c:v>14170.66</c:v>
                </c:pt>
                <c:pt idx="8316">
                  <c:v>3372.65</c:v>
                </c:pt>
                <c:pt idx="8317">
                  <c:v>7760.12</c:v>
                </c:pt>
                <c:pt idx="8318">
                  <c:v>3356.97</c:v>
                </c:pt>
                <c:pt idx="8319">
                  <c:v>1865.49</c:v>
                </c:pt>
                <c:pt idx="8320">
                  <c:v>6637.41</c:v>
                </c:pt>
                <c:pt idx="8321">
                  <c:v>17423.93</c:v>
                </c:pt>
                <c:pt idx="8322">
                  <c:v>15614.99</c:v>
                </c:pt>
                <c:pt idx="8323">
                  <c:v>14116.4</c:v>
                </c:pt>
                <c:pt idx="8324">
                  <c:v>7727.12</c:v>
                </c:pt>
                <c:pt idx="8325">
                  <c:v>40639.199999999997</c:v>
                </c:pt>
                <c:pt idx="8326">
                  <c:v>1853.61</c:v>
                </c:pt>
                <c:pt idx="8327">
                  <c:v>3473.91</c:v>
                </c:pt>
                <c:pt idx="8328">
                  <c:v>8947.81</c:v>
                </c:pt>
                <c:pt idx="8329">
                  <c:v>5270.27</c:v>
                </c:pt>
                <c:pt idx="8330">
                  <c:v>8795.06</c:v>
                </c:pt>
                <c:pt idx="8331">
                  <c:v>4973.03</c:v>
                </c:pt>
                <c:pt idx="8332">
                  <c:v>6118.92</c:v>
                </c:pt>
                <c:pt idx="8333">
                  <c:v>3434.67</c:v>
                </c:pt>
                <c:pt idx="8334">
                  <c:v>14697.98</c:v>
                </c:pt>
                <c:pt idx="8335">
                  <c:v>4963.1400000000003</c:v>
                </c:pt>
                <c:pt idx="8336">
                  <c:v>4485.04</c:v>
                </c:pt>
                <c:pt idx="8337">
                  <c:v>7130.9</c:v>
                </c:pt>
                <c:pt idx="8338">
                  <c:v>14138.66</c:v>
                </c:pt>
                <c:pt idx="8339">
                  <c:v>18854.36</c:v>
                </c:pt>
                <c:pt idx="8340">
                  <c:v>202514.3</c:v>
                </c:pt>
                <c:pt idx="8341">
                  <c:v>4477.0600000000004</c:v>
                </c:pt>
                <c:pt idx="8342">
                  <c:v>7708.54</c:v>
                </c:pt>
                <c:pt idx="8343">
                  <c:v>8756.5</c:v>
                </c:pt>
                <c:pt idx="8344">
                  <c:v>10097.02</c:v>
                </c:pt>
                <c:pt idx="8345">
                  <c:v>7694.59</c:v>
                </c:pt>
                <c:pt idx="8346">
                  <c:v>3346.86</c:v>
                </c:pt>
                <c:pt idx="8347">
                  <c:v>17488.05</c:v>
                </c:pt>
                <c:pt idx="8348">
                  <c:v>17295.93</c:v>
                </c:pt>
                <c:pt idx="8349">
                  <c:v>8973.84</c:v>
                </c:pt>
                <c:pt idx="8350">
                  <c:v>68968.11</c:v>
                </c:pt>
                <c:pt idx="8351">
                  <c:v>4425.0600000000004</c:v>
                </c:pt>
                <c:pt idx="8352">
                  <c:v>5894.15</c:v>
                </c:pt>
                <c:pt idx="8353">
                  <c:v>11554.93</c:v>
                </c:pt>
                <c:pt idx="8354">
                  <c:v>5248.27</c:v>
                </c:pt>
                <c:pt idx="8355">
                  <c:v>4280.5600000000004</c:v>
                </c:pt>
                <c:pt idx="8356">
                  <c:v>3340.75</c:v>
                </c:pt>
                <c:pt idx="8357">
                  <c:v>15581.99</c:v>
                </c:pt>
                <c:pt idx="8358">
                  <c:v>4407.0600000000004</c:v>
                </c:pt>
                <c:pt idx="8359">
                  <c:v>9851.73</c:v>
                </c:pt>
                <c:pt idx="8360">
                  <c:v>11421.83</c:v>
                </c:pt>
                <c:pt idx="8361">
                  <c:v>6082.66</c:v>
                </c:pt>
                <c:pt idx="8362">
                  <c:v>9772.49</c:v>
                </c:pt>
                <c:pt idx="8363">
                  <c:v>3719.01</c:v>
                </c:pt>
                <c:pt idx="8364">
                  <c:v>19439.57</c:v>
                </c:pt>
                <c:pt idx="8365">
                  <c:v>13660.84</c:v>
                </c:pt>
                <c:pt idx="8366">
                  <c:v>3654.18</c:v>
                </c:pt>
                <c:pt idx="8367">
                  <c:v>68955.87</c:v>
                </c:pt>
                <c:pt idx="8368">
                  <c:v>7172.99</c:v>
                </c:pt>
                <c:pt idx="8369">
                  <c:v>59226.13</c:v>
                </c:pt>
                <c:pt idx="8370">
                  <c:v>6814.1</c:v>
                </c:pt>
                <c:pt idx="8371">
                  <c:v>8932.74</c:v>
                </c:pt>
                <c:pt idx="8372">
                  <c:v>25323.279999999999</c:v>
                </c:pt>
                <c:pt idx="8373">
                  <c:v>4924.1400000000003</c:v>
                </c:pt>
                <c:pt idx="8374">
                  <c:v>4250.5600000000004</c:v>
                </c:pt>
                <c:pt idx="8375">
                  <c:v>8936.76</c:v>
                </c:pt>
                <c:pt idx="8376">
                  <c:v>5232.1400000000003</c:v>
                </c:pt>
                <c:pt idx="8377">
                  <c:v>6065.96</c:v>
                </c:pt>
                <c:pt idx="8378">
                  <c:v>6052.96</c:v>
                </c:pt>
                <c:pt idx="8379">
                  <c:v>17264.580000000002</c:v>
                </c:pt>
                <c:pt idx="8380">
                  <c:v>10122.950000000001</c:v>
                </c:pt>
                <c:pt idx="8381">
                  <c:v>41523.35</c:v>
                </c:pt>
                <c:pt idx="8382">
                  <c:v>3421.67</c:v>
                </c:pt>
                <c:pt idx="8383">
                  <c:v>6552.97</c:v>
                </c:pt>
                <c:pt idx="8384">
                  <c:v>25350.28</c:v>
                </c:pt>
                <c:pt idx="8385">
                  <c:v>7121.62</c:v>
                </c:pt>
                <c:pt idx="8386">
                  <c:v>6618.37</c:v>
                </c:pt>
                <c:pt idx="8387">
                  <c:v>4442.5200000000004</c:v>
                </c:pt>
                <c:pt idx="8388">
                  <c:v>9242.1299999999992</c:v>
                </c:pt>
                <c:pt idx="8389">
                  <c:v>3448.72</c:v>
                </c:pt>
                <c:pt idx="8390">
                  <c:v>8870.2900000000009</c:v>
                </c:pt>
                <c:pt idx="8391">
                  <c:v>4420.5600000000004</c:v>
                </c:pt>
                <c:pt idx="8392">
                  <c:v>3332.38</c:v>
                </c:pt>
                <c:pt idx="8393">
                  <c:v>6604.94</c:v>
                </c:pt>
                <c:pt idx="8394">
                  <c:v>3325.67</c:v>
                </c:pt>
                <c:pt idx="8395">
                  <c:v>7967.46</c:v>
                </c:pt>
                <c:pt idx="8396">
                  <c:v>14253.94</c:v>
                </c:pt>
                <c:pt idx="8397">
                  <c:v>3613.18</c:v>
                </c:pt>
                <c:pt idx="8398">
                  <c:v>7333.65</c:v>
                </c:pt>
                <c:pt idx="8399">
                  <c:v>9674.64</c:v>
                </c:pt>
                <c:pt idx="8400">
                  <c:v>6619.01</c:v>
                </c:pt>
                <c:pt idx="8401">
                  <c:v>17337.78</c:v>
                </c:pt>
                <c:pt idx="8402">
                  <c:v>6284.07</c:v>
                </c:pt>
                <c:pt idx="8403">
                  <c:v>3305.47</c:v>
                </c:pt>
                <c:pt idx="8404">
                  <c:v>4377.45</c:v>
                </c:pt>
                <c:pt idx="8405">
                  <c:v>14655.48</c:v>
                </c:pt>
                <c:pt idx="8406">
                  <c:v>3284.67</c:v>
                </c:pt>
                <c:pt idx="8407">
                  <c:v>4828.4799999999996</c:v>
                </c:pt>
                <c:pt idx="8408">
                  <c:v>10110.82</c:v>
                </c:pt>
                <c:pt idx="8409">
                  <c:v>8156.59</c:v>
                </c:pt>
                <c:pt idx="8410">
                  <c:v>56598.9</c:v>
                </c:pt>
                <c:pt idx="8411">
                  <c:v>10854.8</c:v>
                </c:pt>
                <c:pt idx="8412">
                  <c:v>202473.3</c:v>
                </c:pt>
                <c:pt idx="8413">
                  <c:v>7916.45</c:v>
                </c:pt>
                <c:pt idx="8414">
                  <c:v>3217.55</c:v>
                </c:pt>
                <c:pt idx="8415">
                  <c:v>5452.07</c:v>
                </c:pt>
                <c:pt idx="8416">
                  <c:v>8859.06</c:v>
                </c:pt>
                <c:pt idx="8417">
                  <c:v>4361.3599999999997</c:v>
                </c:pt>
                <c:pt idx="8418">
                  <c:v>7060.62</c:v>
                </c:pt>
                <c:pt idx="8419">
                  <c:v>7005.72</c:v>
                </c:pt>
                <c:pt idx="8420">
                  <c:v>7316.24</c:v>
                </c:pt>
                <c:pt idx="8421">
                  <c:v>15576.5</c:v>
                </c:pt>
                <c:pt idx="8422">
                  <c:v>4340.58</c:v>
                </c:pt>
                <c:pt idx="8423">
                  <c:v>14078.66</c:v>
                </c:pt>
                <c:pt idx="8424">
                  <c:v>8939.31</c:v>
                </c:pt>
                <c:pt idx="8425">
                  <c:v>8533.91</c:v>
                </c:pt>
                <c:pt idx="8426">
                  <c:v>4242.0200000000004</c:v>
                </c:pt>
                <c:pt idx="8427">
                  <c:v>18829.13</c:v>
                </c:pt>
                <c:pt idx="8428">
                  <c:v>4227.79</c:v>
                </c:pt>
                <c:pt idx="8429">
                  <c:v>7102.1</c:v>
                </c:pt>
                <c:pt idx="8430">
                  <c:v>4808.93</c:v>
                </c:pt>
                <c:pt idx="8431">
                  <c:v>3202.19</c:v>
                </c:pt>
                <c:pt idx="8432">
                  <c:v>4923.8</c:v>
                </c:pt>
                <c:pt idx="8433">
                  <c:v>6756.84</c:v>
                </c:pt>
                <c:pt idx="8434">
                  <c:v>15941.57</c:v>
                </c:pt>
                <c:pt idx="8435">
                  <c:v>4307.58</c:v>
                </c:pt>
                <c:pt idx="8436">
                  <c:v>4222.18</c:v>
                </c:pt>
                <c:pt idx="8437">
                  <c:v>7093.3</c:v>
                </c:pt>
                <c:pt idx="8438">
                  <c:v>25257.360000000001</c:v>
                </c:pt>
                <c:pt idx="8439">
                  <c:v>8129.2</c:v>
                </c:pt>
                <c:pt idx="8440">
                  <c:v>3628.39</c:v>
                </c:pt>
                <c:pt idx="8441">
                  <c:v>4768.97</c:v>
                </c:pt>
                <c:pt idx="8442">
                  <c:v>7087.29</c:v>
                </c:pt>
                <c:pt idx="8443">
                  <c:v>4203.9799999999996</c:v>
                </c:pt>
                <c:pt idx="8444">
                  <c:v>17487.43</c:v>
                </c:pt>
                <c:pt idx="8445">
                  <c:v>115330.97</c:v>
                </c:pt>
                <c:pt idx="8446">
                  <c:v>8165.59</c:v>
                </c:pt>
                <c:pt idx="8447">
                  <c:v>4246.3100000000004</c:v>
                </c:pt>
                <c:pt idx="8448">
                  <c:v>9215.44</c:v>
                </c:pt>
                <c:pt idx="8449">
                  <c:v>11842.61</c:v>
                </c:pt>
                <c:pt idx="8450">
                  <c:v>4698.99</c:v>
                </c:pt>
                <c:pt idx="8451">
                  <c:v>10839.8</c:v>
                </c:pt>
                <c:pt idx="8452">
                  <c:v>18758.13</c:v>
                </c:pt>
                <c:pt idx="8453">
                  <c:v>17225.78</c:v>
                </c:pt>
                <c:pt idx="8454">
                  <c:v>8766.06</c:v>
                </c:pt>
                <c:pt idx="8455">
                  <c:v>3391.29</c:v>
                </c:pt>
                <c:pt idx="8456">
                  <c:v>12539.58</c:v>
                </c:pt>
                <c:pt idx="8457">
                  <c:v>9144.84</c:v>
                </c:pt>
                <c:pt idx="8458">
                  <c:v>6566.87</c:v>
                </c:pt>
                <c:pt idx="8459">
                  <c:v>8115.28</c:v>
                </c:pt>
                <c:pt idx="8460">
                  <c:v>4679.99</c:v>
                </c:pt>
                <c:pt idx="8461">
                  <c:v>9181.84</c:v>
                </c:pt>
                <c:pt idx="8462">
                  <c:v>8100.48</c:v>
                </c:pt>
                <c:pt idx="8463">
                  <c:v>7263</c:v>
                </c:pt>
                <c:pt idx="8464">
                  <c:v>17458.560000000001</c:v>
                </c:pt>
                <c:pt idx="8465">
                  <c:v>8051.48</c:v>
                </c:pt>
                <c:pt idx="8466">
                  <c:v>202452.3</c:v>
                </c:pt>
                <c:pt idx="8467">
                  <c:v>4384.66</c:v>
                </c:pt>
                <c:pt idx="8468">
                  <c:v>4378.6099999999997</c:v>
                </c:pt>
                <c:pt idx="8469">
                  <c:v>8380.65</c:v>
                </c:pt>
                <c:pt idx="8470">
                  <c:v>1387.88</c:v>
                </c:pt>
                <c:pt idx="8471">
                  <c:v>264289.11</c:v>
                </c:pt>
                <c:pt idx="8472">
                  <c:v>5445.67</c:v>
                </c:pt>
                <c:pt idx="8473">
                  <c:v>5732.93</c:v>
                </c:pt>
                <c:pt idx="8474">
                  <c:v>4660</c:v>
                </c:pt>
                <c:pt idx="8475">
                  <c:v>4756.99</c:v>
                </c:pt>
                <c:pt idx="8476">
                  <c:v>4909</c:v>
                </c:pt>
                <c:pt idx="8477">
                  <c:v>6510.65</c:v>
                </c:pt>
                <c:pt idx="8478">
                  <c:v>10781.17</c:v>
                </c:pt>
                <c:pt idx="8479">
                  <c:v>7059.06</c:v>
                </c:pt>
                <c:pt idx="8480">
                  <c:v>10822.17</c:v>
                </c:pt>
                <c:pt idx="8481">
                  <c:v>4183.8500000000004</c:v>
                </c:pt>
                <c:pt idx="8482">
                  <c:v>4368.83</c:v>
                </c:pt>
                <c:pt idx="8483">
                  <c:v>13206.81</c:v>
                </c:pt>
                <c:pt idx="8484">
                  <c:v>5726.84</c:v>
                </c:pt>
                <c:pt idx="8485">
                  <c:v>4171.05</c:v>
                </c:pt>
                <c:pt idx="8486">
                  <c:v>6487.61</c:v>
                </c:pt>
                <c:pt idx="8487">
                  <c:v>4230.51</c:v>
                </c:pt>
                <c:pt idx="8488">
                  <c:v>6424.73</c:v>
                </c:pt>
                <c:pt idx="8489">
                  <c:v>10065.02</c:v>
                </c:pt>
                <c:pt idx="8490">
                  <c:v>9432.0300000000007</c:v>
                </c:pt>
                <c:pt idx="8491">
                  <c:v>4797.09</c:v>
                </c:pt>
                <c:pt idx="8492">
                  <c:v>25222.97</c:v>
                </c:pt>
                <c:pt idx="8493">
                  <c:v>4155.57</c:v>
                </c:pt>
                <c:pt idx="8494">
                  <c:v>4219.24</c:v>
                </c:pt>
                <c:pt idx="8495">
                  <c:v>14416.64</c:v>
                </c:pt>
                <c:pt idx="8496">
                  <c:v>14364.64</c:v>
                </c:pt>
                <c:pt idx="8497">
                  <c:v>63643.81</c:v>
                </c:pt>
                <c:pt idx="8498">
                  <c:v>4169.8599999999997</c:v>
                </c:pt>
                <c:pt idx="8499">
                  <c:v>41516.400000000001</c:v>
                </c:pt>
                <c:pt idx="8500">
                  <c:v>6407.94</c:v>
                </c:pt>
                <c:pt idx="8501">
                  <c:v>14708.52</c:v>
                </c:pt>
                <c:pt idx="8502">
                  <c:v>4364.1400000000003</c:v>
                </c:pt>
                <c:pt idx="8503">
                  <c:v>9112.9699999999993</c:v>
                </c:pt>
                <c:pt idx="8504">
                  <c:v>8047.44</c:v>
                </c:pt>
                <c:pt idx="8505">
                  <c:v>12358.07</c:v>
                </c:pt>
                <c:pt idx="8506">
                  <c:v>13911.66</c:v>
                </c:pt>
                <c:pt idx="8507">
                  <c:v>1385.49</c:v>
                </c:pt>
                <c:pt idx="8508">
                  <c:v>8014.99</c:v>
                </c:pt>
                <c:pt idx="8509">
                  <c:v>7992.48</c:v>
                </c:pt>
                <c:pt idx="8510">
                  <c:v>19357.57</c:v>
                </c:pt>
                <c:pt idx="8511">
                  <c:v>17221.580000000002</c:v>
                </c:pt>
                <c:pt idx="8512">
                  <c:v>25206.19</c:v>
                </c:pt>
                <c:pt idx="8513">
                  <c:v>17465.05</c:v>
                </c:pt>
                <c:pt idx="8514">
                  <c:v>14615.48</c:v>
                </c:pt>
                <c:pt idx="8515">
                  <c:v>41496.99</c:v>
                </c:pt>
                <c:pt idx="8516">
                  <c:v>1368.64</c:v>
                </c:pt>
                <c:pt idx="8517">
                  <c:v>6470.79</c:v>
                </c:pt>
                <c:pt idx="8518">
                  <c:v>41431.99</c:v>
                </c:pt>
                <c:pt idx="8519">
                  <c:v>42324.36</c:v>
                </c:pt>
                <c:pt idx="8520">
                  <c:v>59103.13</c:v>
                </c:pt>
                <c:pt idx="8521">
                  <c:v>12511.58</c:v>
                </c:pt>
                <c:pt idx="8522">
                  <c:v>6090.92</c:v>
                </c:pt>
                <c:pt idx="8523">
                  <c:v>14582.89</c:v>
                </c:pt>
                <c:pt idx="8524">
                  <c:v>17448.05</c:v>
                </c:pt>
                <c:pt idx="8525">
                  <c:v>9096.91</c:v>
                </c:pt>
                <c:pt idx="8526">
                  <c:v>6040.17</c:v>
                </c:pt>
                <c:pt idx="8527">
                  <c:v>16581.490000000002</c:v>
                </c:pt>
                <c:pt idx="8528">
                  <c:v>8007.52</c:v>
                </c:pt>
                <c:pt idx="8529">
                  <c:v>10929.84</c:v>
                </c:pt>
                <c:pt idx="8530">
                  <c:v>7934.5</c:v>
                </c:pt>
                <c:pt idx="8531">
                  <c:v>8661.5</c:v>
                </c:pt>
                <c:pt idx="8532">
                  <c:v>4800.8</c:v>
                </c:pt>
                <c:pt idx="8533">
                  <c:v>9074.2900000000009</c:v>
                </c:pt>
                <c:pt idx="8534">
                  <c:v>7982.78</c:v>
                </c:pt>
                <c:pt idx="8535">
                  <c:v>6021.59</c:v>
                </c:pt>
                <c:pt idx="8536">
                  <c:v>4154.1099999999997</c:v>
                </c:pt>
                <c:pt idx="8537">
                  <c:v>6467.3</c:v>
                </c:pt>
                <c:pt idx="8538">
                  <c:v>7144.64</c:v>
                </c:pt>
                <c:pt idx="8539">
                  <c:v>14566.35</c:v>
                </c:pt>
                <c:pt idx="8540">
                  <c:v>12333.17</c:v>
                </c:pt>
                <c:pt idx="8541">
                  <c:v>9060.32</c:v>
                </c:pt>
                <c:pt idx="8542">
                  <c:v>7110.27</c:v>
                </c:pt>
                <c:pt idx="8543">
                  <c:v>63593.81</c:v>
                </c:pt>
                <c:pt idx="8544">
                  <c:v>6013.61</c:v>
                </c:pt>
                <c:pt idx="8545">
                  <c:v>6462.43</c:v>
                </c:pt>
                <c:pt idx="8546">
                  <c:v>10768.38</c:v>
                </c:pt>
                <c:pt idx="8547">
                  <c:v>202413.72</c:v>
                </c:pt>
                <c:pt idx="8548">
                  <c:v>5946.97</c:v>
                </c:pt>
                <c:pt idx="8549">
                  <c:v>8304.61</c:v>
                </c:pt>
                <c:pt idx="8550">
                  <c:v>58994.13</c:v>
                </c:pt>
                <c:pt idx="8551">
                  <c:v>7230</c:v>
                </c:pt>
                <c:pt idx="8552">
                  <c:v>4425.5200000000004</c:v>
                </c:pt>
                <c:pt idx="8553">
                  <c:v>44205.31</c:v>
                </c:pt>
                <c:pt idx="8554">
                  <c:v>15876.13</c:v>
                </c:pt>
                <c:pt idx="8555">
                  <c:v>7914.46</c:v>
                </c:pt>
                <c:pt idx="8556">
                  <c:v>3191.89</c:v>
                </c:pt>
                <c:pt idx="8557">
                  <c:v>7891.42</c:v>
                </c:pt>
                <c:pt idx="8558">
                  <c:v>3181.91</c:v>
                </c:pt>
                <c:pt idx="8559">
                  <c:v>3414.71</c:v>
                </c:pt>
                <c:pt idx="8560">
                  <c:v>14682.89</c:v>
                </c:pt>
                <c:pt idx="8561">
                  <c:v>8370.61</c:v>
                </c:pt>
                <c:pt idx="8562">
                  <c:v>25190.19</c:v>
                </c:pt>
                <c:pt idx="8563">
                  <c:v>7952.89</c:v>
                </c:pt>
                <c:pt idx="8564">
                  <c:v>5281.59</c:v>
                </c:pt>
                <c:pt idx="8565">
                  <c:v>4143.66</c:v>
                </c:pt>
                <c:pt idx="8566">
                  <c:v>4109.55</c:v>
                </c:pt>
                <c:pt idx="8567">
                  <c:v>1347.86</c:v>
                </c:pt>
                <c:pt idx="8568">
                  <c:v>4090.76</c:v>
                </c:pt>
                <c:pt idx="8569">
                  <c:v>14124.94</c:v>
                </c:pt>
                <c:pt idx="8570">
                  <c:v>3997.67</c:v>
                </c:pt>
                <c:pt idx="8571">
                  <c:v>7172.3</c:v>
                </c:pt>
                <c:pt idx="8572">
                  <c:v>16629.46</c:v>
                </c:pt>
                <c:pt idx="8573">
                  <c:v>4880</c:v>
                </c:pt>
                <c:pt idx="8574">
                  <c:v>9039.7900000000009</c:v>
                </c:pt>
                <c:pt idx="8575">
                  <c:v>202395.6</c:v>
                </c:pt>
                <c:pt idx="8576">
                  <c:v>14543.43</c:v>
                </c:pt>
                <c:pt idx="8577">
                  <c:v>20290.96</c:v>
                </c:pt>
                <c:pt idx="8578">
                  <c:v>68915.87</c:v>
                </c:pt>
                <c:pt idx="8579">
                  <c:v>5367</c:v>
                </c:pt>
                <c:pt idx="8580">
                  <c:v>3175.28</c:v>
                </c:pt>
                <c:pt idx="8581">
                  <c:v>4136.8100000000004</c:v>
                </c:pt>
                <c:pt idx="8582">
                  <c:v>1334.15</c:v>
                </c:pt>
                <c:pt idx="8583">
                  <c:v>10892.91</c:v>
                </c:pt>
                <c:pt idx="8584">
                  <c:v>202355.51</c:v>
                </c:pt>
                <c:pt idx="8585">
                  <c:v>16518.12</c:v>
                </c:pt>
                <c:pt idx="8586">
                  <c:v>15817.89</c:v>
                </c:pt>
                <c:pt idx="8587">
                  <c:v>19467.400000000001</c:v>
                </c:pt>
                <c:pt idx="8588">
                  <c:v>11740.7</c:v>
                </c:pt>
                <c:pt idx="8589">
                  <c:v>7170.95</c:v>
                </c:pt>
                <c:pt idx="8590">
                  <c:v>5253.63</c:v>
                </c:pt>
                <c:pt idx="8591">
                  <c:v>1327.33</c:v>
                </c:pt>
                <c:pt idx="8592">
                  <c:v>7685.64</c:v>
                </c:pt>
                <c:pt idx="8593">
                  <c:v>1297.9100000000001</c:v>
                </c:pt>
                <c:pt idx="8594">
                  <c:v>63556.54</c:v>
                </c:pt>
                <c:pt idx="8595">
                  <c:v>3161</c:v>
                </c:pt>
                <c:pt idx="8596">
                  <c:v>7530.55</c:v>
                </c:pt>
                <c:pt idx="8597">
                  <c:v>16540.490000000002</c:v>
                </c:pt>
                <c:pt idx="8598">
                  <c:v>38970.35</c:v>
                </c:pt>
                <c:pt idx="8599">
                  <c:v>41388.99</c:v>
                </c:pt>
                <c:pt idx="8600">
                  <c:v>6711.92</c:v>
                </c:pt>
                <c:pt idx="8601">
                  <c:v>5614.04</c:v>
                </c:pt>
                <c:pt idx="8602">
                  <c:v>3155.2</c:v>
                </c:pt>
                <c:pt idx="8603">
                  <c:v>5241.18</c:v>
                </c:pt>
                <c:pt idx="8604">
                  <c:v>9920</c:v>
                </c:pt>
                <c:pt idx="8605">
                  <c:v>22761.41</c:v>
                </c:pt>
                <c:pt idx="8606">
                  <c:v>14448.78</c:v>
                </c:pt>
                <c:pt idx="8607">
                  <c:v>17475.73</c:v>
                </c:pt>
                <c:pt idx="8608">
                  <c:v>266469.07</c:v>
                </c:pt>
                <c:pt idx="8609">
                  <c:v>14387.37</c:v>
                </c:pt>
                <c:pt idx="8610">
                  <c:v>1290.56</c:v>
                </c:pt>
                <c:pt idx="8611">
                  <c:v>202300.92</c:v>
                </c:pt>
                <c:pt idx="8612">
                  <c:v>17209.45</c:v>
                </c:pt>
                <c:pt idx="8613">
                  <c:v>7867.27</c:v>
                </c:pt>
                <c:pt idx="8614">
                  <c:v>15559.97</c:v>
                </c:pt>
                <c:pt idx="8615">
                  <c:v>63548.45</c:v>
                </c:pt>
                <c:pt idx="8616">
                  <c:v>8271.61</c:v>
                </c:pt>
                <c:pt idx="8617">
                  <c:v>3560.18</c:v>
                </c:pt>
                <c:pt idx="8618">
                  <c:v>4591.99</c:v>
                </c:pt>
                <c:pt idx="8619">
                  <c:v>20180.150000000001</c:v>
                </c:pt>
                <c:pt idx="8620">
                  <c:v>4705.09</c:v>
                </c:pt>
                <c:pt idx="8621">
                  <c:v>6986.27</c:v>
                </c:pt>
                <c:pt idx="8622">
                  <c:v>3152.07</c:v>
                </c:pt>
                <c:pt idx="8623">
                  <c:v>16423.36</c:v>
                </c:pt>
                <c:pt idx="8624">
                  <c:v>1283.3</c:v>
                </c:pt>
                <c:pt idx="8625">
                  <c:v>25127.19</c:v>
                </c:pt>
                <c:pt idx="8626">
                  <c:v>7897.89</c:v>
                </c:pt>
                <c:pt idx="8627">
                  <c:v>15519.97</c:v>
                </c:pt>
                <c:pt idx="8628">
                  <c:v>4010.74</c:v>
                </c:pt>
                <c:pt idx="8629">
                  <c:v>14372.86</c:v>
                </c:pt>
                <c:pt idx="8630">
                  <c:v>63538.55</c:v>
                </c:pt>
                <c:pt idx="8631">
                  <c:v>4053.8</c:v>
                </c:pt>
                <c:pt idx="8632">
                  <c:v>3132.18</c:v>
                </c:pt>
                <c:pt idx="8633">
                  <c:v>3093.24</c:v>
                </c:pt>
                <c:pt idx="8634">
                  <c:v>1254.02</c:v>
                </c:pt>
                <c:pt idx="8635">
                  <c:v>17112.54</c:v>
                </c:pt>
                <c:pt idx="8636">
                  <c:v>3550.23</c:v>
                </c:pt>
                <c:pt idx="8637">
                  <c:v>7503.62</c:v>
                </c:pt>
                <c:pt idx="8638">
                  <c:v>3955.93</c:v>
                </c:pt>
                <c:pt idx="8639">
                  <c:v>3083.42</c:v>
                </c:pt>
                <c:pt idx="8640">
                  <c:v>20163.54</c:v>
                </c:pt>
                <c:pt idx="8641">
                  <c:v>14350.99</c:v>
                </c:pt>
                <c:pt idx="8642">
                  <c:v>7828.89</c:v>
                </c:pt>
                <c:pt idx="8643">
                  <c:v>56560.9</c:v>
                </c:pt>
                <c:pt idx="8644">
                  <c:v>8907.76</c:v>
                </c:pt>
                <c:pt idx="8645">
                  <c:v>15469.97</c:v>
                </c:pt>
                <c:pt idx="8646">
                  <c:v>4099.1099999999997</c:v>
                </c:pt>
                <c:pt idx="8647">
                  <c:v>9075.23</c:v>
                </c:pt>
                <c:pt idx="8648">
                  <c:v>5424.15</c:v>
                </c:pt>
                <c:pt idx="8649">
                  <c:v>4868.91</c:v>
                </c:pt>
                <c:pt idx="8650">
                  <c:v>10861.89</c:v>
                </c:pt>
                <c:pt idx="8651">
                  <c:v>7016.83</c:v>
                </c:pt>
                <c:pt idx="8652">
                  <c:v>5718.96</c:v>
                </c:pt>
                <c:pt idx="8653">
                  <c:v>3077.68</c:v>
                </c:pt>
                <c:pt idx="8654">
                  <c:v>16391.849999999999</c:v>
                </c:pt>
                <c:pt idx="8655">
                  <c:v>4122.1099999999997</c:v>
                </c:pt>
                <c:pt idx="8656">
                  <c:v>9020.9500000000007</c:v>
                </c:pt>
                <c:pt idx="8657">
                  <c:v>7847.68</c:v>
                </c:pt>
                <c:pt idx="8658">
                  <c:v>14327</c:v>
                </c:pt>
                <c:pt idx="8659">
                  <c:v>7484.68</c:v>
                </c:pt>
                <c:pt idx="8660">
                  <c:v>13175.58</c:v>
                </c:pt>
                <c:pt idx="8661">
                  <c:v>3513.6</c:v>
                </c:pt>
                <c:pt idx="8662">
                  <c:v>16383.14</c:v>
                </c:pt>
                <c:pt idx="8663">
                  <c:v>3472.6</c:v>
                </c:pt>
                <c:pt idx="8664">
                  <c:v>41308.99</c:v>
                </c:pt>
                <c:pt idx="8665">
                  <c:v>63515.69</c:v>
                </c:pt>
                <c:pt idx="8666">
                  <c:v>17184.21</c:v>
                </c:pt>
                <c:pt idx="8667">
                  <c:v>3066.55</c:v>
                </c:pt>
                <c:pt idx="8668">
                  <c:v>14311.74</c:v>
                </c:pt>
                <c:pt idx="8669">
                  <c:v>16362.61</c:v>
                </c:pt>
                <c:pt idx="8670">
                  <c:v>7617.37</c:v>
                </c:pt>
                <c:pt idx="8671">
                  <c:v>3935.48</c:v>
                </c:pt>
                <c:pt idx="8672">
                  <c:v>10850.75</c:v>
                </c:pt>
                <c:pt idx="8673">
                  <c:v>9881.4599999999991</c:v>
                </c:pt>
                <c:pt idx="8674">
                  <c:v>7146.3</c:v>
                </c:pt>
                <c:pt idx="8675">
                  <c:v>68732.87</c:v>
                </c:pt>
                <c:pt idx="8676">
                  <c:v>44020.31</c:v>
                </c:pt>
                <c:pt idx="8677">
                  <c:v>13130.3</c:v>
                </c:pt>
                <c:pt idx="8678">
                  <c:v>6728.06</c:v>
                </c:pt>
                <c:pt idx="8679">
                  <c:v>8886.4500000000007</c:v>
                </c:pt>
                <c:pt idx="8680">
                  <c:v>3906.9</c:v>
                </c:pt>
                <c:pt idx="8681">
                  <c:v>8322.68</c:v>
                </c:pt>
                <c:pt idx="8682">
                  <c:v>16351.49</c:v>
                </c:pt>
                <c:pt idx="8683">
                  <c:v>38942.35</c:v>
                </c:pt>
                <c:pt idx="8684">
                  <c:v>17171.47</c:v>
                </c:pt>
                <c:pt idx="8685">
                  <c:v>5695.75</c:v>
                </c:pt>
                <c:pt idx="8686">
                  <c:v>6982.32</c:v>
                </c:pt>
                <c:pt idx="8687">
                  <c:v>8860.4500000000007</c:v>
                </c:pt>
                <c:pt idx="8688">
                  <c:v>20118.54</c:v>
                </c:pt>
                <c:pt idx="8689">
                  <c:v>14073.4</c:v>
                </c:pt>
                <c:pt idx="8690">
                  <c:v>40602.199999999997</c:v>
                </c:pt>
                <c:pt idx="8691">
                  <c:v>10756.54</c:v>
                </c:pt>
                <c:pt idx="8692">
                  <c:v>13861.53</c:v>
                </c:pt>
                <c:pt idx="8693">
                  <c:v>1235.97</c:v>
                </c:pt>
                <c:pt idx="8694">
                  <c:v>3893.64</c:v>
                </c:pt>
                <c:pt idx="8695">
                  <c:v>3383.03</c:v>
                </c:pt>
                <c:pt idx="8696">
                  <c:v>3341.36</c:v>
                </c:pt>
                <c:pt idx="8697">
                  <c:v>9822.56</c:v>
                </c:pt>
                <c:pt idx="8698">
                  <c:v>3061.97</c:v>
                </c:pt>
                <c:pt idx="8699">
                  <c:v>7880.51</c:v>
                </c:pt>
                <c:pt idx="8700">
                  <c:v>4607.1499999999996</c:v>
                </c:pt>
                <c:pt idx="8701">
                  <c:v>19408.5</c:v>
                </c:pt>
                <c:pt idx="8702">
                  <c:v>5322</c:v>
                </c:pt>
                <c:pt idx="8703">
                  <c:v>13853.01</c:v>
                </c:pt>
                <c:pt idx="8704">
                  <c:v>3046.15</c:v>
                </c:pt>
                <c:pt idx="8705">
                  <c:v>673.21</c:v>
                </c:pt>
                <c:pt idx="8706">
                  <c:v>6997.68</c:v>
                </c:pt>
                <c:pt idx="8707">
                  <c:v>8843.4500000000007</c:v>
                </c:pt>
                <c:pt idx="8708">
                  <c:v>3033.96</c:v>
                </c:pt>
                <c:pt idx="8709">
                  <c:v>4597.4399999999996</c:v>
                </c:pt>
                <c:pt idx="8710">
                  <c:v>4780.55</c:v>
                </c:pt>
                <c:pt idx="8711">
                  <c:v>68664.45</c:v>
                </c:pt>
                <c:pt idx="8712">
                  <c:v>9051.1</c:v>
                </c:pt>
                <c:pt idx="8713">
                  <c:v>6564.24</c:v>
                </c:pt>
                <c:pt idx="8714">
                  <c:v>6701.95</c:v>
                </c:pt>
                <c:pt idx="8715">
                  <c:v>17130.830000000002</c:v>
                </c:pt>
                <c:pt idx="8716">
                  <c:v>17357.560000000001</c:v>
                </c:pt>
                <c:pt idx="8717">
                  <c:v>17442.43</c:v>
                </c:pt>
                <c:pt idx="8718">
                  <c:v>6536.2</c:v>
                </c:pt>
                <c:pt idx="8719">
                  <c:v>4761.24</c:v>
                </c:pt>
                <c:pt idx="8720">
                  <c:v>9813.17</c:v>
                </c:pt>
                <c:pt idx="8721">
                  <c:v>7132.55</c:v>
                </c:pt>
                <c:pt idx="8722">
                  <c:v>11696.7</c:v>
                </c:pt>
                <c:pt idx="8723">
                  <c:v>7860.21</c:v>
                </c:pt>
                <c:pt idx="8724">
                  <c:v>4580.16</c:v>
                </c:pt>
                <c:pt idx="8725">
                  <c:v>6528.66</c:v>
                </c:pt>
                <c:pt idx="8726">
                  <c:v>17067.54</c:v>
                </c:pt>
                <c:pt idx="8727">
                  <c:v>3317.87</c:v>
                </c:pt>
                <c:pt idx="8728">
                  <c:v>3295.87</c:v>
                </c:pt>
                <c:pt idx="8729">
                  <c:v>17110.22</c:v>
                </c:pt>
                <c:pt idx="8730">
                  <c:v>4567.1499999999996</c:v>
                </c:pt>
                <c:pt idx="8731">
                  <c:v>659.02</c:v>
                </c:pt>
                <c:pt idx="8732">
                  <c:v>17089.22</c:v>
                </c:pt>
                <c:pt idx="8733">
                  <c:v>20106.53</c:v>
                </c:pt>
                <c:pt idx="8734">
                  <c:v>7066.11</c:v>
                </c:pt>
                <c:pt idx="8735">
                  <c:v>6906.11</c:v>
                </c:pt>
                <c:pt idx="8736">
                  <c:v>7600.48</c:v>
                </c:pt>
                <c:pt idx="8737">
                  <c:v>6978.33</c:v>
                </c:pt>
                <c:pt idx="8738">
                  <c:v>4731.54</c:v>
                </c:pt>
                <c:pt idx="8739">
                  <c:v>15946.97</c:v>
                </c:pt>
                <c:pt idx="8740">
                  <c:v>50486.29</c:v>
                </c:pt>
                <c:pt idx="8741">
                  <c:v>8305.68</c:v>
                </c:pt>
                <c:pt idx="8742">
                  <c:v>17046.54</c:v>
                </c:pt>
                <c:pt idx="8743">
                  <c:v>7853</c:v>
                </c:pt>
                <c:pt idx="8744">
                  <c:v>15862.15</c:v>
                </c:pt>
                <c:pt idx="8745">
                  <c:v>6519.53</c:v>
                </c:pt>
                <c:pt idx="8746">
                  <c:v>41180.99</c:v>
                </c:pt>
                <c:pt idx="8747">
                  <c:v>13081.3</c:v>
                </c:pt>
                <c:pt idx="8748">
                  <c:v>63506.78</c:v>
                </c:pt>
                <c:pt idx="8749">
                  <c:v>7156.16</c:v>
                </c:pt>
                <c:pt idx="8750">
                  <c:v>63447.92</c:v>
                </c:pt>
                <c:pt idx="8751">
                  <c:v>6974.61</c:v>
                </c:pt>
                <c:pt idx="8752">
                  <c:v>6959.19</c:v>
                </c:pt>
                <c:pt idx="8753">
                  <c:v>3018.49</c:v>
                </c:pt>
                <c:pt idx="8754">
                  <c:v>9003.9500000000007</c:v>
                </c:pt>
                <c:pt idx="8755">
                  <c:v>10826.36</c:v>
                </c:pt>
                <c:pt idx="8756">
                  <c:v>6857.72</c:v>
                </c:pt>
                <c:pt idx="8757">
                  <c:v>12273.33</c:v>
                </c:pt>
                <c:pt idx="8758">
                  <c:v>7805.56</c:v>
                </c:pt>
                <c:pt idx="8759">
                  <c:v>10035.34</c:v>
                </c:pt>
                <c:pt idx="8760">
                  <c:v>18737.22</c:v>
                </c:pt>
                <c:pt idx="8761">
                  <c:v>8523.7999999999993</c:v>
                </c:pt>
                <c:pt idx="8762">
                  <c:v>63417.66</c:v>
                </c:pt>
                <c:pt idx="8763">
                  <c:v>4539.1499999999996</c:v>
                </c:pt>
                <c:pt idx="8764">
                  <c:v>6684.48</c:v>
                </c:pt>
                <c:pt idx="8765">
                  <c:v>7826.38</c:v>
                </c:pt>
                <c:pt idx="8766">
                  <c:v>6495.1</c:v>
                </c:pt>
                <c:pt idx="8767">
                  <c:v>6668.41</c:v>
                </c:pt>
                <c:pt idx="8768">
                  <c:v>5066.4399999999996</c:v>
                </c:pt>
                <c:pt idx="8769">
                  <c:v>20090.599999999999</c:v>
                </c:pt>
                <c:pt idx="8770">
                  <c:v>20060.18</c:v>
                </c:pt>
                <c:pt idx="8771">
                  <c:v>3007.39</c:v>
                </c:pt>
                <c:pt idx="8772">
                  <c:v>22733.41</c:v>
                </c:pt>
                <c:pt idx="8773">
                  <c:v>13823.05</c:v>
                </c:pt>
                <c:pt idx="8774">
                  <c:v>6636.26</c:v>
                </c:pt>
                <c:pt idx="8775">
                  <c:v>10784.66</c:v>
                </c:pt>
                <c:pt idx="8776">
                  <c:v>13060.16</c:v>
                </c:pt>
                <c:pt idx="8777">
                  <c:v>7593.65</c:v>
                </c:pt>
                <c:pt idx="8778">
                  <c:v>5060.46</c:v>
                </c:pt>
                <c:pt idx="8779">
                  <c:v>3428.77</c:v>
                </c:pt>
                <c:pt idx="8780">
                  <c:v>3835.57</c:v>
                </c:pt>
                <c:pt idx="8781">
                  <c:v>3282.51</c:v>
                </c:pt>
                <c:pt idx="8782">
                  <c:v>6830.77</c:v>
                </c:pt>
                <c:pt idx="8783">
                  <c:v>58940.84</c:v>
                </c:pt>
                <c:pt idx="8784">
                  <c:v>19379.72</c:v>
                </c:pt>
                <c:pt idx="8785">
                  <c:v>7952.78</c:v>
                </c:pt>
                <c:pt idx="8786">
                  <c:v>43886.31</c:v>
                </c:pt>
                <c:pt idx="8787">
                  <c:v>7580.07</c:v>
                </c:pt>
                <c:pt idx="8788">
                  <c:v>4696.59</c:v>
                </c:pt>
                <c:pt idx="8789">
                  <c:v>8908.0300000000007</c:v>
                </c:pt>
                <c:pt idx="8790">
                  <c:v>653.87</c:v>
                </c:pt>
                <c:pt idx="8791">
                  <c:v>6795.63</c:v>
                </c:pt>
                <c:pt idx="8792">
                  <c:v>644.75</c:v>
                </c:pt>
                <c:pt idx="8793">
                  <c:v>6946.4</c:v>
                </c:pt>
                <c:pt idx="8794">
                  <c:v>266426.07</c:v>
                </c:pt>
                <c:pt idx="8795">
                  <c:v>6260.07</c:v>
                </c:pt>
                <c:pt idx="8796">
                  <c:v>58858.76</c:v>
                </c:pt>
                <c:pt idx="8797">
                  <c:v>18720.310000000001</c:v>
                </c:pt>
                <c:pt idx="8798">
                  <c:v>58814.87</c:v>
                </c:pt>
                <c:pt idx="8799">
                  <c:v>8822.25</c:v>
                </c:pt>
                <c:pt idx="8800">
                  <c:v>3791.95</c:v>
                </c:pt>
                <c:pt idx="8801">
                  <c:v>7088.63</c:v>
                </c:pt>
                <c:pt idx="8802">
                  <c:v>8260.14</c:v>
                </c:pt>
                <c:pt idx="8803">
                  <c:v>8636.5</c:v>
                </c:pt>
                <c:pt idx="8804">
                  <c:v>3965.11</c:v>
                </c:pt>
                <c:pt idx="8805">
                  <c:v>7792.67</c:v>
                </c:pt>
                <c:pt idx="8806">
                  <c:v>15840.91</c:v>
                </c:pt>
                <c:pt idx="8807">
                  <c:v>50450.29</c:v>
                </c:pt>
                <c:pt idx="8808">
                  <c:v>7061.68</c:v>
                </c:pt>
                <c:pt idx="8809">
                  <c:v>4501.1499999999996</c:v>
                </c:pt>
                <c:pt idx="8810">
                  <c:v>6890.51</c:v>
                </c:pt>
                <c:pt idx="8811">
                  <c:v>25096.19</c:v>
                </c:pt>
                <c:pt idx="8812">
                  <c:v>3967.67</c:v>
                </c:pt>
                <c:pt idx="8813">
                  <c:v>68625.45</c:v>
                </c:pt>
                <c:pt idx="8814">
                  <c:v>7357.75</c:v>
                </c:pt>
                <c:pt idx="8815">
                  <c:v>5011.46</c:v>
                </c:pt>
                <c:pt idx="8816">
                  <c:v>4472.4799999999996</c:v>
                </c:pt>
                <c:pt idx="8817">
                  <c:v>8603.5</c:v>
                </c:pt>
                <c:pt idx="8818">
                  <c:v>3764.27</c:v>
                </c:pt>
                <c:pt idx="8819">
                  <c:v>2993.17</c:v>
                </c:pt>
                <c:pt idx="8820">
                  <c:v>14343.43</c:v>
                </c:pt>
                <c:pt idx="8821">
                  <c:v>8667.69</c:v>
                </c:pt>
                <c:pt idx="8822">
                  <c:v>6007.78</c:v>
                </c:pt>
                <c:pt idx="8823">
                  <c:v>3956.1</c:v>
                </c:pt>
                <c:pt idx="8824">
                  <c:v>5986.23</c:v>
                </c:pt>
                <c:pt idx="8825">
                  <c:v>15835.04</c:v>
                </c:pt>
                <c:pt idx="8826">
                  <c:v>38900.35</c:v>
                </c:pt>
                <c:pt idx="8827">
                  <c:v>2984.62</c:v>
                </c:pt>
                <c:pt idx="8828">
                  <c:v>2952.98</c:v>
                </c:pt>
                <c:pt idx="8829">
                  <c:v>15776.24</c:v>
                </c:pt>
                <c:pt idx="8830">
                  <c:v>5412.97</c:v>
                </c:pt>
                <c:pt idx="8831">
                  <c:v>2942.1</c:v>
                </c:pt>
                <c:pt idx="8832">
                  <c:v>13042.56</c:v>
                </c:pt>
                <c:pt idx="8833">
                  <c:v>41152.99</c:v>
                </c:pt>
                <c:pt idx="8834">
                  <c:v>17417.05</c:v>
                </c:pt>
                <c:pt idx="8835">
                  <c:v>32129.78</c:v>
                </c:pt>
                <c:pt idx="8836">
                  <c:v>13008.56</c:v>
                </c:pt>
                <c:pt idx="8837">
                  <c:v>9711.65</c:v>
                </c:pt>
                <c:pt idx="8838">
                  <c:v>3940.94</c:v>
                </c:pt>
                <c:pt idx="8839">
                  <c:v>6868.34</c:v>
                </c:pt>
                <c:pt idx="8840">
                  <c:v>17457.39</c:v>
                </c:pt>
                <c:pt idx="8841">
                  <c:v>20040.8</c:v>
                </c:pt>
                <c:pt idx="8842">
                  <c:v>3484.54</c:v>
                </c:pt>
                <c:pt idx="8843">
                  <c:v>9776.17</c:v>
                </c:pt>
                <c:pt idx="8844">
                  <c:v>18701.14</c:v>
                </c:pt>
                <c:pt idx="8845">
                  <c:v>202270.07</c:v>
                </c:pt>
                <c:pt idx="8846">
                  <c:v>3749.19</c:v>
                </c:pt>
                <c:pt idx="8847">
                  <c:v>9694.2999999999993</c:v>
                </c:pt>
                <c:pt idx="8848">
                  <c:v>15419.01</c:v>
                </c:pt>
                <c:pt idx="8849">
                  <c:v>12969.42</c:v>
                </c:pt>
                <c:pt idx="8850">
                  <c:v>5596.75</c:v>
                </c:pt>
                <c:pt idx="8851">
                  <c:v>17006.54</c:v>
                </c:pt>
                <c:pt idx="8852">
                  <c:v>6827.69</c:v>
                </c:pt>
                <c:pt idx="8853">
                  <c:v>8234.7199999999993</c:v>
                </c:pt>
                <c:pt idx="8854">
                  <c:v>6775.48</c:v>
                </c:pt>
                <c:pt idx="8855">
                  <c:v>9614.65</c:v>
                </c:pt>
                <c:pt idx="8856">
                  <c:v>7989.21</c:v>
                </c:pt>
                <c:pt idx="8857">
                  <c:v>6757.81</c:v>
                </c:pt>
                <c:pt idx="8858">
                  <c:v>8512.23</c:v>
                </c:pt>
                <c:pt idx="8859">
                  <c:v>12263.74</c:v>
                </c:pt>
                <c:pt idx="8860">
                  <c:v>2932.11</c:v>
                </c:pt>
                <c:pt idx="8861">
                  <c:v>4457.7299999999996</c:v>
                </c:pt>
                <c:pt idx="8862">
                  <c:v>8827.73</c:v>
                </c:pt>
                <c:pt idx="8863">
                  <c:v>19277.66</c:v>
                </c:pt>
                <c:pt idx="8864">
                  <c:v>7817.43</c:v>
                </c:pt>
                <c:pt idx="8865">
                  <c:v>3462.54</c:v>
                </c:pt>
                <c:pt idx="8866">
                  <c:v>2921.91</c:v>
                </c:pt>
                <c:pt idx="8867">
                  <c:v>5968.97</c:v>
                </c:pt>
                <c:pt idx="8868">
                  <c:v>15699.85</c:v>
                </c:pt>
                <c:pt idx="8869">
                  <c:v>8798.4500000000007</c:v>
                </c:pt>
                <c:pt idx="8870">
                  <c:v>6808.07</c:v>
                </c:pt>
                <c:pt idx="8871">
                  <c:v>6401.26</c:v>
                </c:pt>
                <c:pt idx="8872">
                  <c:v>622.53</c:v>
                </c:pt>
                <c:pt idx="8873">
                  <c:v>14055.4</c:v>
                </c:pt>
                <c:pt idx="8874">
                  <c:v>16979.54</c:v>
                </c:pt>
                <c:pt idx="8875">
                  <c:v>9583.07</c:v>
                </c:pt>
                <c:pt idx="8876">
                  <c:v>3407.94</c:v>
                </c:pt>
                <c:pt idx="8877">
                  <c:v>12245.96</c:v>
                </c:pt>
                <c:pt idx="8878">
                  <c:v>18653.14</c:v>
                </c:pt>
                <c:pt idx="8879">
                  <c:v>6359.26</c:v>
                </c:pt>
                <c:pt idx="8880">
                  <c:v>6748.31</c:v>
                </c:pt>
                <c:pt idx="8881">
                  <c:v>6738.54</c:v>
                </c:pt>
                <c:pt idx="8882">
                  <c:v>10278.290000000001</c:v>
                </c:pt>
                <c:pt idx="8883">
                  <c:v>7336.33</c:v>
                </c:pt>
                <c:pt idx="8884">
                  <c:v>2913.68</c:v>
                </c:pt>
                <c:pt idx="8885">
                  <c:v>14245.19</c:v>
                </c:pt>
                <c:pt idx="8886">
                  <c:v>10190.85</c:v>
                </c:pt>
                <c:pt idx="8887">
                  <c:v>3232.51</c:v>
                </c:pt>
                <c:pt idx="8888">
                  <c:v>5570.74</c:v>
                </c:pt>
                <c:pt idx="8889">
                  <c:v>14224.64</c:v>
                </c:pt>
                <c:pt idx="8890">
                  <c:v>7312.24</c:v>
                </c:pt>
                <c:pt idx="8891">
                  <c:v>3736.56</c:v>
                </c:pt>
                <c:pt idx="8892">
                  <c:v>25090.59</c:v>
                </c:pt>
                <c:pt idx="8893">
                  <c:v>10264.99</c:v>
                </c:pt>
                <c:pt idx="8894">
                  <c:v>6680.01</c:v>
                </c:pt>
                <c:pt idx="8895">
                  <c:v>3700.94</c:v>
                </c:pt>
                <c:pt idx="8896">
                  <c:v>12225.6</c:v>
                </c:pt>
                <c:pt idx="8897">
                  <c:v>16326.49</c:v>
                </c:pt>
                <c:pt idx="8898">
                  <c:v>38765.35</c:v>
                </c:pt>
                <c:pt idx="8899">
                  <c:v>6353.39</c:v>
                </c:pt>
                <c:pt idx="8900">
                  <c:v>43764.72</c:v>
                </c:pt>
                <c:pt idx="8901">
                  <c:v>2904.06</c:v>
                </c:pt>
                <c:pt idx="8902">
                  <c:v>25067.43</c:v>
                </c:pt>
                <c:pt idx="8903">
                  <c:v>6997.37</c:v>
                </c:pt>
                <c:pt idx="8904">
                  <c:v>5943.02</c:v>
                </c:pt>
                <c:pt idx="8905">
                  <c:v>2871.29</c:v>
                </c:pt>
                <c:pt idx="8906">
                  <c:v>7288.97</c:v>
                </c:pt>
                <c:pt idx="8907">
                  <c:v>13790.05</c:v>
                </c:pt>
                <c:pt idx="8908">
                  <c:v>9559.07</c:v>
                </c:pt>
                <c:pt idx="8909">
                  <c:v>7751.43</c:v>
                </c:pt>
                <c:pt idx="8910">
                  <c:v>2349.5100000000002</c:v>
                </c:pt>
                <c:pt idx="8911">
                  <c:v>8569.5</c:v>
                </c:pt>
                <c:pt idx="8912">
                  <c:v>10600.54</c:v>
                </c:pt>
                <c:pt idx="8913">
                  <c:v>3975.74</c:v>
                </c:pt>
                <c:pt idx="8914">
                  <c:v>3653.68</c:v>
                </c:pt>
                <c:pt idx="8915">
                  <c:v>19094.66</c:v>
                </c:pt>
                <c:pt idx="8916">
                  <c:v>202219.07</c:v>
                </c:pt>
                <c:pt idx="8917">
                  <c:v>14110.02</c:v>
                </c:pt>
                <c:pt idx="8918">
                  <c:v>10213.48</c:v>
                </c:pt>
                <c:pt idx="8919">
                  <c:v>2837.35</c:v>
                </c:pt>
                <c:pt idx="8920">
                  <c:v>8869.9500000000007</c:v>
                </c:pt>
                <c:pt idx="8921">
                  <c:v>15660.85</c:v>
                </c:pt>
                <c:pt idx="8922">
                  <c:v>5925.21</c:v>
                </c:pt>
                <c:pt idx="8923">
                  <c:v>4449.75</c:v>
                </c:pt>
                <c:pt idx="8924">
                  <c:v>612.54999999999995</c:v>
                </c:pt>
                <c:pt idx="8925">
                  <c:v>4445.2700000000004</c:v>
                </c:pt>
                <c:pt idx="8926">
                  <c:v>14076.85</c:v>
                </c:pt>
                <c:pt idx="8927">
                  <c:v>7769.31</c:v>
                </c:pt>
                <c:pt idx="8928">
                  <c:v>4433.0200000000004</c:v>
                </c:pt>
                <c:pt idx="8929">
                  <c:v>6797.6</c:v>
                </c:pt>
                <c:pt idx="8930">
                  <c:v>12935.06</c:v>
                </c:pt>
                <c:pt idx="8931">
                  <c:v>2832.65</c:v>
                </c:pt>
                <c:pt idx="8932">
                  <c:v>6648.04</c:v>
                </c:pt>
                <c:pt idx="8933">
                  <c:v>2809.81</c:v>
                </c:pt>
                <c:pt idx="8934">
                  <c:v>12496.05</c:v>
                </c:pt>
                <c:pt idx="8935">
                  <c:v>12450.05</c:v>
                </c:pt>
                <c:pt idx="8936">
                  <c:v>58777.87</c:v>
                </c:pt>
                <c:pt idx="8937">
                  <c:v>4545.7700000000004</c:v>
                </c:pt>
                <c:pt idx="8938">
                  <c:v>43722.720000000001</c:v>
                </c:pt>
                <c:pt idx="8939">
                  <c:v>6548.23</c:v>
                </c:pt>
                <c:pt idx="8940">
                  <c:v>2803.22</c:v>
                </c:pt>
                <c:pt idx="8941">
                  <c:v>5728.76</c:v>
                </c:pt>
                <c:pt idx="8942">
                  <c:v>1351.01</c:v>
                </c:pt>
                <c:pt idx="8943">
                  <c:v>8561.69</c:v>
                </c:pt>
                <c:pt idx="8944">
                  <c:v>8638.2000000000007</c:v>
                </c:pt>
                <c:pt idx="8945">
                  <c:v>4838.6899999999996</c:v>
                </c:pt>
                <c:pt idx="8946">
                  <c:v>4358.0200000000004</c:v>
                </c:pt>
                <c:pt idx="8947">
                  <c:v>6773.96</c:v>
                </c:pt>
                <c:pt idx="8948">
                  <c:v>59119.92</c:v>
                </c:pt>
                <c:pt idx="8949">
                  <c:v>11684.97</c:v>
                </c:pt>
                <c:pt idx="8950">
                  <c:v>20005.060000000001</c:v>
                </c:pt>
                <c:pt idx="8951">
                  <c:v>10162.290000000001</c:v>
                </c:pt>
                <c:pt idx="8952">
                  <c:v>32794.21</c:v>
                </c:pt>
                <c:pt idx="8953">
                  <c:v>5301.6</c:v>
                </c:pt>
                <c:pt idx="8954">
                  <c:v>10766.72</c:v>
                </c:pt>
                <c:pt idx="8955">
                  <c:v>6340.95</c:v>
                </c:pt>
                <c:pt idx="8956">
                  <c:v>4241.76</c:v>
                </c:pt>
                <c:pt idx="8957">
                  <c:v>7274.85</c:v>
                </c:pt>
                <c:pt idx="8958">
                  <c:v>12185.6</c:v>
                </c:pt>
                <c:pt idx="8959">
                  <c:v>18606.849999999999</c:v>
                </c:pt>
                <c:pt idx="8960">
                  <c:v>41132.99</c:v>
                </c:pt>
                <c:pt idx="8961">
                  <c:v>10687.82</c:v>
                </c:pt>
                <c:pt idx="8962">
                  <c:v>589.52</c:v>
                </c:pt>
                <c:pt idx="8963">
                  <c:v>25054.61</c:v>
                </c:pt>
                <c:pt idx="8964">
                  <c:v>7696.43</c:v>
                </c:pt>
                <c:pt idx="8965">
                  <c:v>14033.4</c:v>
                </c:pt>
                <c:pt idx="8966">
                  <c:v>1339.35</c:v>
                </c:pt>
                <c:pt idx="8967">
                  <c:v>7753.04</c:v>
                </c:pt>
                <c:pt idx="8968">
                  <c:v>7256.09</c:v>
                </c:pt>
                <c:pt idx="8969">
                  <c:v>7246.76</c:v>
                </c:pt>
                <c:pt idx="8970">
                  <c:v>61632.61</c:v>
                </c:pt>
                <c:pt idx="8971">
                  <c:v>9502.3799999999992</c:v>
                </c:pt>
                <c:pt idx="8972">
                  <c:v>45187.76</c:v>
                </c:pt>
                <c:pt idx="8973">
                  <c:v>45029.760000000002</c:v>
                </c:pt>
                <c:pt idx="8974">
                  <c:v>5248.6</c:v>
                </c:pt>
                <c:pt idx="8975">
                  <c:v>1319.15</c:v>
                </c:pt>
                <c:pt idx="8976">
                  <c:v>9538.3799999999992</c:v>
                </c:pt>
                <c:pt idx="8977">
                  <c:v>8472.56</c:v>
                </c:pt>
                <c:pt idx="8978">
                  <c:v>5716.74</c:v>
                </c:pt>
                <c:pt idx="8979">
                  <c:v>16924.54</c:v>
                </c:pt>
                <c:pt idx="8980">
                  <c:v>7743.54</c:v>
                </c:pt>
                <c:pt idx="8981">
                  <c:v>8196.14</c:v>
                </c:pt>
                <c:pt idx="8982">
                  <c:v>115297.97</c:v>
                </c:pt>
                <c:pt idx="8983">
                  <c:v>10117.85</c:v>
                </c:pt>
                <c:pt idx="8984">
                  <c:v>2288.5100000000002</c:v>
                </c:pt>
                <c:pt idx="8985">
                  <c:v>7236.13</c:v>
                </c:pt>
                <c:pt idx="8986">
                  <c:v>3395.92</c:v>
                </c:pt>
                <c:pt idx="8987">
                  <c:v>5700.8</c:v>
                </c:pt>
                <c:pt idx="8988">
                  <c:v>5002.2</c:v>
                </c:pt>
                <c:pt idx="8989">
                  <c:v>7732.99</c:v>
                </c:pt>
                <c:pt idx="8990">
                  <c:v>38753.620000000003</c:v>
                </c:pt>
                <c:pt idx="8991">
                  <c:v>6931.92</c:v>
                </c:pt>
                <c:pt idx="8992">
                  <c:v>5238.21</c:v>
                </c:pt>
                <c:pt idx="8993">
                  <c:v>1293.97</c:v>
                </c:pt>
                <c:pt idx="8994">
                  <c:v>10735.72</c:v>
                </c:pt>
                <c:pt idx="8995">
                  <c:v>4990.1099999999997</c:v>
                </c:pt>
                <c:pt idx="8996">
                  <c:v>15639.67</c:v>
                </c:pt>
                <c:pt idx="8997">
                  <c:v>3371.57</c:v>
                </c:pt>
                <c:pt idx="8998">
                  <c:v>4571.99</c:v>
                </c:pt>
                <c:pt idx="8999">
                  <c:v>10152.48</c:v>
                </c:pt>
                <c:pt idx="9000">
                  <c:v>4960.33</c:v>
                </c:pt>
                <c:pt idx="9001">
                  <c:v>5623.07</c:v>
                </c:pt>
                <c:pt idx="9002">
                  <c:v>4934.74</c:v>
                </c:pt>
                <c:pt idx="9003">
                  <c:v>1273.97</c:v>
                </c:pt>
                <c:pt idx="9004">
                  <c:v>17283.43</c:v>
                </c:pt>
                <c:pt idx="9005">
                  <c:v>5532.07</c:v>
                </c:pt>
                <c:pt idx="9006">
                  <c:v>19340.57</c:v>
                </c:pt>
                <c:pt idx="9007">
                  <c:v>16286.61</c:v>
                </c:pt>
                <c:pt idx="9008">
                  <c:v>18610.14</c:v>
                </c:pt>
                <c:pt idx="9009">
                  <c:v>7969.21</c:v>
                </c:pt>
                <c:pt idx="9010">
                  <c:v>44999.76</c:v>
                </c:pt>
                <c:pt idx="9011">
                  <c:v>1257.3699999999999</c:v>
                </c:pt>
                <c:pt idx="9012">
                  <c:v>19052.66</c:v>
                </c:pt>
                <c:pt idx="9013">
                  <c:v>8849.9500000000007</c:v>
                </c:pt>
                <c:pt idx="9014">
                  <c:v>14203.64</c:v>
                </c:pt>
                <c:pt idx="9015">
                  <c:v>17418.39</c:v>
                </c:pt>
                <c:pt idx="9016">
                  <c:v>8604.2000000000007</c:v>
                </c:pt>
                <c:pt idx="9017">
                  <c:v>1221.3699999999999</c:v>
                </c:pt>
                <c:pt idx="9018">
                  <c:v>15614.19</c:v>
                </c:pt>
                <c:pt idx="9019">
                  <c:v>19304.57</c:v>
                </c:pt>
                <c:pt idx="9020">
                  <c:v>12923.3</c:v>
                </c:pt>
                <c:pt idx="9021">
                  <c:v>7154.82</c:v>
                </c:pt>
                <c:pt idx="9022">
                  <c:v>10144.540000000001</c:v>
                </c:pt>
                <c:pt idx="9023">
                  <c:v>44970.76</c:v>
                </c:pt>
                <c:pt idx="9024">
                  <c:v>6458.23</c:v>
                </c:pt>
                <c:pt idx="9025">
                  <c:v>14229.45</c:v>
                </c:pt>
                <c:pt idx="9026">
                  <c:v>63355.51</c:v>
                </c:pt>
                <c:pt idx="9027">
                  <c:v>10110.94</c:v>
                </c:pt>
                <c:pt idx="9028">
                  <c:v>61622.37</c:v>
                </c:pt>
                <c:pt idx="9029">
                  <c:v>5222.92</c:v>
                </c:pt>
                <c:pt idx="9030">
                  <c:v>5219.8599999999997</c:v>
                </c:pt>
                <c:pt idx="9031">
                  <c:v>14283.45</c:v>
                </c:pt>
                <c:pt idx="9032">
                  <c:v>6623.2</c:v>
                </c:pt>
                <c:pt idx="9033">
                  <c:v>63243.51</c:v>
                </c:pt>
                <c:pt idx="9034">
                  <c:v>4901.6099999999997</c:v>
                </c:pt>
                <c:pt idx="9035">
                  <c:v>25038.61</c:v>
                </c:pt>
                <c:pt idx="9036">
                  <c:v>4881.41</c:v>
                </c:pt>
                <c:pt idx="9037">
                  <c:v>19259.57</c:v>
                </c:pt>
                <c:pt idx="9038">
                  <c:v>63210.95</c:v>
                </c:pt>
                <c:pt idx="9039">
                  <c:v>6508.71</c:v>
                </c:pt>
                <c:pt idx="9040">
                  <c:v>7803.42</c:v>
                </c:pt>
                <c:pt idx="9041">
                  <c:v>5501.12</c:v>
                </c:pt>
                <c:pt idx="9042">
                  <c:v>5304.39</c:v>
                </c:pt>
                <c:pt idx="9043">
                  <c:v>3348.51</c:v>
                </c:pt>
                <c:pt idx="9044">
                  <c:v>25025.65</c:v>
                </c:pt>
                <c:pt idx="9045">
                  <c:v>21702.81</c:v>
                </c:pt>
                <c:pt idx="9046">
                  <c:v>44822.76</c:v>
                </c:pt>
                <c:pt idx="9047">
                  <c:v>14238.74</c:v>
                </c:pt>
                <c:pt idx="9048">
                  <c:v>65929.460000000006</c:v>
                </c:pt>
                <c:pt idx="9049">
                  <c:v>11463.83</c:v>
                </c:pt>
                <c:pt idx="9050">
                  <c:v>565.53</c:v>
                </c:pt>
                <c:pt idx="9051">
                  <c:v>5204.6400000000003</c:v>
                </c:pt>
                <c:pt idx="9052">
                  <c:v>5692.83</c:v>
                </c:pt>
                <c:pt idx="9053">
                  <c:v>19041.240000000002</c:v>
                </c:pt>
                <c:pt idx="9054">
                  <c:v>559.1</c:v>
                </c:pt>
                <c:pt idx="9055">
                  <c:v>13762.52</c:v>
                </c:pt>
                <c:pt idx="9056">
                  <c:v>24972.1</c:v>
                </c:pt>
                <c:pt idx="9057">
                  <c:v>6174.3</c:v>
                </c:pt>
                <c:pt idx="9058">
                  <c:v>28534.21</c:v>
                </c:pt>
                <c:pt idx="9059">
                  <c:v>10134.290000000001</c:v>
                </c:pt>
                <c:pt idx="9060">
                  <c:v>7127.99</c:v>
                </c:pt>
                <c:pt idx="9061">
                  <c:v>5558.7</c:v>
                </c:pt>
                <c:pt idx="9062">
                  <c:v>11452.8</c:v>
                </c:pt>
                <c:pt idx="9063">
                  <c:v>7127.05</c:v>
                </c:pt>
                <c:pt idx="9064">
                  <c:v>25011.1</c:v>
                </c:pt>
                <c:pt idx="9065">
                  <c:v>6616.04</c:v>
                </c:pt>
                <c:pt idx="9066">
                  <c:v>32693.21</c:v>
                </c:pt>
                <c:pt idx="9067">
                  <c:v>7784.85</c:v>
                </c:pt>
                <c:pt idx="9068">
                  <c:v>202191.53</c:v>
                </c:pt>
                <c:pt idx="9069">
                  <c:v>14193.74</c:v>
                </c:pt>
                <c:pt idx="9070">
                  <c:v>59038.93</c:v>
                </c:pt>
                <c:pt idx="9071">
                  <c:v>6871.66</c:v>
                </c:pt>
                <c:pt idx="9072">
                  <c:v>6864.62</c:v>
                </c:pt>
                <c:pt idx="9073">
                  <c:v>1129.3699999999999</c:v>
                </c:pt>
                <c:pt idx="9074">
                  <c:v>12465.58</c:v>
                </c:pt>
                <c:pt idx="9075">
                  <c:v>24949.88</c:v>
                </c:pt>
                <c:pt idx="9076">
                  <c:v>18591.53</c:v>
                </c:pt>
                <c:pt idx="9077">
                  <c:v>65901.31</c:v>
                </c:pt>
                <c:pt idx="9078">
                  <c:v>10573.54</c:v>
                </c:pt>
                <c:pt idx="9079">
                  <c:v>1561.23</c:v>
                </c:pt>
                <c:pt idx="9080">
                  <c:v>21581.919999999998</c:v>
                </c:pt>
                <c:pt idx="9081">
                  <c:v>5981.11</c:v>
                </c:pt>
                <c:pt idx="9082">
                  <c:v>7532.54</c:v>
                </c:pt>
                <c:pt idx="9083">
                  <c:v>5481.12</c:v>
                </c:pt>
                <c:pt idx="9084">
                  <c:v>7323.66</c:v>
                </c:pt>
                <c:pt idx="9085">
                  <c:v>5227.9399999999996</c:v>
                </c:pt>
                <c:pt idx="9086">
                  <c:v>7811.75</c:v>
                </c:pt>
                <c:pt idx="9087">
                  <c:v>10712.54</c:v>
                </c:pt>
                <c:pt idx="9088">
                  <c:v>202153.32</c:v>
                </c:pt>
                <c:pt idx="9089">
                  <c:v>22688.41</c:v>
                </c:pt>
                <c:pt idx="9090">
                  <c:v>43693.72</c:v>
                </c:pt>
                <c:pt idx="9091">
                  <c:v>202124.32</c:v>
                </c:pt>
                <c:pt idx="9092">
                  <c:v>15580.63</c:v>
                </c:pt>
                <c:pt idx="9093">
                  <c:v>6684.55</c:v>
                </c:pt>
                <c:pt idx="9094">
                  <c:v>7837.78</c:v>
                </c:pt>
                <c:pt idx="9095">
                  <c:v>10651.37</c:v>
                </c:pt>
                <c:pt idx="9096">
                  <c:v>1115.8499999999999</c:v>
                </c:pt>
                <c:pt idx="9097">
                  <c:v>65886.48</c:v>
                </c:pt>
                <c:pt idx="9098">
                  <c:v>14056.85</c:v>
                </c:pt>
                <c:pt idx="9099">
                  <c:v>13728.52</c:v>
                </c:pt>
                <c:pt idx="9100">
                  <c:v>7121.06</c:v>
                </c:pt>
                <c:pt idx="9101">
                  <c:v>14169.36</c:v>
                </c:pt>
                <c:pt idx="9102">
                  <c:v>68537.45</c:v>
                </c:pt>
                <c:pt idx="9103">
                  <c:v>7648.94</c:v>
                </c:pt>
                <c:pt idx="9104">
                  <c:v>24826.18</c:v>
                </c:pt>
                <c:pt idx="9105">
                  <c:v>14212.33</c:v>
                </c:pt>
                <c:pt idx="9106">
                  <c:v>10414.540000000001</c:v>
                </c:pt>
                <c:pt idx="9107">
                  <c:v>115110.97</c:v>
                </c:pt>
                <c:pt idx="9108">
                  <c:v>6843.8</c:v>
                </c:pt>
                <c:pt idx="9109">
                  <c:v>8521.69</c:v>
                </c:pt>
                <c:pt idx="9110">
                  <c:v>5215.37</c:v>
                </c:pt>
                <c:pt idx="9111">
                  <c:v>7106.8</c:v>
                </c:pt>
                <c:pt idx="9112">
                  <c:v>5194.25</c:v>
                </c:pt>
                <c:pt idx="9113">
                  <c:v>10099.709999999999</c:v>
                </c:pt>
                <c:pt idx="9114">
                  <c:v>7745.8</c:v>
                </c:pt>
                <c:pt idx="9115">
                  <c:v>14180.09</c:v>
                </c:pt>
                <c:pt idx="9116">
                  <c:v>58961.93</c:v>
                </c:pt>
                <c:pt idx="9117">
                  <c:v>68484.19</c:v>
                </c:pt>
                <c:pt idx="9118">
                  <c:v>24657.18</c:v>
                </c:pt>
                <c:pt idx="9119">
                  <c:v>21557.95</c:v>
                </c:pt>
                <c:pt idx="9120">
                  <c:v>6820.66</c:v>
                </c:pt>
                <c:pt idx="9121">
                  <c:v>3914.55</c:v>
                </c:pt>
                <c:pt idx="9122">
                  <c:v>18570.53</c:v>
                </c:pt>
                <c:pt idx="9123">
                  <c:v>15392.01</c:v>
                </c:pt>
                <c:pt idx="9124">
                  <c:v>6930.19</c:v>
                </c:pt>
                <c:pt idx="9125">
                  <c:v>17332.560000000001</c:v>
                </c:pt>
                <c:pt idx="9126">
                  <c:v>19966.060000000001</c:v>
                </c:pt>
                <c:pt idx="9127">
                  <c:v>21523.89</c:v>
                </c:pt>
                <c:pt idx="9128">
                  <c:v>266404.07</c:v>
                </c:pt>
                <c:pt idx="9129">
                  <c:v>9619.64</c:v>
                </c:pt>
                <c:pt idx="9130">
                  <c:v>7474.54</c:v>
                </c:pt>
                <c:pt idx="9131">
                  <c:v>3431.01</c:v>
                </c:pt>
                <c:pt idx="9132">
                  <c:v>21515.61</c:v>
                </c:pt>
                <c:pt idx="9133">
                  <c:v>6589.32</c:v>
                </c:pt>
                <c:pt idx="9134">
                  <c:v>6565.02</c:v>
                </c:pt>
                <c:pt idx="9135">
                  <c:v>5290.87</c:v>
                </c:pt>
                <c:pt idx="9136">
                  <c:v>19033.849999999999</c:v>
                </c:pt>
                <c:pt idx="9137">
                  <c:v>6550.49</c:v>
                </c:pt>
                <c:pt idx="9138">
                  <c:v>14178.64</c:v>
                </c:pt>
                <c:pt idx="9139">
                  <c:v>5656.83</c:v>
                </c:pt>
                <c:pt idx="9140">
                  <c:v>18563.21</c:v>
                </c:pt>
                <c:pt idx="9141">
                  <c:v>7317.62</c:v>
                </c:pt>
                <c:pt idx="9142">
                  <c:v>18549.740000000002</c:v>
                </c:pt>
                <c:pt idx="9143">
                  <c:v>5548.93</c:v>
                </c:pt>
                <c:pt idx="9144">
                  <c:v>21482.69</c:v>
                </c:pt>
                <c:pt idx="9145">
                  <c:v>44802.16</c:v>
                </c:pt>
                <c:pt idx="9146">
                  <c:v>1052.8499999999999</c:v>
                </c:pt>
                <c:pt idx="9147">
                  <c:v>6527.22</c:v>
                </c:pt>
                <c:pt idx="9148">
                  <c:v>24650.85</c:v>
                </c:pt>
                <c:pt idx="9149">
                  <c:v>18382.53</c:v>
                </c:pt>
                <c:pt idx="9150">
                  <c:v>15554.72</c:v>
                </c:pt>
                <c:pt idx="9151">
                  <c:v>5170.93</c:v>
                </c:pt>
                <c:pt idx="9152">
                  <c:v>18360.439999999999</c:v>
                </c:pt>
                <c:pt idx="9153">
                  <c:v>68391.33</c:v>
                </c:pt>
                <c:pt idx="9154">
                  <c:v>4513.7700000000004</c:v>
                </c:pt>
                <c:pt idx="9155">
                  <c:v>7798.78</c:v>
                </c:pt>
                <c:pt idx="9156">
                  <c:v>8535.5</c:v>
                </c:pt>
                <c:pt idx="9157">
                  <c:v>16206.61</c:v>
                </c:pt>
                <c:pt idx="9158">
                  <c:v>10105.290000000001</c:v>
                </c:pt>
                <c:pt idx="9159">
                  <c:v>7618.94</c:v>
                </c:pt>
                <c:pt idx="9160">
                  <c:v>7771.47</c:v>
                </c:pt>
                <c:pt idx="9161">
                  <c:v>10390.27</c:v>
                </c:pt>
                <c:pt idx="9162">
                  <c:v>21236.51</c:v>
                </c:pt>
                <c:pt idx="9163">
                  <c:v>44763.25</c:v>
                </c:pt>
                <c:pt idx="9164">
                  <c:v>12911.42</c:v>
                </c:pt>
                <c:pt idx="9165">
                  <c:v>44748.6</c:v>
                </c:pt>
                <c:pt idx="9166">
                  <c:v>7717.37</c:v>
                </c:pt>
                <c:pt idx="9167">
                  <c:v>8587.0300000000007</c:v>
                </c:pt>
                <c:pt idx="9168">
                  <c:v>5539.22</c:v>
                </c:pt>
                <c:pt idx="9169">
                  <c:v>65879.98</c:v>
                </c:pt>
                <c:pt idx="9170">
                  <c:v>14168.51</c:v>
                </c:pt>
                <c:pt idx="9171">
                  <c:v>10004.81</c:v>
                </c:pt>
                <c:pt idx="9172">
                  <c:v>14162.09</c:v>
                </c:pt>
                <c:pt idx="9173">
                  <c:v>15659.88</c:v>
                </c:pt>
                <c:pt idx="9174">
                  <c:v>9573.64</c:v>
                </c:pt>
                <c:pt idx="9175">
                  <c:v>7049.8</c:v>
                </c:pt>
                <c:pt idx="9176">
                  <c:v>11101.21</c:v>
                </c:pt>
                <c:pt idx="9177">
                  <c:v>7620.7</c:v>
                </c:pt>
                <c:pt idx="9178">
                  <c:v>18875.98</c:v>
                </c:pt>
                <c:pt idx="9179">
                  <c:v>6746.7</c:v>
                </c:pt>
                <c:pt idx="9180">
                  <c:v>4756.59</c:v>
                </c:pt>
                <c:pt idx="9181">
                  <c:v>5513.22</c:v>
                </c:pt>
                <c:pt idx="9182">
                  <c:v>5352.22</c:v>
                </c:pt>
                <c:pt idx="9183">
                  <c:v>7998.23</c:v>
                </c:pt>
                <c:pt idx="9184">
                  <c:v>13671.35</c:v>
                </c:pt>
                <c:pt idx="9185">
                  <c:v>5150.13</c:v>
                </c:pt>
                <c:pt idx="9186">
                  <c:v>14145.75</c:v>
                </c:pt>
                <c:pt idx="9187">
                  <c:v>2066.52</c:v>
                </c:pt>
                <c:pt idx="9188">
                  <c:v>18554.14</c:v>
                </c:pt>
                <c:pt idx="9189">
                  <c:v>5582.83</c:v>
                </c:pt>
                <c:pt idx="9190">
                  <c:v>13641.95</c:v>
                </c:pt>
                <c:pt idx="9191">
                  <c:v>10080.67</c:v>
                </c:pt>
                <c:pt idx="9192">
                  <c:v>14105.88</c:v>
                </c:pt>
                <c:pt idx="9193">
                  <c:v>7030.44</c:v>
                </c:pt>
                <c:pt idx="9194">
                  <c:v>9494.7900000000009</c:v>
                </c:pt>
                <c:pt idx="9195">
                  <c:v>14131.45</c:v>
                </c:pt>
                <c:pt idx="9196">
                  <c:v>6138.3</c:v>
                </c:pt>
                <c:pt idx="9197">
                  <c:v>43658.720000000001</c:v>
                </c:pt>
                <c:pt idx="9198">
                  <c:v>9973.58</c:v>
                </c:pt>
                <c:pt idx="9199">
                  <c:v>7582.1</c:v>
                </c:pt>
                <c:pt idx="9200">
                  <c:v>24625.37</c:v>
                </c:pt>
                <c:pt idx="9201">
                  <c:v>9480.3799999999992</c:v>
                </c:pt>
                <c:pt idx="9202">
                  <c:v>6375.07</c:v>
                </c:pt>
                <c:pt idx="9203">
                  <c:v>14007.06</c:v>
                </c:pt>
                <c:pt idx="9204">
                  <c:v>18536.02</c:v>
                </c:pt>
                <c:pt idx="9205">
                  <c:v>2059.52</c:v>
                </c:pt>
                <c:pt idx="9206">
                  <c:v>2014.41</c:v>
                </c:pt>
                <c:pt idx="9207">
                  <c:v>15368.34</c:v>
                </c:pt>
                <c:pt idx="9208">
                  <c:v>12130.6</c:v>
                </c:pt>
                <c:pt idx="9209">
                  <c:v>28529.1</c:v>
                </c:pt>
                <c:pt idx="9210">
                  <c:v>7763.78</c:v>
                </c:pt>
                <c:pt idx="9211">
                  <c:v>7845.61</c:v>
                </c:pt>
                <c:pt idx="9212">
                  <c:v>61609.31</c:v>
                </c:pt>
                <c:pt idx="9213">
                  <c:v>65871.56</c:v>
                </c:pt>
                <c:pt idx="9214">
                  <c:v>5343.53</c:v>
                </c:pt>
                <c:pt idx="9215">
                  <c:v>21428.28</c:v>
                </c:pt>
                <c:pt idx="9216">
                  <c:v>8854.58</c:v>
                </c:pt>
                <c:pt idx="9217">
                  <c:v>9239.26</c:v>
                </c:pt>
                <c:pt idx="9218">
                  <c:v>8488.69</c:v>
                </c:pt>
                <c:pt idx="9219">
                  <c:v>9159.27</c:v>
                </c:pt>
                <c:pt idx="9220">
                  <c:v>16713.09</c:v>
                </c:pt>
                <c:pt idx="9221">
                  <c:v>9523.64</c:v>
                </c:pt>
                <c:pt idx="9222">
                  <c:v>2001.01</c:v>
                </c:pt>
                <c:pt idx="9223">
                  <c:v>6111.28</c:v>
                </c:pt>
                <c:pt idx="9224">
                  <c:v>7559.24</c:v>
                </c:pt>
                <c:pt idx="9225">
                  <c:v>1988.62</c:v>
                </c:pt>
                <c:pt idx="9226">
                  <c:v>1529.91</c:v>
                </c:pt>
                <c:pt idx="9227">
                  <c:v>7646.61</c:v>
                </c:pt>
                <c:pt idx="9228">
                  <c:v>6638.55</c:v>
                </c:pt>
                <c:pt idx="9229">
                  <c:v>7024.28</c:v>
                </c:pt>
                <c:pt idx="9230">
                  <c:v>5202.1499999999996</c:v>
                </c:pt>
                <c:pt idx="9231">
                  <c:v>16665.09</c:v>
                </c:pt>
                <c:pt idx="9232">
                  <c:v>4498.5</c:v>
                </c:pt>
                <c:pt idx="9233">
                  <c:v>1980.05</c:v>
                </c:pt>
                <c:pt idx="9234">
                  <c:v>4465.87</c:v>
                </c:pt>
                <c:pt idx="9235">
                  <c:v>6979.48</c:v>
                </c:pt>
                <c:pt idx="9236">
                  <c:v>15351.34</c:v>
                </c:pt>
                <c:pt idx="9237">
                  <c:v>15626.88</c:v>
                </c:pt>
                <c:pt idx="9238">
                  <c:v>6946.48</c:v>
                </c:pt>
                <c:pt idx="9239">
                  <c:v>40566.199999999997</c:v>
                </c:pt>
                <c:pt idx="9240">
                  <c:v>12805.42</c:v>
                </c:pt>
                <c:pt idx="9241">
                  <c:v>4415.79</c:v>
                </c:pt>
                <c:pt idx="9242">
                  <c:v>28521.37</c:v>
                </c:pt>
                <c:pt idx="9243">
                  <c:v>6777.66</c:v>
                </c:pt>
                <c:pt idx="9244">
                  <c:v>10038.290000000001</c:v>
                </c:pt>
                <c:pt idx="9245">
                  <c:v>1511.29</c:v>
                </c:pt>
                <c:pt idx="9246">
                  <c:v>7738.07</c:v>
                </c:pt>
                <c:pt idx="9247">
                  <c:v>61575.47</c:v>
                </c:pt>
                <c:pt idx="9248">
                  <c:v>1474.61</c:v>
                </c:pt>
                <c:pt idx="9249">
                  <c:v>3386.46</c:v>
                </c:pt>
                <c:pt idx="9250">
                  <c:v>13974.06</c:v>
                </c:pt>
                <c:pt idx="9251">
                  <c:v>10076.24</c:v>
                </c:pt>
                <c:pt idx="9252">
                  <c:v>10369.280000000001</c:v>
                </c:pt>
                <c:pt idx="9253">
                  <c:v>7617.61</c:v>
                </c:pt>
                <c:pt idx="9254">
                  <c:v>16633.09</c:v>
                </c:pt>
                <c:pt idx="9255">
                  <c:v>18497.02</c:v>
                </c:pt>
                <c:pt idx="9256">
                  <c:v>5327.13</c:v>
                </c:pt>
                <c:pt idx="9257">
                  <c:v>10315.83</c:v>
                </c:pt>
                <c:pt idx="9258">
                  <c:v>16168.78</c:v>
                </c:pt>
                <c:pt idx="9259">
                  <c:v>7706.83</c:v>
                </c:pt>
                <c:pt idx="9260">
                  <c:v>1458.64</c:v>
                </c:pt>
                <c:pt idx="9261">
                  <c:v>7475.69</c:v>
                </c:pt>
                <c:pt idx="9262">
                  <c:v>19950.060000000001</c:v>
                </c:pt>
                <c:pt idx="9263">
                  <c:v>16738.54</c:v>
                </c:pt>
                <c:pt idx="9264">
                  <c:v>7688.14</c:v>
                </c:pt>
                <c:pt idx="9265">
                  <c:v>68344.33</c:v>
                </c:pt>
                <c:pt idx="9266">
                  <c:v>5150.1499999999996</c:v>
                </c:pt>
                <c:pt idx="9267">
                  <c:v>17379.39</c:v>
                </c:pt>
                <c:pt idx="9268">
                  <c:v>6755.66</c:v>
                </c:pt>
                <c:pt idx="9269">
                  <c:v>6355.23</c:v>
                </c:pt>
                <c:pt idx="9270">
                  <c:v>7013.84</c:v>
                </c:pt>
                <c:pt idx="9271">
                  <c:v>4856.8</c:v>
                </c:pt>
                <c:pt idx="9272">
                  <c:v>15318.34</c:v>
                </c:pt>
                <c:pt idx="9273">
                  <c:v>5132.1499999999996</c:v>
                </c:pt>
                <c:pt idx="9274">
                  <c:v>5455.83</c:v>
                </c:pt>
                <c:pt idx="9275">
                  <c:v>6481.22</c:v>
                </c:pt>
                <c:pt idx="9276">
                  <c:v>3339.46</c:v>
                </c:pt>
                <c:pt idx="9277">
                  <c:v>9842.58</c:v>
                </c:pt>
                <c:pt idx="9278">
                  <c:v>21669.81</c:v>
                </c:pt>
                <c:pt idx="9279">
                  <c:v>21503.81</c:v>
                </c:pt>
                <c:pt idx="9280">
                  <c:v>17203.78</c:v>
                </c:pt>
                <c:pt idx="9281">
                  <c:v>5121.05</c:v>
                </c:pt>
                <c:pt idx="9282">
                  <c:v>8822.52</c:v>
                </c:pt>
                <c:pt idx="9283">
                  <c:v>7955.23</c:v>
                </c:pt>
                <c:pt idx="9284">
                  <c:v>18479.3</c:v>
                </c:pt>
                <c:pt idx="9285">
                  <c:v>1453.24</c:v>
                </c:pt>
                <c:pt idx="9286">
                  <c:v>1442.57</c:v>
                </c:pt>
                <c:pt idx="9287">
                  <c:v>7463.78</c:v>
                </c:pt>
                <c:pt idx="9288">
                  <c:v>6333.91</c:v>
                </c:pt>
                <c:pt idx="9289">
                  <c:v>10069.370000000001</c:v>
                </c:pt>
                <c:pt idx="9290">
                  <c:v>5113.21</c:v>
                </c:pt>
                <c:pt idx="9291">
                  <c:v>3882.04</c:v>
                </c:pt>
                <c:pt idx="9292">
                  <c:v>28515.279999999999</c:v>
                </c:pt>
                <c:pt idx="9293">
                  <c:v>28488.28</c:v>
                </c:pt>
                <c:pt idx="9294">
                  <c:v>8733.77</c:v>
                </c:pt>
                <c:pt idx="9295">
                  <c:v>4817.8</c:v>
                </c:pt>
                <c:pt idx="9296">
                  <c:v>13919.67</c:v>
                </c:pt>
                <c:pt idx="9297">
                  <c:v>13883.32</c:v>
                </c:pt>
                <c:pt idx="9298">
                  <c:v>1972.99</c:v>
                </c:pt>
                <c:pt idx="9299">
                  <c:v>1905.5</c:v>
                </c:pt>
                <c:pt idx="9300">
                  <c:v>6756.45</c:v>
                </c:pt>
                <c:pt idx="9301">
                  <c:v>5106.7700000000004</c:v>
                </c:pt>
                <c:pt idx="9302">
                  <c:v>6318.02</c:v>
                </c:pt>
                <c:pt idx="9303">
                  <c:v>8842.77</c:v>
                </c:pt>
                <c:pt idx="9304">
                  <c:v>3866.1</c:v>
                </c:pt>
                <c:pt idx="9305">
                  <c:v>5136.67</c:v>
                </c:pt>
                <c:pt idx="9306">
                  <c:v>6022.99</c:v>
                </c:pt>
                <c:pt idx="9307">
                  <c:v>3890.71</c:v>
                </c:pt>
                <c:pt idx="9308">
                  <c:v>6458.2</c:v>
                </c:pt>
                <c:pt idx="9309">
                  <c:v>10057.120000000001</c:v>
                </c:pt>
                <c:pt idx="9310">
                  <c:v>11660.65</c:v>
                </c:pt>
                <c:pt idx="9311">
                  <c:v>4715.59</c:v>
                </c:pt>
                <c:pt idx="9312">
                  <c:v>10444.35</c:v>
                </c:pt>
                <c:pt idx="9313">
                  <c:v>8803.73</c:v>
                </c:pt>
                <c:pt idx="9314">
                  <c:v>7428.54</c:v>
                </c:pt>
                <c:pt idx="9315">
                  <c:v>7463.93</c:v>
                </c:pt>
                <c:pt idx="9316">
                  <c:v>8768.16</c:v>
                </c:pt>
                <c:pt idx="9317">
                  <c:v>6630.87</c:v>
                </c:pt>
                <c:pt idx="9318">
                  <c:v>8574.83</c:v>
                </c:pt>
                <c:pt idx="9319">
                  <c:v>3885.51</c:v>
                </c:pt>
                <c:pt idx="9320">
                  <c:v>5268.47</c:v>
                </c:pt>
                <c:pt idx="9321">
                  <c:v>57343.32</c:v>
                </c:pt>
                <c:pt idx="9322">
                  <c:v>18925.240000000002</c:v>
                </c:pt>
                <c:pt idx="9323">
                  <c:v>202083.32</c:v>
                </c:pt>
                <c:pt idx="9324">
                  <c:v>7583.94</c:v>
                </c:pt>
                <c:pt idx="9325">
                  <c:v>5122.49</c:v>
                </c:pt>
                <c:pt idx="9326">
                  <c:v>6694.78</c:v>
                </c:pt>
                <c:pt idx="9327">
                  <c:v>6285.12</c:v>
                </c:pt>
                <c:pt idx="9328">
                  <c:v>16483.09</c:v>
                </c:pt>
                <c:pt idx="9329">
                  <c:v>10754.23</c:v>
                </c:pt>
                <c:pt idx="9330">
                  <c:v>8559.83</c:v>
                </c:pt>
                <c:pt idx="9331">
                  <c:v>11621.98</c:v>
                </c:pt>
                <c:pt idx="9332">
                  <c:v>6723.96</c:v>
                </c:pt>
                <c:pt idx="9333">
                  <c:v>16074.74</c:v>
                </c:pt>
                <c:pt idx="9334">
                  <c:v>16423.09</c:v>
                </c:pt>
                <c:pt idx="9335">
                  <c:v>5694.13</c:v>
                </c:pt>
                <c:pt idx="9336">
                  <c:v>8543.24</c:v>
                </c:pt>
                <c:pt idx="9337">
                  <c:v>65845.02</c:v>
                </c:pt>
                <c:pt idx="9338">
                  <c:v>202065.72</c:v>
                </c:pt>
                <c:pt idx="9339">
                  <c:v>12748.84</c:v>
                </c:pt>
                <c:pt idx="9340">
                  <c:v>8753.23</c:v>
                </c:pt>
                <c:pt idx="9341">
                  <c:v>7003.12</c:v>
                </c:pt>
                <c:pt idx="9342">
                  <c:v>6930.24</c:v>
                </c:pt>
                <c:pt idx="9343">
                  <c:v>4382.79</c:v>
                </c:pt>
                <c:pt idx="9344">
                  <c:v>11314.8</c:v>
                </c:pt>
                <c:pt idx="9345">
                  <c:v>11491.1</c:v>
                </c:pt>
                <c:pt idx="9346">
                  <c:v>9148.18</c:v>
                </c:pt>
                <c:pt idx="9347">
                  <c:v>8711.86</c:v>
                </c:pt>
                <c:pt idx="9348">
                  <c:v>8703.42</c:v>
                </c:pt>
                <c:pt idx="9349">
                  <c:v>6016.08</c:v>
                </c:pt>
                <c:pt idx="9350">
                  <c:v>10307.629999999999</c:v>
                </c:pt>
                <c:pt idx="9351">
                  <c:v>12108.31</c:v>
                </c:pt>
                <c:pt idx="9352">
                  <c:v>15549.01</c:v>
                </c:pt>
                <c:pt idx="9353">
                  <c:v>65817.119999999995</c:v>
                </c:pt>
                <c:pt idx="9354">
                  <c:v>6055.88</c:v>
                </c:pt>
                <c:pt idx="9355">
                  <c:v>9082.34</c:v>
                </c:pt>
                <c:pt idx="9356">
                  <c:v>6607.85</c:v>
                </c:pt>
                <c:pt idx="9357">
                  <c:v>18461.29</c:v>
                </c:pt>
                <c:pt idx="9358">
                  <c:v>12732.62</c:v>
                </c:pt>
                <c:pt idx="9359">
                  <c:v>2276.44</c:v>
                </c:pt>
                <c:pt idx="9360">
                  <c:v>10277.969999999999</c:v>
                </c:pt>
                <c:pt idx="9361">
                  <c:v>10009.290000000001</c:v>
                </c:pt>
                <c:pt idx="9362">
                  <c:v>53645.3</c:v>
                </c:pt>
                <c:pt idx="9363">
                  <c:v>8666.42</c:v>
                </c:pt>
                <c:pt idx="9364">
                  <c:v>5896.25</c:v>
                </c:pt>
                <c:pt idx="9365">
                  <c:v>16052.84</c:v>
                </c:pt>
                <c:pt idx="9366">
                  <c:v>10652.9</c:v>
                </c:pt>
                <c:pt idx="9367">
                  <c:v>10292.969999999999</c:v>
                </c:pt>
                <c:pt idx="9368">
                  <c:v>7436.94</c:v>
                </c:pt>
                <c:pt idx="9369">
                  <c:v>21195.51</c:v>
                </c:pt>
                <c:pt idx="9370">
                  <c:v>7382.9</c:v>
                </c:pt>
                <c:pt idx="9371">
                  <c:v>202044.72</c:v>
                </c:pt>
                <c:pt idx="9372">
                  <c:v>65778.02</c:v>
                </c:pt>
                <c:pt idx="9373">
                  <c:v>9423.69</c:v>
                </c:pt>
                <c:pt idx="9374">
                  <c:v>7431.9</c:v>
                </c:pt>
                <c:pt idx="9375">
                  <c:v>1392.57</c:v>
                </c:pt>
                <c:pt idx="9376">
                  <c:v>266354.07</c:v>
                </c:pt>
                <c:pt idx="9377">
                  <c:v>8286.56</c:v>
                </c:pt>
                <c:pt idx="9378">
                  <c:v>4361.87</c:v>
                </c:pt>
                <c:pt idx="9379">
                  <c:v>2252.9699999999998</c:v>
                </c:pt>
                <c:pt idx="9380">
                  <c:v>1889.37</c:v>
                </c:pt>
                <c:pt idx="9381">
                  <c:v>4706.8100000000004</c:v>
                </c:pt>
                <c:pt idx="9382">
                  <c:v>18843.32</c:v>
                </c:pt>
                <c:pt idx="9383">
                  <c:v>13911.85</c:v>
                </c:pt>
                <c:pt idx="9384">
                  <c:v>10236.969999999999</c:v>
                </c:pt>
                <c:pt idx="9385">
                  <c:v>10643.63</c:v>
                </c:pt>
                <c:pt idx="9386">
                  <c:v>2240.6799999999998</c:v>
                </c:pt>
                <c:pt idx="9387">
                  <c:v>1879.19</c:v>
                </c:pt>
                <c:pt idx="9388">
                  <c:v>12674.62</c:v>
                </c:pt>
                <c:pt idx="9389">
                  <c:v>12493.62</c:v>
                </c:pt>
                <c:pt idx="9390">
                  <c:v>21414.89</c:v>
                </c:pt>
                <c:pt idx="9391">
                  <c:v>6443.66</c:v>
                </c:pt>
                <c:pt idx="9392">
                  <c:v>10220.26</c:v>
                </c:pt>
                <c:pt idx="9393">
                  <c:v>9810.58</c:v>
                </c:pt>
                <c:pt idx="9394">
                  <c:v>11585.98</c:v>
                </c:pt>
                <c:pt idx="9395">
                  <c:v>6252.12</c:v>
                </c:pt>
                <c:pt idx="9396">
                  <c:v>8499.42</c:v>
                </c:pt>
                <c:pt idx="9397">
                  <c:v>6587.91</c:v>
                </c:pt>
                <c:pt idx="9398">
                  <c:v>6577.98</c:v>
                </c:pt>
                <c:pt idx="9399">
                  <c:v>14116.51</c:v>
                </c:pt>
                <c:pt idx="9400">
                  <c:v>65719.02</c:v>
                </c:pt>
                <c:pt idx="9401">
                  <c:v>19921.8</c:v>
                </c:pt>
                <c:pt idx="9402">
                  <c:v>28466.66</c:v>
                </c:pt>
                <c:pt idx="9403">
                  <c:v>4694.17</c:v>
                </c:pt>
                <c:pt idx="9404">
                  <c:v>13864.6</c:v>
                </c:pt>
                <c:pt idx="9405">
                  <c:v>6937.1</c:v>
                </c:pt>
                <c:pt idx="9406">
                  <c:v>8275.7000000000007</c:v>
                </c:pt>
                <c:pt idx="9407">
                  <c:v>14101.53</c:v>
                </c:pt>
                <c:pt idx="9408">
                  <c:v>19909.169999999998</c:v>
                </c:pt>
                <c:pt idx="9409">
                  <c:v>8261.43</c:v>
                </c:pt>
                <c:pt idx="9410">
                  <c:v>7323.9</c:v>
                </c:pt>
                <c:pt idx="9411">
                  <c:v>15506.01</c:v>
                </c:pt>
                <c:pt idx="9412">
                  <c:v>19886.169999999998</c:v>
                </c:pt>
                <c:pt idx="9413">
                  <c:v>13824.6</c:v>
                </c:pt>
                <c:pt idx="9414">
                  <c:v>4680.2</c:v>
                </c:pt>
                <c:pt idx="9415">
                  <c:v>6911.46</c:v>
                </c:pt>
                <c:pt idx="9416">
                  <c:v>44683.6</c:v>
                </c:pt>
                <c:pt idx="9417">
                  <c:v>15486.74</c:v>
                </c:pt>
                <c:pt idx="9418">
                  <c:v>21018.51</c:v>
                </c:pt>
                <c:pt idx="9419">
                  <c:v>5183.13</c:v>
                </c:pt>
                <c:pt idx="9420">
                  <c:v>19740.169999999998</c:v>
                </c:pt>
                <c:pt idx="9421">
                  <c:v>12437.58</c:v>
                </c:pt>
                <c:pt idx="9422">
                  <c:v>7099.99</c:v>
                </c:pt>
                <c:pt idx="9423">
                  <c:v>19723.169999999998</c:v>
                </c:pt>
                <c:pt idx="9424">
                  <c:v>1012.44</c:v>
                </c:pt>
                <c:pt idx="9425">
                  <c:v>4621.05</c:v>
                </c:pt>
                <c:pt idx="9426">
                  <c:v>28358.21</c:v>
                </c:pt>
                <c:pt idx="9427">
                  <c:v>2223.94</c:v>
                </c:pt>
                <c:pt idx="9428">
                  <c:v>19712.400000000001</c:v>
                </c:pt>
                <c:pt idx="9429">
                  <c:v>6890.89</c:v>
                </c:pt>
                <c:pt idx="9430">
                  <c:v>993.58</c:v>
                </c:pt>
                <c:pt idx="9431">
                  <c:v>3824.88</c:v>
                </c:pt>
                <c:pt idx="9432">
                  <c:v>13804.76</c:v>
                </c:pt>
                <c:pt idx="9433">
                  <c:v>5976.68</c:v>
                </c:pt>
                <c:pt idx="9434">
                  <c:v>12100.21</c:v>
                </c:pt>
                <c:pt idx="9435">
                  <c:v>6625.31</c:v>
                </c:pt>
                <c:pt idx="9436">
                  <c:v>3777.57</c:v>
                </c:pt>
                <c:pt idx="9437">
                  <c:v>1872.18</c:v>
                </c:pt>
                <c:pt idx="9438">
                  <c:v>6231.65</c:v>
                </c:pt>
                <c:pt idx="9439">
                  <c:v>6881.62</c:v>
                </c:pt>
                <c:pt idx="9440">
                  <c:v>1866.08</c:v>
                </c:pt>
                <c:pt idx="9441">
                  <c:v>9778.64</c:v>
                </c:pt>
                <c:pt idx="9442">
                  <c:v>12390.25</c:v>
                </c:pt>
                <c:pt idx="9443">
                  <c:v>2200.29</c:v>
                </c:pt>
                <c:pt idx="9444">
                  <c:v>6980.43</c:v>
                </c:pt>
                <c:pt idx="9445">
                  <c:v>2190.11</c:v>
                </c:pt>
                <c:pt idx="9446">
                  <c:v>4810.8999999999996</c:v>
                </c:pt>
                <c:pt idx="9447">
                  <c:v>65669.02</c:v>
                </c:pt>
                <c:pt idx="9448">
                  <c:v>1855.51</c:v>
                </c:pt>
                <c:pt idx="9449">
                  <c:v>202001.71</c:v>
                </c:pt>
                <c:pt idx="9450">
                  <c:v>7903.21</c:v>
                </c:pt>
                <c:pt idx="9451">
                  <c:v>61489.37</c:v>
                </c:pt>
                <c:pt idx="9452">
                  <c:v>6690.96</c:v>
                </c:pt>
                <c:pt idx="9453">
                  <c:v>6037.88</c:v>
                </c:pt>
                <c:pt idx="9454">
                  <c:v>45539.67</c:v>
                </c:pt>
                <c:pt idx="9455">
                  <c:v>6867.38</c:v>
                </c:pt>
                <c:pt idx="9456">
                  <c:v>28447.11</c:v>
                </c:pt>
                <c:pt idx="9457">
                  <c:v>6615.36</c:v>
                </c:pt>
                <c:pt idx="9458">
                  <c:v>8792.02</c:v>
                </c:pt>
                <c:pt idx="9459">
                  <c:v>5966.91</c:v>
                </c:pt>
                <c:pt idx="9460">
                  <c:v>5278.09</c:v>
                </c:pt>
                <c:pt idx="9461">
                  <c:v>15475.78</c:v>
                </c:pt>
                <c:pt idx="9462">
                  <c:v>28431.11</c:v>
                </c:pt>
                <c:pt idx="9463">
                  <c:v>7716.77</c:v>
                </c:pt>
                <c:pt idx="9464">
                  <c:v>5858.88</c:v>
                </c:pt>
                <c:pt idx="9465">
                  <c:v>1911.03</c:v>
                </c:pt>
                <c:pt idx="9466">
                  <c:v>9122.27</c:v>
                </c:pt>
                <c:pt idx="9467">
                  <c:v>3740.68</c:v>
                </c:pt>
                <c:pt idx="9468">
                  <c:v>13793.05</c:v>
                </c:pt>
                <c:pt idx="9469">
                  <c:v>13781.22</c:v>
                </c:pt>
                <c:pt idx="9470">
                  <c:v>9926.89</c:v>
                </c:pt>
                <c:pt idx="9471">
                  <c:v>17697.63</c:v>
                </c:pt>
                <c:pt idx="9472">
                  <c:v>4316.68</c:v>
                </c:pt>
                <c:pt idx="9473">
                  <c:v>7668.99</c:v>
                </c:pt>
                <c:pt idx="9474">
                  <c:v>17999.41</c:v>
                </c:pt>
                <c:pt idx="9475">
                  <c:v>4781.8999999999996</c:v>
                </c:pt>
                <c:pt idx="9476">
                  <c:v>44651.58</c:v>
                </c:pt>
                <c:pt idx="9477">
                  <c:v>4555.25</c:v>
                </c:pt>
                <c:pt idx="9478">
                  <c:v>7427.17</c:v>
                </c:pt>
                <c:pt idx="9479">
                  <c:v>22666.41</c:v>
                </c:pt>
                <c:pt idx="9480">
                  <c:v>68304.33</c:v>
                </c:pt>
                <c:pt idx="9481">
                  <c:v>29795.19</c:v>
                </c:pt>
                <c:pt idx="9482">
                  <c:v>8772.4500000000007</c:v>
                </c:pt>
                <c:pt idx="9483">
                  <c:v>5449.46</c:v>
                </c:pt>
                <c:pt idx="9484">
                  <c:v>4123.4399999999996</c:v>
                </c:pt>
                <c:pt idx="9485">
                  <c:v>1881.96</c:v>
                </c:pt>
                <c:pt idx="9486">
                  <c:v>9902.1200000000008</c:v>
                </c:pt>
                <c:pt idx="9487">
                  <c:v>1875.75</c:v>
                </c:pt>
                <c:pt idx="9488">
                  <c:v>13992.53</c:v>
                </c:pt>
                <c:pt idx="9489">
                  <c:v>9707.5300000000007</c:v>
                </c:pt>
                <c:pt idx="9490">
                  <c:v>1822.15</c:v>
                </c:pt>
                <c:pt idx="9491">
                  <c:v>4099.49</c:v>
                </c:pt>
                <c:pt idx="9492">
                  <c:v>28394.6</c:v>
                </c:pt>
                <c:pt idx="9493">
                  <c:v>8746.8700000000008</c:v>
                </c:pt>
                <c:pt idx="9494">
                  <c:v>4342.58</c:v>
                </c:pt>
                <c:pt idx="9495">
                  <c:v>28381.23</c:v>
                </c:pt>
                <c:pt idx="9496">
                  <c:v>12061</c:v>
                </c:pt>
                <c:pt idx="9497">
                  <c:v>18319.439999999999</c:v>
                </c:pt>
                <c:pt idx="9498">
                  <c:v>18234.439999999999</c:v>
                </c:pt>
                <c:pt idx="9499">
                  <c:v>40313.82</c:v>
                </c:pt>
                <c:pt idx="9500">
                  <c:v>266164.07</c:v>
                </c:pt>
                <c:pt idx="9501">
                  <c:v>44608.58</c:v>
                </c:pt>
                <c:pt idx="9502">
                  <c:v>6588.36</c:v>
                </c:pt>
                <c:pt idx="9503">
                  <c:v>13768.65</c:v>
                </c:pt>
                <c:pt idx="9504">
                  <c:v>2167.35</c:v>
                </c:pt>
                <c:pt idx="9505">
                  <c:v>29763.74</c:v>
                </c:pt>
                <c:pt idx="9506">
                  <c:v>7411.88</c:v>
                </c:pt>
                <c:pt idx="9507">
                  <c:v>11817.46</c:v>
                </c:pt>
                <c:pt idx="9508">
                  <c:v>16676.21</c:v>
                </c:pt>
                <c:pt idx="9509">
                  <c:v>10156.85</c:v>
                </c:pt>
                <c:pt idx="9510">
                  <c:v>1724.71</c:v>
                </c:pt>
                <c:pt idx="9511">
                  <c:v>1720.29</c:v>
                </c:pt>
                <c:pt idx="9512">
                  <c:v>7651.95</c:v>
                </c:pt>
                <c:pt idx="9513">
                  <c:v>6965.77</c:v>
                </c:pt>
                <c:pt idx="9514">
                  <c:v>5958.48</c:v>
                </c:pt>
                <c:pt idx="9515">
                  <c:v>9893.89</c:v>
                </c:pt>
                <c:pt idx="9516">
                  <c:v>4568.05</c:v>
                </c:pt>
                <c:pt idx="9517">
                  <c:v>7544.99</c:v>
                </c:pt>
                <c:pt idx="9518">
                  <c:v>21348.89</c:v>
                </c:pt>
                <c:pt idx="9519">
                  <c:v>8730.7000000000007</c:v>
                </c:pt>
                <c:pt idx="9520">
                  <c:v>29748.07</c:v>
                </c:pt>
                <c:pt idx="9521">
                  <c:v>28318.23</c:v>
                </c:pt>
                <c:pt idx="9522">
                  <c:v>7596.95</c:v>
                </c:pt>
                <c:pt idx="9523">
                  <c:v>15278.34</c:v>
                </c:pt>
                <c:pt idx="9524">
                  <c:v>4793.6899999999996</c:v>
                </c:pt>
                <c:pt idx="9525">
                  <c:v>7777.23</c:v>
                </c:pt>
                <c:pt idx="9526">
                  <c:v>7316.02</c:v>
                </c:pt>
                <c:pt idx="9527">
                  <c:v>1862.34</c:v>
                </c:pt>
                <c:pt idx="9528">
                  <c:v>4752.26</c:v>
                </c:pt>
                <c:pt idx="9529">
                  <c:v>4009.6</c:v>
                </c:pt>
                <c:pt idx="9530">
                  <c:v>17980.009999999998</c:v>
                </c:pt>
                <c:pt idx="9531">
                  <c:v>8256.94</c:v>
                </c:pt>
                <c:pt idx="9532">
                  <c:v>16711.54</c:v>
                </c:pt>
                <c:pt idx="9533">
                  <c:v>6146</c:v>
                </c:pt>
                <c:pt idx="9534">
                  <c:v>5878.47</c:v>
                </c:pt>
                <c:pt idx="9535">
                  <c:v>8677.44</c:v>
                </c:pt>
                <c:pt idx="9536">
                  <c:v>11975.79</c:v>
                </c:pt>
                <c:pt idx="9537">
                  <c:v>7527.95</c:v>
                </c:pt>
                <c:pt idx="9538">
                  <c:v>57305.32</c:v>
                </c:pt>
                <c:pt idx="9539">
                  <c:v>11251.39</c:v>
                </c:pt>
                <c:pt idx="9540">
                  <c:v>15228.34</c:v>
                </c:pt>
                <c:pt idx="9541">
                  <c:v>5671.13</c:v>
                </c:pt>
                <c:pt idx="9542">
                  <c:v>6861.7</c:v>
                </c:pt>
                <c:pt idx="9543">
                  <c:v>1848.36</c:v>
                </c:pt>
                <c:pt idx="9544">
                  <c:v>13751</c:v>
                </c:pt>
                <c:pt idx="9545">
                  <c:v>5103.74</c:v>
                </c:pt>
                <c:pt idx="9546">
                  <c:v>1712.88</c:v>
                </c:pt>
                <c:pt idx="9547">
                  <c:v>28288.97</c:v>
                </c:pt>
                <c:pt idx="9548">
                  <c:v>4548.1899999999996</c:v>
                </c:pt>
                <c:pt idx="9549">
                  <c:v>1692.25</c:v>
                </c:pt>
                <c:pt idx="9550">
                  <c:v>11280.39</c:v>
                </c:pt>
                <c:pt idx="9551">
                  <c:v>1670.9</c:v>
                </c:pt>
                <c:pt idx="9552">
                  <c:v>4317.2</c:v>
                </c:pt>
                <c:pt idx="9553">
                  <c:v>5079.8</c:v>
                </c:pt>
                <c:pt idx="9554">
                  <c:v>4527.05</c:v>
                </c:pt>
                <c:pt idx="9555">
                  <c:v>1596.98</c:v>
                </c:pt>
                <c:pt idx="9556">
                  <c:v>6070.61</c:v>
                </c:pt>
                <c:pt idx="9557">
                  <c:v>8665.7000000000007</c:v>
                </c:pt>
                <c:pt idx="9558">
                  <c:v>8653.68</c:v>
                </c:pt>
                <c:pt idx="9559">
                  <c:v>28271.89</c:v>
                </c:pt>
                <c:pt idx="9560">
                  <c:v>5143.38</c:v>
                </c:pt>
                <c:pt idx="9561">
                  <c:v>7518.99</c:v>
                </c:pt>
                <c:pt idx="9562">
                  <c:v>5813.11</c:v>
                </c:pt>
                <c:pt idx="9563">
                  <c:v>1578.42</c:v>
                </c:pt>
                <c:pt idx="9564">
                  <c:v>11231.72</c:v>
                </c:pt>
                <c:pt idx="9565">
                  <c:v>44573.59</c:v>
                </c:pt>
                <c:pt idx="9566">
                  <c:v>5066.58</c:v>
                </c:pt>
                <c:pt idx="9567">
                  <c:v>40285.82</c:v>
                </c:pt>
                <c:pt idx="9568">
                  <c:v>7474.41</c:v>
                </c:pt>
                <c:pt idx="9569">
                  <c:v>17971.04</c:v>
                </c:pt>
                <c:pt idx="9570">
                  <c:v>7450.95</c:v>
                </c:pt>
                <c:pt idx="9571">
                  <c:v>201986.71</c:v>
                </c:pt>
                <c:pt idx="9572">
                  <c:v>11205.72</c:v>
                </c:pt>
                <c:pt idx="9573">
                  <c:v>21303.89</c:v>
                </c:pt>
                <c:pt idx="9574">
                  <c:v>15583.88</c:v>
                </c:pt>
                <c:pt idx="9575">
                  <c:v>40529.199999999997</c:v>
                </c:pt>
                <c:pt idx="9576">
                  <c:v>3849.6</c:v>
                </c:pt>
                <c:pt idx="9577">
                  <c:v>8518.68</c:v>
                </c:pt>
                <c:pt idx="9578">
                  <c:v>7312.8</c:v>
                </c:pt>
                <c:pt idx="9579">
                  <c:v>4673.6899999999996</c:v>
                </c:pt>
                <c:pt idx="9580">
                  <c:v>9104.07</c:v>
                </c:pt>
                <c:pt idx="9581">
                  <c:v>5998.13</c:v>
                </c:pt>
                <c:pt idx="9582">
                  <c:v>1839.31</c:v>
                </c:pt>
                <c:pt idx="9583">
                  <c:v>201970.98</c:v>
                </c:pt>
                <c:pt idx="9584">
                  <c:v>1568.34</c:v>
                </c:pt>
                <c:pt idx="9585">
                  <c:v>15443.83</c:v>
                </c:pt>
                <c:pt idx="9586">
                  <c:v>15429.88</c:v>
                </c:pt>
                <c:pt idx="9587">
                  <c:v>43558.67</c:v>
                </c:pt>
                <c:pt idx="9588">
                  <c:v>5084.09</c:v>
                </c:pt>
                <c:pt idx="9589">
                  <c:v>7275.26</c:v>
                </c:pt>
                <c:pt idx="9590">
                  <c:v>21287.82</c:v>
                </c:pt>
                <c:pt idx="9591">
                  <c:v>5856.33</c:v>
                </c:pt>
                <c:pt idx="9592">
                  <c:v>5251.05</c:v>
                </c:pt>
                <c:pt idx="9593">
                  <c:v>5932.95</c:v>
                </c:pt>
                <c:pt idx="9594">
                  <c:v>4533.6899999999996</c:v>
                </c:pt>
                <c:pt idx="9595">
                  <c:v>7434.74</c:v>
                </c:pt>
                <c:pt idx="9596">
                  <c:v>10022.85</c:v>
                </c:pt>
                <c:pt idx="9597">
                  <c:v>5206.05</c:v>
                </c:pt>
                <c:pt idx="9598">
                  <c:v>5048.3900000000003</c:v>
                </c:pt>
                <c:pt idx="9599">
                  <c:v>5845.47</c:v>
                </c:pt>
                <c:pt idx="9600">
                  <c:v>1536.42</c:v>
                </c:pt>
                <c:pt idx="9601">
                  <c:v>12371.05</c:v>
                </c:pt>
                <c:pt idx="9602">
                  <c:v>11188.72</c:v>
                </c:pt>
                <c:pt idx="9603">
                  <c:v>201953.04</c:v>
                </c:pt>
                <c:pt idx="9604">
                  <c:v>7587.43</c:v>
                </c:pt>
                <c:pt idx="9605">
                  <c:v>1521.03</c:v>
                </c:pt>
                <c:pt idx="9606">
                  <c:v>5031.92</c:v>
                </c:pt>
                <c:pt idx="9607">
                  <c:v>1495.37</c:v>
                </c:pt>
                <c:pt idx="9608">
                  <c:v>5659.92</c:v>
                </c:pt>
                <c:pt idx="9609">
                  <c:v>5176.6099999999997</c:v>
                </c:pt>
                <c:pt idx="9610">
                  <c:v>17775.04</c:v>
                </c:pt>
                <c:pt idx="9611">
                  <c:v>18880.240000000002</c:v>
                </c:pt>
                <c:pt idx="9612">
                  <c:v>11179.75</c:v>
                </c:pt>
                <c:pt idx="9613">
                  <c:v>12337.32</c:v>
                </c:pt>
                <c:pt idx="9614">
                  <c:v>5906.7</c:v>
                </c:pt>
                <c:pt idx="9615">
                  <c:v>7266.58</c:v>
                </c:pt>
                <c:pt idx="9616">
                  <c:v>11541.98</c:v>
                </c:pt>
                <c:pt idx="9617">
                  <c:v>9008.9699999999993</c:v>
                </c:pt>
                <c:pt idx="9618">
                  <c:v>8991.57</c:v>
                </c:pt>
                <c:pt idx="9619">
                  <c:v>6846.09</c:v>
                </c:pt>
                <c:pt idx="9620">
                  <c:v>16666.54</c:v>
                </c:pt>
                <c:pt idx="9621">
                  <c:v>8790.0400000000009</c:v>
                </c:pt>
                <c:pt idx="9622">
                  <c:v>8708.1200000000008</c:v>
                </c:pt>
                <c:pt idx="9623">
                  <c:v>6819.46</c:v>
                </c:pt>
                <c:pt idx="9624">
                  <c:v>10005.49</c:v>
                </c:pt>
                <c:pt idx="9625">
                  <c:v>9850.2000000000007</c:v>
                </c:pt>
                <c:pt idx="9626">
                  <c:v>28253.66</c:v>
                </c:pt>
                <c:pt idx="9627">
                  <c:v>1820.58</c:v>
                </c:pt>
                <c:pt idx="9628">
                  <c:v>8440.64</c:v>
                </c:pt>
                <c:pt idx="9629">
                  <c:v>5648.35</c:v>
                </c:pt>
                <c:pt idx="9630">
                  <c:v>15408.1</c:v>
                </c:pt>
                <c:pt idx="9631">
                  <c:v>5269.59</c:v>
                </c:pt>
                <c:pt idx="9632">
                  <c:v>9095.51</c:v>
                </c:pt>
                <c:pt idx="9633">
                  <c:v>8718.74</c:v>
                </c:pt>
                <c:pt idx="9634">
                  <c:v>1487.44</c:v>
                </c:pt>
                <c:pt idx="9635">
                  <c:v>9222.26</c:v>
                </c:pt>
                <c:pt idx="9636">
                  <c:v>16645.54</c:v>
                </c:pt>
                <c:pt idx="9637">
                  <c:v>10189.719999999999</c:v>
                </c:pt>
                <c:pt idx="9638">
                  <c:v>21269.66</c:v>
                </c:pt>
                <c:pt idx="9639">
                  <c:v>12359.74</c:v>
                </c:pt>
                <c:pt idx="9640">
                  <c:v>12288.32</c:v>
                </c:pt>
                <c:pt idx="9641">
                  <c:v>4303.03</c:v>
                </c:pt>
                <c:pt idx="9642">
                  <c:v>28194.44</c:v>
                </c:pt>
                <c:pt idx="9643">
                  <c:v>11158.31</c:v>
                </c:pt>
                <c:pt idx="9644">
                  <c:v>201936.08</c:v>
                </c:pt>
                <c:pt idx="9645">
                  <c:v>6927.61</c:v>
                </c:pt>
                <c:pt idx="9646">
                  <c:v>1815.8</c:v>
                </c:pt>
                <c:pt idx="9647">
                  <c:v>8423.64</c:v>
                </c:pt>
                <c:pt idx="9648">
                  <c:v>7493.85</c:v>
                </c:pt>
                <c:pt idx="9649">
                  <c:v>7585.04</c:v>
                </c:pt>
                <c:pt idx="9650">
                  <c:v>7478.71</c:v>
                </c:pt>
                <c:pt idx="9651">
                  <c:v>7481.43</c:v>
                </c:pt>
                <c:pt idx="9652">
                  <c:v>12264.97</c:v>
                </c:pt>
                <c:pt idx="9653">
                  <c:v>1795.74</c:v>
                </c:pt>
                <c:pt idx="9654">
                  <c:v>1477.92</c:v>
                </c:pt>
                <c:pt idx="9655">
                  <c:v>12227.23</c:v>
                </c:pt>
                <c:pt idx="9656">
                  <c:v>29697.919999999998</c:v>
                </c:pt>
                <c:pt idx="9657">
                  <c:v>839.09</c:v>
                </c:pt>
                <c:pt idx="9658">
                  <c:v>7730.68</c:v>
                </c:pt>
                <c:pt idx="9659">
                  <c:v>5003.92</c:v>
                </c:pt>
                <c:pt idx="9660">
                  <c:v>12140.66</c:v>
                </c:pt>
                <c:pt idx="9661">
                  <c:v>201923.77</c:v>
                </c:pt>
                <c:pt idx="9662">
                  <c:v>9080.41</c:v>
                </c:pt>
                <c:pt idx="9663">
                  <c:v>9068.7900000000009</c:v>
                </c:pt>
                <c:pt idx="9664">
                  <c:v>5120.57</c:v>
                </c:pt>
                <c:pt idx="9665">
                  <c:v>1464.51</c:v>
                </c:pt>
                <c:pt idx="9666">
                  <c:v>4276.8100000000004</c:v>
                </c:pt>
                <c:pt idx="9667">
                  <c:v>5832.69</c:v>
                </c:pt>
                <c:pt idx="9668">
                  <c:v>1451.09</c:v>
                </c:pt>
                <c:pt idx="9669">
                  <c:v>22638.41</c:v>
                </c:pt>
                <c:pt idx="9670">
                  <c:v>4257.3</c:v>
                </c:pt>
                <c:pt idx="9671">
                  <c:v>5440.29</c:v>
                </c:pt>
                <c:pt idx="9672">
                  <c:v>8381.4699999999993</c:v>
                </c:pt>
                <c:pt idx="9673">
                  <c:v>266029.46000000002</c:v>
                </c:pt>
                <c:pt idx="9674">
                  <c:v>827.45</c:v>
                </c:pt>
                <c:pt idx="9675">
                  <c:v>15399.28</c:v>
                </c:pt>
                <c:pt idx="9676">
                  <c:v>1776.22</c:v>
                </c:pt>
                <c:pt idx="9677">
                  <c:v>61504.05</c:v>
                </c:pt>
                <c:pt idx="9678">
                  <c:v>21233.65</c:v>
                </c:pt>
                <c:pt idx="9679">
                  <c:v>201904.4</c:v>
                </c:pt>
                <c:pt idx="9680">
                  <c:v>820.55</c:v>
                </c:pt>
                <c:pt idx="9681">
                  <c:v>7415.71</c:v>
                </c:pt>
                <c:pt idx="9682">
                  <c:v>5423.12</c:v>
                </c:pt>
                <c:pt idx="9683">
                  <c:v>814.83</c:v>
                </c:pt>
                <c:pt idx="9684">
                  <c:v>9038.7900000000009</c:v>
                </c:pt>
                <c:pt idx="9685">
                  <c:v>12056.66</c:v>
                </c:pt>
                <c:pt idx="9686">
                  <c:v>7242.7</c:v>
                </c:pt>
                <c:pt idx="9687">
                  <c:v>29683.78</c:v>
                </c:pt>
                <c:pt idx="9688">
                  <c:v>4239.33</c:v>
                </c:pt>
                <c:pt idx="9689">
                  <c:v>10629.25</c:v>
                </c:pt>
                <c:pt idx="9690">
                  <c:v>265986.46000000002</c:v>
                </c:pt>
                <c:pt idx="9691">
                  <c:v>7404.54</c:v>
                </c:pt>
                <c:pt idx="9692">
                  <c:v>43519.67</c:v>
                </c:pt>
                <c:pt idx="9693">
                  <c:v>21223.37</c:v>
                </c:pt>
                <c:pt idx="9694">
                  <c:v>5248.89</c:v>
                </c:pt>
                <c:pt idx="9695">
                  <c:v>5231.3500000000004</c:v>
                </c:pt>
                <c:pt idx="9696">
                  <c:v>7221.11</c:v>
                </c:pt>
                <c:pt idx="9697">
                  <c:v>7474.5</c:v>
                </c:pt>
                <c:pt idx="9698">
                  <c:v>15386.03</c:v>
                </c:pt>
                <c:pt idx="9699">
                  <c:v>28109.87</c:v>
                </c:pt>
                <c:pt idx="9700">
                  <c:v>10729.23</c:v>
                </c:pt>
                <c:pt idx="9701">
                  <c:v>8363.23</c:v>
                </c:pt>
                <c:pt idx="9702">
                  <c:v>12054.23</c:v>
                </c:pt>
                <c:pt idx="9703">
                  <c:v>11681.46</c:v>
                </c:pt>
                <c:pt idx="9704">
                  <c:v>53609.3</c:v>
                </c:pt>
                <c:pt idx="9705">
                  <c:v>3190.46</c:v>
                </c:pt>
                <c:pt idx="9706">
                  <c:v>7254.06</c:v>
                </c:pt>
                <c:pt idx="9707">
                  <c:v>4498.6899999999996</c:v>
                </c:pt>
                <c:pt idx="9708">
                  <c:v>19641.400000000001</c:v>
                </c:pt>
                <c:pt idx="9709">
                  <c:v>4965.92</c:v>
                </c:pt>
                <c:pt idx="9710">
                  <c:v>10610.99</c:v>
                </c:pt>
                <c:pt idx="9711">
                  <c:v>44565.8</c:v>
                </c:pt>
                <c:pt idx="9712">
                  <c:v>28078.87</c:v>
                </c:pt>
                <c:pt idx="9713">
                  <c:v>3819.6</c:v>
                </c:pt>
                <c:pt idx="9714">
                  <c:v>10720.57</c:v>
                </c:pt>
                <c:pt idx="9715">
                  <c:v>68265.33</c:v>
                </c:pt>
                <c:pt idx="9716">
                  <c:v>5764.11</c:v>
                </c:pt>
                <c:pt idx="9717">
                  <c:v>7409.34</c:v>
                </c:pt>
                <c:pt idx="9718">
                  <c:v>8989.34</c:v>
                </c:pt>
                <c:pt idx="9719">
                  <c:v>201886.59</c:v>
                </c:pt>
                <c:pt idx="9720">
                  <c:v>10687.57</c:v>
                </c:pt>
                <c:pt idx="9721">
                  <c:v>11148.9</c:v>
                </c:pt>
                <c:pt idx="9722">
                  <c:v>7224.94</c:v>
                </c:pt>
                <c:pt idx="9723">
                  <c:v>5217.8</c:v>
                </c:pt>
                <c:pt idx="9724">
                  <c:v>11483.9</c:v>
                </c:pt>
                <c:pt idx="9725">
                  <c:v>5168.05</c:v>
                </c:pt>
                <c:pt idx="9726">
                  <c:v>7291.88</c:v>
                </c:pt>
                <c:pt idx="9727">
                  <c:v>265971.62</c:v>
                </c:pt>
                <c:pt idx="9728">
                  <c:v>7385.12</c:v>
                </c:pt>
                <c:pt idx="9729">
                  <c:v>21193.81</c:v>
                </c:pt>
                <c:pt idx="9730">
                  <c:v>44544.77</c:v>
                </c:pt>
                <c:pt idx="9731">
                  <c:v>40243.82</c:v>
                </c:pt>
                <c:pt idx="9732">
                  <c:v>8685.2900000000009</c:v>
                </c:pt>
                <c:pt idx="9733">
                  <c:v>7456.32</c:v>
                </c:pt>
                <c:pt idx="9734">
                  <c:v>9826.89</c:v>
                </c:pt>
                <c:pt idx="9735">
                  <c:v>29647.71</c:v>
                </c:pt>
                <c:pt idx="9736">
                  <c:v>28048.55</c:v>
                </c:pt>
                <c:pt idx="9737">
                  <c:v>11894.23</c:v>
                </c:pt>
                <c:pt idx="9738">
                  <c:v>44501.42</c:v>
                </c:pt>
                <c:pt idx="9739">
                  <c:v>19610.400000000001</c:v>
                </c:pt>
                <c:pt idx="9740">
                  <c:v>32655.21</c:v>
                </c:pt>
                <c:pt idx="9741">
                  <c:v>12022.66</c:v>
                </c:pt>
                <c:pt idx="9742">
                  <c:v>7707.35</c:v>
                </c:pt>
                <c:pt idx="9743">
                  <c:v>18229.330000000002</c:v>
                </c:pt>
                <c:pt idx="9744">
                  <c:v>7442.24</c:v>
                </c:pt>
                <c:pt idx="9745">
                  <c:v>18180.919999999998</c:v>
                </c:pt>
                <c:pt idx="9746">
                  <c:v>4510.78</c:v>
                </c:pt>
                <c:pt idx="9747">
                  <c:v>5208.1400000000003</c:v>
                </c:pt>
                <c:pt idx="9748">
                  <c:v>5756.27</c:v>
                </c:pt>
                <c:pt idx="9749">
                  <c:v>44529.42</c:v>
                </c:pt>
                <c:pt idx="9750">
                  <c:v>10568.37</c:v>
                </c:pt>
                <c:pt idx="9751">
                  <c:v>7695.44</c:v>
                </c:pt>
                <c:pt idx="9752">
                  <c:v>10605.37</c:v>
                </c:pt>
                <c:pt idx="9753">
                  <c:v>13941.39</c:v>
                </c:pt>
                <c:pt idx="9754">
                  <c:v>5660.69</c:v>
                </c:pt>
                <c:pt idx="9755">
                  <c:v>5110.05</c:v>
                </c:pt>
                <c:pt idx="9756">
                  <c:v>21169.49</c:v>
                </c:pt>
                <c:pt idx="9757">
                  <c:v>18841.12</c:v>
                </c:pt>
                <c:pt idx="9758">
                  <c:v>1358.8</c:v>
                </c:pt>
                <c:pt idx="9759">
                  <c:v>16605.54</c:v>
                </c:pt>
                <c:pt idx="9760">
                  <c:v>18162.84</c:v>
                </c:pt>
                <c:pt idx="9761">
                  <c:v>9798.08</c:v>
                </c:pt>
                <c:pt idx="9762">
                  <c:v>7438.01</c:v>
                </c:pt>
                <c:pt idx="9763">
                  <c:v>5194.17</c:v>
                </c:pt>
                <c:pt idx="9764">
                  <c:v>18452.02</c:v>
                </c:pt>
                <c:pt idx="9765">
                  <c:v>9412.5300000000007</c:v>
                </c:pt>
                <c:pt idx="9766">
                  <c:v>9386.81</c:v>
                </c:pt>
                <c:pt idx="9767">
                  <c:v>44328.95</c:v>
                </c:pt>
                <c:pt idx="9768">
                  <c:v>44300.5</c:v>
                </c:pt>
                <c:pt idx="9769">
                  <c:v>4429.37</c:v>
                </c:pt>
                <c:pt idx="9770">
                  <c:v>18809.400000000001</c:v>
                </c:pt>
                <c:pt idx="9771">
                  <c:v>13928.52</c:v>
                </c:pt>
                <c:pt idx="9772">
                  <c:v>18436.919999999998</c:v>
                </c:pt>
                <c:pt idx="9773">
                  <c:v>7162.56</c:v>
                </c:pt>
                <c:pt idx="9774">
                  <c:v>43505.09</c:v>
                </c:pt>
                <c:pt idx="9775">
                  <c:v>8969.6</c:v>
                </c:pt>
                <c:pt idx="9776">
                  <c:v>10565.29</c:v>
                </c:pt>
                <c:pt idx="9777">
                  <c:v>3168.46</c:v>
                </c:pt>
                <c:pt idx="9778">
                  <c:v>18123.37</c:v>
                </c:pt>
                <c:pt idx="9779">
                  <c:v>5400.16</c:v>
                </c:pt>
                <c:pt idx="9780">
                  <c:v>4418.3100000000004</c:v>
                </c:pt>
                <c:pt idx="9781">
                  <c:v>5734.54</c:v>
                </c:pt>
                <c:pt idx="9782">
                  <c:v>27969.39</c:v>
                </c:pt>
                <c:pt idx="9783">
                  <c:v>1343.26</c:v>
                </c:pt>
                <c:pt idx="9784">
                  <c:v>11103.9</c:v>
                </c:pt>
                <c:pt idx="9785">
                  <c:v>5144.57</c:v>
                </c:pt>
                <c:pt idx="9786">
                  <c:v>7149.55</c:v>
                </c:pt>
                <c:pt idx="9787">
                  <c:v>18104.419999999998</c:v>
                </c:pt>
                <c:pt idx="9788">
                  <c:v>15411.88</c:v>
                </c:pt>
                <c:pt idx="9789">
                  <c:v>16578.54</c:v>
                </c:pt>
                <c:pt idx="9790">
                  <c:v>11342.1</c:v>
                </c:pt>
                <c:pt idx="9791">
                  <c:v>7133.45</c:v>
                </c:pt>
                <c:pt idx="9792">
                  <c:v>4503.6899999999996</c:v>
                </c:pt>
                <c:pt idx="9793">
                  <c:v>8956.2900000000009</c:v>
                </c:pt>
                <c:pt idx="9794">
                  <c:v>27938.45</c:v>
                </c:pt>
                <c:pt idx="9795">
                  <c:v>5185.66</c:v>
                </c:pt>
                <c:pt idx="9796">
                  <c:v>18388.919999999998</c:v>
                </c:pt>
                <c:pt idx="9797">
                  <c:v>6885.61</c:v>
                </c:pt>
                <c:pt idx="9798">
                  <c:v>5093.99</c:v>
                </c:pt>
                <c:pt idx="9799">
                  <c:v>27924.04</c:v>
                </c:pt>
                <c:pt idx="9800">
                  <c:v>15370.84</c:v>
                </c:pt>
                <c:pt idx="9801">
                  <c:v>5895.77</c:v>
                </c:pt>
                <c:pt idx="9802">
                  <c:v>1317.39</c:v>
                </c:pt>
                <c:pt idx="9803">
                  <c:v>5179.8900000000003</c:v>
                </c:pt>
                <c:pt idx="9804">
                  <c:v>5171.99</c:v>
                </c:pt>
                <c:pt idx="9805">
                  <c:v>7676.42</c:v>
                </c:pt>
                <c:pt idx="9806">
                  <c:v>9360.51</c:v>
                </c:pt>
                <c:pt idx="9807">
                  <c:v>7386.69</c:v>
                </c:pt>
                <c:pt idx="9808">
                  <c:v>2117.35</c:v>
                </c:pt>
                <c:pt idx="9809">
                  <c:v>13737.87</c:v>
                </c:pt>
                <c:pt idx="9810">
                  <c:v>7375.76</c:v>
                </c:pt>
                <c:pt idx="9811">
                  <c:v>7065.1</c:v>
                </c:pt>
                <c:pt idx="9812">
                  <c:v>5020.87</c:v>
                </c:pt>
                <c:pt idx="9813">
                  <c:v>4941.0200000000004</c:v>
                </c:pt>
                <c:pt idx="9814">
                  <c:v>44276.82</c:v>
                </c:pt>
                <c:pt idx="9815">
                  <c:v>4302.09</c:v>
                </c:pt>
                <c:pt idx="9816">
                  <c:v>3808.18</c:v>
                </c:pt>
                <c:pt idx="9817">
                  <c:v>1306.79</c:v>
                </c:pt>
                <c:pt idx="9818">
                  <c:v>44267.360000000001</c:v>
                </c:pt>
                <c:pt idx="9819">
                  <c:v>16571.43</c:v>
                </c:pt>
                <c:pt idx="9820">
                  <c:v>9344.19</c:v>
                </c:pt>
                <c:pt idx="9821">
                  <c:v>4277.25</c:v>
                </c:pt>
                <c:pt idx="9822">
                  <c:v>18079.419999999998</c:v>
                </c:pt>
                <c:pt idx="9823">
                  <c:v>20602.810000000001</c:v>
                </c:pt>
                <c:pt idx="9824">
                  <c:v>18791.48</c:v>
                </c:pt>
                <c:pt idx="9825">
                  <c:v>43484.09</c:v>
                </c:pt>
                <c:pt idx="9826">
                  <c:v>53573.3</c:v>
                </c:pt>
                <c:pt idx="9827">
                  <c:v>4990.8999999999996</c:v>
                </c:pt>
                <c:pt idx="9828">
                  <c:v>9221.19</c:v>
                </c:pt>
                <c:pt idx="9829">
                  <c:v>4930.24</c:v>
                </c:pt>
                <c:pt idx="9830">
                  <c:v>8931.52</c:v>
                </c:pt>
                <c:pt idx="9831">
                  <c:v>11418.21</c:v>
                </c:pt>
                <c:pt idx="9832">
                  <c:v>4965.99</c:v>
                </c:pt>
                <c:pt idx="9833">
                  <c:v>8663.06</c:v>
                </c:pt>
                <c:pt idx="9834">
                  <c:v>3789.47</c:v>
                </c:pt>
                <c:pt idx="9835">
                  <c:v>16390.09</c:v>
                </c:pt>
                <c:pt idx="9836">
                  <c:v>9197.19</c:v>
                </c:pt>
                <c:pt idx="9837">
                  <c:v>8597.06</c:v>
                </c:pt>
                <c:pt idx="9838">
                  <c:v>10653.57</c:v>
                </c:pt>
                <c:pt idx="9839">
                  <c:v>4463.6899999999996</c:v>
                </c:pt>
                <c:pt idx="9840">
                  <c:v>12265.58</c:v>
                </c:pt>
                <c:pt idx="9841">
                  <c:v>61309.05</c:v>
                </c:pt>
                <c:pt idx="9842">
                  <c:v>6867.55</c:v>
                </c:pt>
                <c:pt idx="9843">
                  <c:v>7114.11</c:v>
                </c:pt>
                <c:pt idx="9844">
                  <c:v>201835.59</c:v>
                </c:pt>
                <c:pt idx="9845">
                  <c:v>1296.97</c:v>
                </c:pt>
                <c:pt idx="9846">
                  <c:v>4446.03</c:v>
                </c:pt>
                <c:pt idx="9847">
                  <c:v>16562.580000000002</c:v>
                </c:pt>
                <c:pt idx="9848">
                  <c:v>8552</c:v>
                </c:pt>
                <c:pt idx="9849">
                  <c:v>7266.13</c:v>
                </c:pt>
                <c:pt idx="9850">
                  <c:v>15331.84</c:v>
                </c:pt>
                <c:pt idx="9851">
                  <c:v>18379.63</c:v>
                </c:pt>
                <c:pt idx="9852">
                  <c:v>19598.88</c:v>
                </c:pt>
                <c:pt idx="9853">
                  <c:v>809.03</c:v>
                </c:pt>
                <c:pt idx="9854">
                  <c:v>8280.23</c:v>
                </c:pt>
                <c:pt idx="9855">
                  <c:v>7036.58</c:v>
                </c:pt>
                <c:pt idx="9856">
                  <c:v>793.73</c:v>
                </c:pt>
                <c:pt idx="9857">
                  <c:v>7544.34</c:v>
                </c:pt>
                <c:pt idx="9858">
                  <c:v>5389.78</c:v>
                </c:pt>
                <c:pt idx="9859">
                  <c:v>5120.87</c:v>
                </c:pt>
                <c:pt idx="9860">
                  <c:v>10640.51</c:v>
                </c:pt>
                <c:pt idx="9861">
                  <c:v>19448.88</c:v>
                </c:pt>
                <c:pt idx="9862">
                  <c:v>11399.8</c:v>
                </c:pt>
                <c:pt idx="9863">
                  <c:v>7516.68</c:v>
                </c:pt>
                <c:pt idx="9864">
                  <c:v>10435.85</c:v>
                </c:pt>
                <c:pt idx="9865">
                  <c:v>1283.8599999999999</c:v>
                </c:pt>
                <c:pt idx="9866">
                  <c:v>13725.32</c:v>
                </c:pt>
                <c:pt idx="9867">
                  <c:v>789.06</c:v>
                </c:pt>
                <c:pt idx="9868">
                  <c:v>7375.82</c:v>
                </c:pt>
                <c:pt idx="9869">
                  <c:v>8224.49</c:v>
                </c:pt>
                <c:pt idx="9870">
                  <c:v>15678.86</c:v>
                </c:pt>
                <c:pt idx="9871">
                  <c:v>13605.62</c:v>
                </c:pt>
                <c:pt idx="9872">
                  <c:v>13559.62</c:v>
                </c:pt>
                <c:pt idx="9873">
                  <c:v>61452.37</c:v>
                </c:pt>
                <c:pt idx="9874">
                  <c:v>5131.42</c:v>
                </c:pt>
                <c:pt idx="9875">
                  <c:v>22784.93</c:v>
                </c:pt>
                <c:pt idx="9876">
                  <c:v>43442.09</c:v>
                </c:pt>
                <c:pt idx="9877">
                  <c:v>206051.63</c:v>
                </c:pt>
                <c:pt idx="9878">
                  <c:v>783.3</c:v>
                </c:pt>
                <c:pt idx="9879">
                  <c:v>9167.85</c:v>
                </c:pt>
                <c:pt idx="9880">
                  <c:v>13700.17</c:v>
                </c:pt>
                <c:pt idx="9881">
                  <c:v>5308.98</c:v>
                </c:pt>
                <c:pt idx="9882">
                  <c:v>3762.78</c:v>
                </c:pt>
                <c:pt idx="9883">
                  <c:v>747.67</c:v>
                </c:pt>
                <c:pt idx="9884">
                  <c:v>22769.13</c:v>
                </c:pt>
                <c:pt idx="9885">
                  <c:v>118342.23</c:v>
                </c:pt>
                <c:pt idx="9886">
                  <c:v>22036.89</c:v>
                </c:pt>
                <c:pt idx="9887">
                  <c:v>11405.52</c:v>
                </c:pt>
                <c:pt idx="9888">
                  <c:v>33319.64</c:v>
                </c:pt>
                <c:pt idx="9889">
                  <c:v>5990.08</c:v>
                </c:pt>
                <c:pt idx="9890">
                  <c:v>11555.84</c:v>
                </c:pt>
                <c:pt idx="9891">
                  <c:v>8926.44</c:v>
                </c:pt>
                <c:pt idx="9892">
                  <c:v>5834.71</c:v>
                </c:pt>
                <c:pt idx="9893">
                  <c:v>1277.53</c:v>
                </c:pt>
                <c:pt idx="9894">
                  <c:v>15638.86</c:v>
                </c:pt>
                <c:pt idx="9895">
                  <c:v>20359.78</c:v>
                </c:pt>
                <c:pt idx="9896">
                  <c:v>44247.360000000001</c:v>
                </c:pt>
                <c:pt idx="9897">
                  <c:v>11434.8</c:v>
                </c:pt>
                <c:pt idx="9898">
                  <c:v>11363.92</c:v>
                </c:pt>
                <c:pt idx="9899">
                  <c:v>13686.53</c:v>
                </c:pt>
                <c:pt idx="9900">
                  <c:v>739.12</c:v>
                </c:pt>
                <c:pt idx="9901">
                  <c:v>8169.49</c:v>
                </c:pt>
                <c:pt idx="9902">
                  <c:v>19032.03</c:v>
                </c:pt>
                <c:pt idx="9903">
                  <c:v>24135.54</c:v>
                </c:pt>
                <c:pt idx="9904">
                  <c:v>15389.88</c:v>
                </c:pt>
                <c:pt idx="9905">
                  <c:v>22631.13</c:v>
                </c:pt>
                <c:pt idx="9906">
                  <c:v>713.05</c:v>
                </c:pt>
                <c:pt idx="9907">
                  <c:v>8920.8700000000008</c:v>
                </c:pt>
                <c:pt idx="9908">
                  <c:v>1983.35</c:v>
                </c:pt>
                <c:pt idx="9909">
                  <c:v>9172.9699999999993</c:v>
                </c:pt>
                <c:pt idx="9910">
                  <c:v>7495.76</c:v>
                </c:pt>
                <c:pt idx="9911">
                  <c:v>9136.9699999999993</c:v>
                </c:pt>
                <c:pt idx="9912">
                  <c:v>5937.08</c:v>
                </c:pt>
                <c:pt idx="9913">
                  <c:v>14561.34</c:v>
                </c:pt>
                <c:pt idx="9914">
                  <c:v>17663.990000000002</c:v>
                </c:pt>
                <c:pt idx="9915">
                  <c:v>11268.32</c:v>
                </c:pt>
                <c:pt idx="9916">
                  <c:v>1265.18</c:v>
                </c:pt>
                <c:pt idx="9917">
                  <c:v>10025.719999999999</c:v>
                </c:pt>
                <c:pt idx="9918">
                  <c:v>22597.119999999999</c:v>
                </c:pt>
                <c:pt idx="9919">
                  <c:v>4727.04</c:v>
                </c:pt>
                <c:pt idx="9920">
                  <c:v>16507.580000000002</c:v>
                </c:pt>
                <c:pt idx="9921">
                  <c:v>1763.47</c:v>
                </c:pt>
                <c:pt idx="9922">
                  <c:v>9113.5400000000009</c:v>
                </c:pt>
                <c:pt idx="9923">
                  <c:v>9103.85</c:v>
                </c:pt>
                <c:pt idx="9924">
                  <c:v>118309.23</c:v>
                </c:pt>
                <c:pt idx="9925">
                  <c:v>1922.35</c:v>
                </c:pt>
                <c:pt idx="9926">
                  <c:v>697.28</c:v>
                </c:pt>
                <c:pt idx="9927">
                  <c:v>682.78</c:v>
                </c:pt>
                <c:pt idx="9928">
                  <c:v>4714.51</c:v>
                </c:pt>
                <c:pt idx="9929">
                  <c:v>5091.04</c:v>
                </c:pt>
                <c:pt idx="9930">
                  <c:v>5928.8</c:v>
                </c:pt>
                <c:pt idx="9931">
                  <c:v>676.51</c:v>
                </c:pt>
                <c:pt idx="9932">
                  <c:v>1259.81</c:v>
                </c:pt>
                <c:pt idx="9933">
                  <c:v>14536.87</c:v>
                </c:pt>
                <c:pt idx="9934">
                  <c:v>7338.47</c:v>
                </c:pt>
                <c:pt idx="9935">
                  <c:v>9003.5499999999993</c:v>
                </c:pt>
                <c:pt idx="9936">
                  <c:v>672.74</c:v>
                </c:pt>
                <c:pt idx="9937">
                  <c:v>4248.84</c:v>
                </c:pt>
                <c:pt idx="9938">
                  <c:v>11524.84</c:v>
                </c:pt>
                <c:pt idx="9939">
                  <c:v>5883.05</c:v>
                </c:pt>
                <c:pt idx="9940">
                  <c:v>21163.23</c:v>
                </c:pt>
                <c:pt idx="9941">
                  <c:v>4398.3100000000004</c:v>
                </c:pt>
                <c:pt idx="9942">
                  <c:v>23998.54</c:v>
                </c:pt>
                <c:pt idx="9943">
                  <c:v>11281.1</c:v>
                </c:pt>
                <c:pt idx="9944">
                  <c:v>40199.06</c:v>
                </c:pt>
                <c:pt idx="9945">
                  <c:v>22534.1</c:v>
                </c:pt>
                <c:pt idx="9946">
                  <c:v>652.74</c:v>
                </c:pt>
                <c:pt idx="9947">
                  <c:v>20585.810000000001</c:v>
                </c:pt>
                <c:pt idx="9948">
                  <c:v>22491.1</c:v>
                </c:pt>
                <c:pt idx="9949">
                  <c:v>9873.89</c:v>
                </c:pt>
                <c:pt idx="9950">
                  <c:v>44217.36</c:v>
                </c:pt>
                <c:pt idx="9951">
                  <c:v>1250.8599999999999</c:v>
                </c:pt>
                <c:pt idx="9952">
                  <c:v>18801.32</c:v>
                </c:pt>
                <c:pt idx="9953">
                  <c:v>8343.23</c:v>
                </c:pt>
                <c:pt idx="9954">
                  <c:v>21153.33</c:v>
                </c:pt>
                <c:pt idx="9955">
                  <c:v>23977.54</c:v>
                </c:pt>
                <c:pt idx="9956">
                  <c:v>17340.39</c:v>
                </c:pt>
                <c:pt idx="9957">
                  <c:v>8509.24</c:v>
                </c:pt>
                <c:pt idx="9958">
                  <c:v>616.74</c:v>
                </c:pt>
                <c:pt idx="9959">
                  <c:v>118148.23</c:v>
                </c:pt>
                <c:pt idx="9960">
                  <c:v>20549.810000000001</c:v>
                </c:pt>
                <c:pt idx="9961">
                  <c:v>22376.1</c:v>
                </c:pt>
                <c:pt idx="9962">
                  <c:v>9063.9500000000007</c:v>
                </c:pt>
                <c:pt idx="9963">
                  <c:v>8906.77</c:v>
                </c:pt>
                <c:pt idx="9964">
                  <c:v>612.70000000000005</c:v>
                </c:pt>
                <c:pt idx="9965">
                  <c:v>18688.43</c:v>
                </c:pt>
                <c:pt idx="9966">
                  <c:v>5875.33</c:v>
                </c:pt>
                <c:pt idx="9967">
                  <c:v>44156.05</c:v>
                </c:pt>
                <c:pt idx="9968">
                  <c:v>17609.990000000002</c:v>
                </c:pt>
                <c:pt idx="9969">
                  <c:v>3775.69</c:v>
                </c:pt>
                <c:pt idx="9970">
                  <c:v>8893.16</c:v>
                </c:pt>
                <c:pt idx="9971">
                  <c:v>15284.58</c:v>
                </c:pt>
                <c:pt idx="9972">
                  <c:v>8984.9500000000007</c:v>
                </c:pt>
                <c:pt idx="9973">
                  <c:v>5720.77</c:v>
                </c:pt>
                <c:pt idx="9974">
                  <c:v>5076.49</c:v>
                </c:pt>
                <c:pt idx="9975">
                  <c:v>7333.02</c:v>
                </c:pt>
                <c:pt idx="9976">
                  <c:v>14518.28</c:v>
                </c:pt>
                <c:pt idx="9977">
                  <c:v>44197.98</c:v>
                </c:pt>
                <c:pt idx="9978">
                  <c:v>44185.05</c:v>
                </c:pt>
                <c:pt idx="9979">
                  <c:v>21119.06</c:v>
                </c:pt>
                <c:pt idx="9980">
                  <c:v>20343.400000000001</c:v>
                </c:pt>
                <c:pt idx="9981">
                  <c:v>44133.41</c:v>
                </c:pt>
                <c:pt idx="9982">
                  <c:v>40165.89</c:v>
                </c:pt>
                <c:pt idx="9983">
                  <c:v>1242.8900000000001</c:v>
                </c:pt>
                <c:pt idx="9984">
                  <c:v>15240.4</c:v>
                </c:pt>
                <c:pt idx="9985">
                  <c:v>20504.810000000001</c:v>
                </c:pt>
                <c:pt idx="9986">
                  <c:v>20639.810000000001</c:v>
                </c:pt>
                <c:pt idx="9987">
                  <c:v>7320.95</c:v>
                </c:pt>
                <c:pt idx="9988">
                  <c:v>3738.7</c:v>
                </c:pt>
                <c:pt idx="9989">
                  <c:v>22948.05</c:v>
                </c:pt>
                <c:pt idx="9990">
                  <c:v>11241.8</c:v>
                </c:pt>
                <c:pt idx="9991">
                  <c:v>27900.66</c:v>
                </c:pt>
                <c:pt idx="9992">
                  <c:v>21098.54</c:v>
                </c:pt>
                <c:pt idx="9993">
                  <c:v>5974.61</c:v>
                </c:pt>
                <c:pt idx="9994">
                  <c:v>4734.9399999999996</c:v>
                </c:pt>
                <c:pt idx="9995">
                  <c:v>5113.87</c:v>
                </c:pt>
                <c:pt idx="9996">
                  <c:v>5107.5</c:v>
                </c:pt>
                <c:pt idx="9997">
                  <c:v>27827.77</c:v>
                </c:pt>
                <c:pt idx="9998">
                  <c:v>6657.1</c:v>
                </c:pt>
                <c:pt idx="9999">
                  <c:v>11377.52</c:v>
                </c:pt>
                <c:pt idx="10000">
                  <c:v>8137.06</c:v>
                </c:pt>
                <c:pt idx="10001">
                  <c:v>4659.84</c:v>
                </c:pt>
                <c:pt idx="10002">
                  <c:v>27866.77</c:v>
                </c:pt>
                <c:pt idx="10003">
                  <c:v>4824.84</c:v>
                </c:pt>
                <c:pt idx="10004">
                  <c:v>7343.76</c:v>
                </c:pt>
                <c:pt idx="10005">
                  <c:v>21075.33</c:v>
                </c:pt>
                <c:pt idx="10006">
                  <c:v>1745.27</c:v>
                </c:pt>
                <c:pt idx="10007">
                  <c:v>1724.74</c:v>
                </c:pt>
                <c:pt idx="10008">
                  <c:v>7835.09</c:v>
                </c:pt>
                <c:pt idx="10009">
                  <c:v>42287.02</c:v>
                </c:pt>
                <c:pt idx="10010">
                  <c:v>43320.09</c:v>
                </c:pt>
                <c:pt idx="10011">
                  <c:v>12219.58</c:v>
                </c:pt>
                <c:pt idx="10012">
                  <c:v>205924.63</c:v>
                </c:pt>
                <c:pt idx="10013">
                  <c:v>265903.69</c:v>
                </c:pt>
                <c:pt idx="10014">
                  <c:v>9992.2999999999993</c:v>
                </c:pt>
                <c:pt idx="10015">
                  <c:v>9965.2999999999993</c:v>
                </c:pt>
                <c:pt idx="10016">
                  <c:v>2245.02</c:v>
                </c:pt>
                <c:pt idx="10017">
                  <c:v>10280.35</c:v>
                </c:pt>
                <c:pt idx="10018">
                  <c:v>6820.47</c:v>
                </c:pt>
                <c:pt idx="10019">
                  <c:v>8677.01</c:v>
                </c:pt>
                <c:pt idx="10020">
                  <c:v>5064.09</c:v>
                </c:pt>
                <c:pt idx="10021">
                  <c:v>11860.84</c:v>
                </c:pt>
                <c:pt idx="10022">
                  <c:v>7850.26</c:v>
                </c:pt>
                <c:pt idx="10023">
                  <c:v>8978.91</c:v>
                </c:pt>
                <c:pt idx="10024">
                  <c:v>22358.080000000002</c:v>
                </c:pt>
                <c:pt idx="10025">
                  <c:v>22593.41</c:v>
                </c:pt>
                <c:pt idx="10026">
                  <c:v>43291.09</c:v>
                </c:pt>
                <c:pt idx="10027">
                  <c:v>205895.63</c:v>
                </c:pt>
                <c:pt idx="10028">
                  <c:v>7316.93</c:v>
                </c:pt>
                <c:pt idx="10029">
                  <c:v>11894.79</c:v>
                </c:pt>
                <c:pt idx="10030">
                  <c:v>4243.3100000000004</c:v>
                </c:pt>
                <c:pt idx="10031">
                  <c:v>22315.43</c:v>
                </c:pt>
                <c:pt idx="10032">
                  <c:v>8660.01</c:v>
                </c:pt>
                <c:pt idx="10033">
                  <c:v>13416.62</c:v>
                </c:pt>
                <c:pt idx="10034">
                  <c:v>17677.63</c:v>
                </c:pt>
                <c:pt idx="10035">
                  <c:v>16356.09</c:v>
                </c:pt>
                <c:pt idx="10036">
                  <c:v>5867.51</c:v>
                </c:pt>
                <c:pt idx="10037">
                  <c:v>20336.91</c:v>
                </c:pt>
                <c:pt idx="10038">
                  <c:v>1586.74</c:v>
                </c:pt>
                <c:pt idx="10039">
                  <c:v>9676.52</c:v>
                </c:pt>
                <c:pt idx="10040">
                  <c:v>7255.05</c:v>
                </c:pt>
                <c:pt idx="10041">
                  <c:v>4713.45</c:v>
                </c:pt>
                <c:pt idx="10042">
                  <c:v>7212.42</c:v>
                </c:pt>
                <c:pt idx="10043">
                  <c:v>44006.94</c:v>
                </c:pt>
                <c:pt idx="10044">
                  <c:v>27697.77</c:v>
                </c:pt>
                <c:pt idx="10045">
                  <c:v>11641.46</c:v>
                </c:pt>
                <c:pt idx="10046">
                  <c:v>9038.2900000000009</c:v>
                </c:pt>
                <c:pt idx="10047">
                  <c:v>7165.46</c:v>
                </c:pt>
                <c:pt idx="10048">
                  <c:v>9670.7000000000007</c:v>
                </c:pt>
                <c:pt idx="10049">
                  <c:v>4636.78</c:v>
                </c:pt>
                <c:pt idx="10050">
                  <c:v>6924.75</c:v>
                </c:pt>
                <c:pt idx="10051">
                  <c:v>20239.91</c:v>
                </c:pt>
                <c:pt idx="10052">
                  <c:v>11029.9</c:v>
                </c:pt>
                <c:pt idx="10053">
                  <c:v>5765.51</c:v>
                </c:pt>
                <c:pt idx="10054">
                  <c:v>8610.5499999999993</c:v>
                </c:pt>
                <c:pt idx="10055">
                  <c:v>5072.18</c:v>
                </c:pt>
                <c:pt idx="10056">
                  <c:v>7118.45</c:v>
                </c:pt>
                <c:pt idx="10057">
                  <c:v>6622.46</c:v>
                </c:pt>
                <c:pt idx="10058">
                  <c:v>20218.91</c:v>
                </c:pt>
                <c:pt idx="10059">
                  <c:v>15201.34</c:v>
                </c:pt>
                <c:pt idx="10060">
                  <c:v>7748.23</c:v>
                </c:pt>
                <c:pt idx="10061">
                  <c:v>3764.35</c:v>
                </c:pt>
                <c:pt idx="10062">
                  <c:v>20993.51</c:v>
                </c:pt>
                <c:pt idx="10063">
                  <c:v>20896.509999999998</c:v>
                </c:pt>
                <c:pt idx="10064">
                  <c:v>61301.37</c:v>
                </c:pt>
                <c:pt idx="10065">
                  <c:v>21997.89</c:v>
                </c:pt>
                <c:pt idx="10066">
                  <c:v>2230.7800000000002</c:v>
                </c:pt>
                <c:pt idx="10067">
                  <c:v>265881.69</c:v>
                </c:pt>
                <c:pt idx="10068">
                  <c:v>10225.35</c:v>
                </c:pt>
                <c:pt idx="10069">
                  <c:v>8476.49</c:v>
                </c:pt>
                <c:pt idx="10070">
                  <c:v>43975.45</c:v>
                </c:pt>
                <c:pt idx="10071">
                  <c:v>6914.1</c:v>
                </c:pt>
                <c:pt idx="10072">
                  <c:v>22297.31</c:v>
                </c:pt>
                <c:pt idx="10073">
                  <c:v>8534.49</c:v>
                </c:pt>
                <c:pt idx="10074">
                  <c:v>21050.61</c:v>
                </c:pt>
                <c:pt idx="10075">
                  <c:v>2190.7399999999998</c:v>
                </c:pt>
                <c:pt idx="10076">
                  <c:v>23952.54</c:v>
                </c:pt>
                <c:pt idx="10077">
                  <c:v>4677.45</c:v>
                </c:pt>
                <c:pt idx="10078">
                  <c:v>7294.85</c:v>
                </c:pt>
                <c:pt idx="10079">
                  <c:v>14510.99</c:v>
                </c:pt>
                <c:pt idx="10080">
                  <c:v>7305.03</c:v>
                </c:pt>
                <c:pt idx="10081">
                  <c:v>15223.7</c:v>
                </c:pt>
                <c:pt idx="10082">
                  <c:v>53539.49</c:v>
                </c:pt>
                <c:pt idx="10083">
                  <c:v>4614.78</c:v>
                </c:pt>
                <c:pt idx="10084">
                  <c:v>4600.93</c:v>
                </c:pt>
                <c:pt idx="10085">
                  <c:v>265817.75</c:v>
                </c:pt>
                <c:pt idx="10086">
                  <c:v>8587.81</c:v>
                </c:pt>
                <c:pt idx="10087">
                  <c:v>6883.38</c:v>
                </c:pt>
                <c:pt idx="10088">
                  <c:v>14340.19</c:v>
                </c:pt>
                <c:pt idx="10089">
                  <c:v>2177.54</c:v>
                </c:pt>
                <c:pt idx="10090">
                  <c:v>7250.05</c:v>
                </c:pt>
                <c:pt idx="10091">
                  <c:v>5023.3100000000004</c:v>
                </c:pt>
                <c:pt idx="10092">
                  <c:v>8548.81</c:v>
                </c:pt>
                <c:pt idx="10093">
                  <c:v>10401.85</c:v>
                </c:pt>
                <c:pt idx="10094">
                  <c:v>11348.52</c:v>
                </c:pt>
                <c:pt idx="10095">
                  <c:v>9975.49</c:v>
                </c:pt>
                <c:pt idx="10096">
                  <c:v>22277.49</c:v>
                </c:pt>
                <c:pt idx="10097">
                  <c:v>6844.75</c:v>
                </c:pt>
                <c:pt idx="10098">
                  <c:v>5055.3100000000004</c:v>
                </c:pt>
                <c:pt idx="10099">
                  <c:v>4594.2</c:v>
                </c:pt>
                <c:pt idx="10100">
                  <c:v>2169.19</c:v>
                </c:pt>
                <c:pt idx="10101">
                  <c:v>40136.269999999997</c:v>
                </c:pt>
                <c:pt idx="10102">
                  <c:v>43116.46</c:v>
                </c:pt>
                <c:pt idx="10103">
                  <c:v>15213.62</c:v>
                </c:pt>
                <c:pt idx="10104">
                  <c:v>7217.64</c:v>
                </c:pt>
                <c:pt idx="10105">
                  <c:v>2159.8200000000002</c:v>
                </c:pt>
                <c:pt idx="10106">
                  <c:v>5645.41</c:v>
                </c:pt>
                <c:pt idx="10107">
                  <c:v>11234.53</c:v>
                </c:pt>
                <c:pt idx="10108">
                  <c:v>6639.69</c:v>
                </c:pt>
                <c:pt idx="10109">
                  <c:v>8514.34</c:v>
                </c:pt>
                <c:pt idx="10110">
                  <c:v>2150.4699999999998</c:v>
                </c:pt>
                <c:pt idx="10111">
                  <c:v>14309.5</c:v>
                </c:pt>
                <c:pt idx="10112">
                  <c:v>11464.28</c:v>
                </c:pt>
                <c:pt idx="10113">
                  <c:v>17016.36</c:v>
                </c:pt>
                <c:pt idx="10114">
                  <c:v>10179.35</c:v>
                </c:pt>
                <c:pt idx="10115">
                  <c:v>9613.7000000000007</c:v>
                </c:pt>
                <c:pt idx="10116">
                  <c:v>12084.57</c:v>
                </c:pt>
                <c:pt idx="10117">
                  <c:v>9852.09</c:v>
                </c:pt>
                <c:pt idx="10118">
                  <c:v>11507.3</c:v>
                </c:pt>
                <c:pt idx="10119">
                  <c:v>8500.7000000000007</c:v>
                </c:pt>
                <c:pt idx="10120">
                  <c:v>8429.27</c:v>
                </c:pt>
                <c:pt idx="10121">
                  <c:v>5046.18</c:v>
                </c:pt>
                <c:pt idx="10122">
                  <c:v>23775.54</c:v>
                </c:pt>
                <c:pt idx="10123">
                  <c:v>7021.14</c:v>
                </c:pt>
                <c:pt idx="10124">
                  <c:v>8816.27</c:v>
                </c:pt>
                <c:pt idx="10125">
                  <c:v>61131.05</c:v>
                </c:pt>
                <c:pt idx="10126">
                  <c:v>9022.0300000000007</c:v>
                </c:pt>
                <c:pt idx="10127">
                  <c:v>11827.74</c:v>
                </c:pt>
                <c:pt idx="10128">
                  <c:v>2130.39</c:v>
                </c:pt>
                <c:pt idx="10129">
                  <c:v>1626.37</c:v>
                </c:pt>
                <c:pt idx="10130">
                  <c:v>22215.45</c:v>
                </c:pt>
                <c:pt idx="10131">
                  <c:v>4934.09</c:v>
                </c:pt>
                <c:pt idx="10132">
                  <c:v>11493.2</c:v>
                </c:pt>
                <c:pt idx="10133">
                  <c:v>8406.07</c:v>
                </c:pt>
                <c:pt idx="10134">
                  <c:v>22271.45</c:v>
                </c:pt>
                <c:pt idx="10135">
                  <c:v>2113.2199999999998</c:v>
                </c:pt>
                <c:pt idx="10136">
                  <c:v>53529.53</c:v>
                </c:pt>
                <c:pt idx="10137">
                  <c:v>11254.33</c:v>
                </c:pt>
                <c:pt idx="10138">
                  <c:v>9828.52</c:v>
                </c:pt>
                <c:pt idx="10139">
                  <c:v>40129.370000000003</c:v>
                </c:pt>
                <c:pt idx="10140">
                  <c:v>118103.41</c:v>
                </c:pt>
                <c:pt idx="10141">
                  <c:v>8409.7000000000007</c:v>
                </c:pt>
                <c:pt idx="10142">
                  <c:v>6603.69</c:v>
                </c:pt>
                <c:pt idx="10143">
                  <c:v>43081.46</c:v>
                </c:pt>
                <c:pt idx="10144">
                  <c:v>11717.74</c:v>
                </c:pt>
                <c:pt idx="10145">
                  <c:v>4583.09</c:v>
                </c:pt>
                <c:pt idx="10146">
                  <c:v>4918.1000000000004</c:v>
                </c:pt>
                <c:pt idx="10147">
                  <c:v>40118.480000000003</c:v>
                </c:pt>
                <c:pt idx="10148">
                  <c:v>4540.9399999999996</c:v>
                </c:pt>
                <c:pt idx="10149">
                  <c:v>4522.37</c:v>
                </c:pt>
                <c:pt idx="10150">
                  <c:v>10853.53</c:v>
                </c:pt>
                <c:pt idx="10151">
                  <c:v>17574.55</c:v>
                </c:pt>
                <c:pt idx="10152">
                  <c:v>1581.78</c:v>
                </c:pt>
                <c:pt idx="10153">
                  <c:v>7163.68</c:v>
                </c:pt>
                <c:pt idx="10154">
                  <c:v>7257.68</c:v>
                </c:pt>
                <c:pt idx="10155">
                  <c:v>15583.86</c:v>
                </c:pt>
                <c:pt idx="10156">
                  <c:v>8374.7000000000007</c:v>
                </c:pt>
                <c:pt idx="10157">
                  <c:v>8356.59</c:v>
                </c:pt>
                <c:pt idx="10158">
                  <c:v>11247.97</c:v>
                </c:pt>
                <c:pt idx="10159">
                  <c:v>17322.27</c:v>
                </c:pt>
                <c:pt idx="10160">
                  <c:v>6571.64</c:v>
                </c:pt>
                <c:pt idx="10161">
                  <c:v>13257.62</c:v>
                </c:pt>
                <c:pt idx="10162">
                  <c:v>9327.64</c:v>
                </c:pt>
                <c:pt idx="10163">
                  <c:v>10065.15</c:v>
                </c:pt>
                <c:pt idx="10164">
                  <c:v>11608.46</c:v>
                </c:pt>
                <c:pt idx="10165">
                  <c:v>9770.19</c:v>
                </c:pt>
                <c:pt idx="10166">
                  <c:v>17841.099999999999</c:v>
                </c:pt>
                <c:pt idx="10167">
                  <c:v>10129.35</c:v>
                </c:pt>
                <c:pt idx="10168">
                  <c:v>43892.45</c:v>
                </c:pt>
                <c:pt idx="10169">
                  <c:v>11228.6</c:v>
                </c:pt>
                <c:pt idx="10170">
                  <c:v>14244.09</c:v>
                </c:pt>
                <c:pt idx="10171">
                  <c:v>18556.22</c:v>
                </c:pt>
                <c:pt idx="10172">
                  <c:v>5009.07</c:v>
                </c:pt>
                <c:pt idx="10173">
                  <c:v>15187.04</c:v>
                </c:pt>
                <c:pt idx="10174">
                  <c:v>39941.480000000003</c:v>
                </c:pt>
                <c:pt idx="10175">
                  <c:v>6496.02</c:v>
                </c:pt>
                <c:pt idx="10176">
                  <c:v>21956.799999999999</c:v>
                </c:pt>
                <c:pt idx="10177">
                  <c:v>6542.02</c:v>
                </c:pt>
                <c:pt idx="10178">
                  <c:v>9229.64</c:v>
                </c:pt>
                <c:pt idx="10179">
                  <c:v>16308.09</c:v>
                </c:pt>
                <c:pt idx="10180">
                  <c:v>14202.81</c:v>
                </c:pt>
                <c:pt idx="10181">
                  <c:v>15181.33</c:v>
                </c:pt>
                <c:pt idx="10182">
                  <c:v>7872.29</c:v>
                </c:pt>
                <c:pt idx="10183">
                  <c:v>2105.91</c:v>
                </c:pt>
                <c:pt idx="10184">
                  <c:v>11704.85</c:v>
                </c:pt>
                <c:pt idx="10185">
                  <c:v>17824.099999999999</c:v>
                </c:pt>
                <c:pt idx="10186">
                  <c:v>16983.36</c:v>
                </c:pt>
                <c:pt idx="10187">
                  <c:v>5225.9799999999996</c:v>
                </c:pt>
                <c:pt idx="10188">
                  <c:v>9580.7000000000007</c:v>
                </c:pt>
                <c:pt idx="10189">
                  <c:v>42251.02</c:v>
                </c:pt>
                <c:pt idx="10190">
                  <c:v>7097.75</c:v>
                </c:pt>
                <c:pt idx="10191">
                  <c:v>9794.64</c:v>
                </c:pt>
                <c:pt idx="10192">
                  <c:v>6647.96</c:v>
                </c:pt>
                <c:pt idx="10193">
                  <c:v>11281.52</c:v>
                </c:pt>
                <c:pt idx="10194">
                  <c:v>15172.52</c:v>
                </c:pt>
                <c:pt idx="10195">
                  <c:v>1564.17</c:v>
                </c:pt>
                <c:pt idx="10196">
                  <c:v>6487.68</c:v>
                </c:pt>
                <c:pt idx="10197">
                  <c:v>4473.67</c:v>
                </c:pt>
                <c:pt idx="10198">
                  <c:v>7777.26</c:v>
                </c:pt>
                <c:pt idx="10199">
                  <c:v>17541.55</c:v>
                </c:pt>
                <c:pt idx="10200">
                  <c:v>39855.72</c:v>
                </c:pt>
                <c:pt idx="10201">
                  <c:v>5032.29</c:v>
                </c:pt>
                <c:pt idx="10202">
                  <c:v>7843.29</c:v>
                </c:pt>
                <c:pt idx="10203">
                  <c:v>16276.09</c:v>
                </c:pt>
                <c:pt idx="10204">
                  <c:v>22176.45</c:v>
                </c:pt>
                <c:pt idx="10205">
                  <c:v>9428.7000000000007</c:v>
                </c:pt>
                <c:pt idx="10206">
                  <c:v>1620.6</c:v>
                </c:pt>
                <c:pt idx="10207">
                  <c:v>1494.45</c:v>
                </c:pt>
                <c:pt idx="10208">
                  <c:v>1615.68</c:v>
                </c:pt>
                <c:pt idx="10209">
                  <c:v>61255.040000000001</c:v>
                </c:pt>
                <c:pt idx="10210">
                  <c:v>9731.0499999999993</c:v>
                </c:pt>
                <c:pt idx="10211">
                  <c:v>5005.75</c:v>
                </c:pt>
                <c:pt idx="10212">
                  <c:v>16586.21</c:v>
                </c:pt>
                <c:pt idx="10213">
                  <c:v>21940.799999999999</c:v>
                </c:pt>
                <c:pt idx="10214">
                  <c:v>7443.58</c:v>
                </c:pt>
                <c:pt idx="10215">
                  <c:v>68218.33</c:v>
                </c:pt>
                <c:pt idx="10216">
                  <c:v>1442.45</c:v>
                </c:pt>
                <c:pt idx="10217">
                  <c:v>17283.27</c:v>
                </c:pt>
                <c:pt idx="10218">
                  <c:v>6625.96</c:v>
                </c:pt>
                <c:pt idx="10219">
                  <c:v>265133.75</c:v>
                </c:pt>
                <c:pt idx="10220">
                  <c:v>7149.47</c:v>
                </c:pt>
                <c:pt idx="10221">
                  <c:v>1593.85</c:v>
                </c:pt>
                <c:pt idx="10222">
                  <c:v>17791.099999999999</c:v>
                </c:pt>
                <c:pt idx="10223">
                  <c:v>1424.45</c:v>
                </c:pt>
                <c:pt idx="10224">
                  <c:v>7103.47</c:v>
                </c:pt>
                <c:pt idx="10225">
                  <c:v>3121.46</c:v>
                </c:pt>
                <c:pt idx="10226">
                  <c:v>1566.92</c:v>
                </c:pt>
                <c:pt idx="10227">
                  <c:v>22915.05</c:v>
                </c:pt>
                <c:pt idx="10228">
                  <c:v>8438.24</c:v>
                </c:pt>
                <c:pt idx="10229">
                  <c:v>9307.7000000000007</c:v>
                </c:pt>
                <c:pt idx="10230">
                  <c:v>17181.78</c:v>
                </c:pt>
                <c:pt idx="10231">
                  <c:v>1555.55</c:v>
                </c:pt>
                <c:pt idx="10232">
                  <c:v>8773.27</c:v>
                </c:pt>
                <c:pt idx="10233">
                  <c:v>7086.32</c:v>
                </c:pt>
                <c:pt idx="10234">
                  <c:v>21913.74</c:v>
                </c:pt>
                <c:pt idx="10235">
                  <c:v>6470.66</c:v>
                </c:pt>
                <c:pt idx="10236">
                  <c:v>4982.8999999999996</c:v>
                </c:pt>
                <c:pt idx="10237">
                  <c:v>14159.87</c:v>
                </c:pt>
                <c:pt idx="10238">
                  <c:v>9775.02</c:v>
                </c:pt>
                <c:pt idx="10239">
                  <c:v>5618.15</c:v>
                </c:pt>
                <c:pt idx="10240">
                  <c:v>9757.7800000000007</c:v>
                </c:pt>
                <c:pt idx="10241">
                  <c:v>27670.77</c:v>
                </c:pt>
                <c:pt idx="10242">
                  <c:v>6982.14</c:v>
                </c:pt>
                <c:pt idx="10243">
                  <c:v>5850.61</c:v>
                </c:pt>
                <c:pt idx="10244">
                  <c:v>4967.57</c:v>
                </c:pt>
                <c:pt idx="10245">
                  <c:v>9738.57</c:v>
                </c:pt>
                <c:pt idx="10246">
                  <c:v>7077.08</c:v>
                </c:pt>
                <c:pt idx="10247">
                  <c:v>6463</c:v>
                </c:pt>
                <c:pt idx="10248">
                  <c:v>1402.47</c:v>
                </c:pt>
                <c:pt idx="10249">
                  <c:v>4217.49</c:v>
                </c:pt>
                <c:pt idx="10250">
                  <c:v>5601.65</c:v>
                </c:pt>
                <c:pt idx="10251">
                  <c:v>4463.82</c:v>
                </c:pt>
                <c:pt idx="10252">
                  <c:v>3745.75</c:v>
                </c:pt>
                <c:pt idx="10253">
                  <c:v>5560.5</c:v>
                </c:pt>
                <c:pt idx="10254">
                  <c:v>4660.95</c:v>
                </c:pt>
                <c:pt idx="10255">
                  <c:v>5523.55</c:v>
                </c:pt>
                <c:pt idx="10256">
                  <c:v>10383.99</c:v>
                </c:pt>
                <c:pt idx="10257">
                  <c:v>5766.61</c:v>
                </c:pt>
                <c:pt idx="10258">
                  <c:v>15157.33</c:v>
                </c:pt>
                <c:pt idx="10259">
                  <c:v>4952.72</c:v>
                </c:pt>
                <c:pt idx="10260">
                  <c:v>4448.88</c:v>
                </c:pt>
                <c:pt idx="10261">
                  <c:v>1389.1</c:v>
                </c:pt>
                <c:pt idx="10262">
                  <c:v>27595.77</c:v>
                </c:pt>
                <c:pt idx="10263">
                  <c:v>4176.49</c:v>
                </c:pt>
                <c:pt idx="10264">
                  <c:v>8727.4699999999993</c:v>
                </c:pt>
                <c:pt idx="10265">
                  <c:v>11050.06</c:v>
                </c:pt>
                <c:pt idx="10266">
                  <c:v>7419.58</c:v>
                </c:pt>
                <c:pt idx="10267">
                  <c:v>20858.72</c:v>
                </c:pt>
                <c:pt idx="10268">
                  <c:v>8360.07</c:v>
                </c:pt>
                <c:pt idx="10269">
                  <c:v>6441.35</c:v>
                </c:pt>
                <c:pt idx="10270">
                  <c:v>5062.2700000000004</c:v>
                </c:pt>
                <c:pt idx="10271">
                  <c:v>1376.35</c:v>
                </c:pt>
                <c:pt idx="10272">
                  <c:v>17530.919999999998</c:v>
                </c:pt>
                <c:pt idx="10273">
                  <c:v>3721.81</c:v>
                </c:pt>
                <c:pt idx="10274">
                  <c:v>20873.04</c:v>
                </c:pt>
                <c:pt idx="10275">
                  <c:v>15122.67</c:v>
                </c:pt>
                <c:pt idx="10276">
                  <c:v>58087.74</c:v>
                </c:pt>
                <c:pt idx="10277">
                  <c:v>12625.91</c:v>
                </c:pt>
                <c:pt idx="10278">
                  <c:v>205854.63</c:v>
                </c:pt>
                <c:pt idx="10279">
                  <c:v>9940.49</c:v>
                </c:pt>
                <c:pt idx="10280">
                  <c:v>39841.94</c:v>
                </c:pt>
                <c:pt idx="10281">
                  <c:v>21887.62</c:v>
                </c:pt>
                <c:pt idx="10282">
                  <c:v>5053.66</c:v>
                </c:pt>
                <c:pt idx="10283">
                  <c:v>8423.24</c:v>
                </c:pt>
                <c:pt idx="10284">
                  <c:v>6599.68</c:v>
                </c:pt>
                <c:pt idx="10285">
                  <c:v>7683.26</c:v>
                </c:pt>
                <c:pt idx="10286">
                  <c:v>11485.94</c:v>
                </c:pt>
                <c:pt idx="10287">
                  <c:v>22150.35</c:v>
                </c:pt>
                <c:pt idx="10288">
                  <c:v>16216.09</c:v>
                </c:pt>
                <c:pt idx="10289">
                  <c:v>9739.8799999999992</c:v>
                </c:pt>
                <c:pt idx="10290">
                  <c:v>10185.91</c:v>
                </c:pt>
                <c:pt idx="10291">
                  <c:v>2102.04</c:v>
                </c:pt>
                <c:pt idx="10292">
                  <c:v>5504.09</c:v>
                </c:pt>
                <c:pt idx="10293">
                  <c:v>2090.98</c:v>
                </c:pt>
                <c:pt idx="10294">
                  <c:v>7829.75</c:v>
                </c:pt>
                <c:pt idx="10295">
                  <c:v>4935.17</c:v>
                </c:pt>
                <c:pt idx="10296">
                  <c:v>11220.75</c:v>
                </c:pt>
                <c:pt idx="10297">
                  <c:v>7218.79</c:v>
                </c:pt>
                <c:pt idx="10298">
                  <c:v>9344.75</c:v>
                </c:pt>
                <c:pt idx="10299">
                  <c:v>11844.75</c:v>
                </c:pt>
                <c:pt idx="10300">
                  <c:v>4976.07</c:v>
                </c:pt>
                <c:pt idx="10301">
                  <c:v>16833.36</c:v>
                </c:pt>
                <c:pt idx="10302">
                  <c:v>21730.31</c:v>
                </c:pt>
                <c:pt idx="10303">
                  <c:v>14116.41</c:v>
                </c:pt>
                <c:pt idx="10304">
                  <c:v>4221.2299999999996</c:v>
                </c:pt>
                <c:pt idx="10305">
                  <c:v>10027.24</c:v>
                </c:pt>
                <c:pt idx="10306">
                  <c:v>9298.17</c:v>
                </c:pt>
                <c:pt idx="10307">
                  <c:v>16200.23</c:v>
                </c:pt>
                <c:pt idx="10308">
                  <c:v>6399.06</c:v>
                </c:pt>
                <c:pt idx="10309">
                  <c:v>5846.99</c:v>
                </c:pt>
                <c:pt idx="10310">
                  <c:v>20140.91</c:v>
                </c:pt>
                <c:pt idx="10311">
                  <c:v>8501.7900000000009</c:v>
                </c:pt>
                <c:pt idx="10312">
                  <c:v>17757.68</c:v>
                </c:pt>
                <c:pt idx="10313">
                  <c:v>11188.13</c:v>
                </c:pt>
                <c:pt idx="10314">
                  <c:v>5036.47</c:v>
                </c:pt>
                <c:pt idx="10315">
                  <c:v>15064.41</c:v>
                </c:pt>
                <c:pt idx="10316">
                  <c:v>12610.91</c:v>
                </c:pt>
                <c:pt idx="10317">
                  <c:v>20693.72</c:v>
                </c:pt>
                <c:pt idx="10318">
                  <c:v>11252.52</c:v>
                </c:pt>
                <c:pt idx="10319">
                  <c:v>3460.03</c:v>
                </c:pt>
                <c:pt idx="10320">
                  <c:v>14907.43</c:v>
                </c:pt>
                <c:pt idx="10321">
                  <c:v>11667.85</c:v>
                </c:pt>
                <c:pt idx="10322">
                  <c:v>6560.03</c:v>
                </c:pt>
                <c:pt idx="10323">
                  <c:v>4641.29</c:v>
                </c:pt>
                <c:pt idx="10324">
                  <c:v>16153.12</c:v>
                </c:pt>
                <c:pt idx="10325">
                  <c:v>9719.8700000000008</c:v>
                </c:pt>
                <c:pt idx="10326">
                  <c:v>39831.69</c:v>
                </c:pt>
                <c:pt idx="10327">
                  <c:v>20832.04</c:v>
                </c:pt>
                <c:pt idx="10328">
                  <c:v>11795.75</c:v>
                </c:pt>
                <c:pt idx="10329">
                  <c:v>205833.63</c:v>
                </c:pt>
                <c:pt idx="10330">
                  <c:v>9287.42</c:v>
                </c:pt>
                <c:pt idx="10331">
                  <c:v>264998.56</c:v>
                </c:pt>
                <c:pt idx="10332">
                  <c:v>17267.63</c:v>
                </c:pt>
                <c:pt idx="10333">
                  <c:v>2040.98</c:v>
                </c:pt>
                <c:pt idx="10334">
                  <c:v>264948.56</c:v>
                </c:pt>
                <c:pt idx="10335">
                  <c:v>39804.6</c:v>
                </c:pt>
                <c:pt idx="10336">
                  <c:v>10843.06</c:v>
                </c:pt>
                <c:pt idx="10337">
                  <c:v>17730.91</c:v>
                </c:pt>
                <c:pt idx="10338">
                  <c:v>6370.68</c:v>
                </c:pt>
                <c:pt idx="10339">
                  <c:v>16092.06</c:v>
                </c:pt>
                <c:pt idx="10340">
                  <c:v>12569.91</c:v>
                </c:pt>
                <c:pt idx="10341">
                  <c:v>5834.75</c:v>
                </c:pt>
                <c:pt idx="10342">
                  <c:v>6466.43</c:v>
                </c:pt>
                <c:pt idx="10343">
                  <c:v>14058.41</c:v>
                </c:pt>
                <c:pt idx="10344">
                  <c:v>43874.77</c:v>
                </c:pt>
                <c:pt idx="10345">
                  <c:v>43788.56</c:v>
                </c:pt>
                <c:pt idx="10346">
                  <c:v>6353.98</c:v>
                </c:pt>
                <c:pt idx="10347">
                  <c:v>5828.02</c:v>
                </c:pt>
                <c:pt idx="10348">
                  <c:v>11862.79</c:v>
                </c:pt>
                <c:pt idx="10349">
                  <c:v>11198.53</c:v>
                </c:pt>
                <c:pt idx="10350">
                  <c:v>5733.61</c:v>
                </c:pt>
                <c:pt idx="10351">
                  <c:v>53366.53</c:v>
                </c:pt>
                <c:pt idx="10352">
                  <c:v>4925.68</c:v>
                </c:pt>
                <c:pt idx="10353">
                  <c:v>6554.84</c:v>
                </c:pt>
                <c:pt idx="10354">
                  <c:v>3665.98</c:v>
                </c:pt>
                <c:pt idx="10355">
                  <c:v>23723.54</c:v>
                </c:pt>
                <c:pt idx="10356">
                  <c:v>65610.02</c:v>
                </c:pt>
                <c:pt idx="10357">
                  <c:v>1951.87</c:v>
                </c:pt>
                <c:pt idx="10358">
                  <c:v>1926.87</c:v>
                </c:pt>
                <c:pt idx="10359">
                  <c:v>10825.63</c:v>
                </c:pt>
                <c:pt idx="10360">
                  <c:v>11177.83</c:v>
                </c:pt>
                <c:pt idx="10361">
                  <c:v>4122.66</c:v>
                </c:pt>
                <c:pt idx="10362">
                  <c:v>15051.58</c:v>
                </c:pt>
                <c:pt idx="10363">
                  <c:v>11159.53</c:v>
                </c:pt>
                <c:pt idx="10364">
                  <c:v>5810.53</c:v>
                </c:pt>
                <c:pt idx="10365">
                  <c:v>11736.75</c:v>
                </c:pt>
                <c:pt idx="10366">
                  <c:v>15008.58</c:v>
                </c:pt>
                <c:pt idx="10367">
                  <c:v>21707.31</c:v>
                </c:pt>
                <c:pt idx="10368">
                  <c:v>17490.919999999998</c:v>
                </c:pt>
                <c:pt idx="10369">
                  <c:v>4950.49</c:v>
                </c:pt>
                <c:pt idx="10370">
                  <c:v>14985.91</c:v>
                </c:pt>
                <c:pt idx="10371">
                  <c:v>10790.92</c:v>
                </c:pt>
                <c:pt idx="10372">
                  <c:v>22438.41</c:v>
                </c:pt>
                <c:pt idx="10373">
                  <c:v>43723.56</c:v>
                </c:pt>
                <c:pt idx="10374">
                  <c:v>205664.63</c:v>
                </c:pt>
                <c:pt idx="10375">
                  <c:v>65499.02</c:v>
                </c:pt>
                <c:pt idx="10376">
                  <c:v>14879.43</c:v>
                </c:pt>
                <c:pt idx="10377">
                  <c:v>8109.06</c:v>
                </c:pt>
                <c:pt idx="10378">
                  <c:v>7804.94</c:v>
                </c:pt>
                <c:pt idx="10379">
                  <c:v>21690.31</c:v>
                </c:pt>
                <c:pt idx="10380">
                  <c:v>14687.43</c:v>
                </c:pt>
                <c:pt idx="10381">
                  <c:v>2953.46</c:v>
                </c:pt>
                <c:pt idx="10382">
                  <c:v>4925.95</c:v>
                </c:pt>
                <c:pt idx="10383">
                  <c:v>1539.7</c:v>
                </c:pt>
                <c:pt idx="10384">
                  <c:v>17681.43</c:v>
                </c:pt>
                <c:pt idx="10385">
                  <c:v>11107.3</c:v>
                </c:pt>
                <c:pt idx="10386">
                  <c:v>6525.04</c:v>
                </c:pt>
                <c:pt idx="10387">
                  <c:v>14026.48</c:v>
                </c:pt>
                <c:pt idx="10388">
                  <c:v>11069.79</c:v>
                </c:pt>
                <c:pt idx="10389">
                  <c:v>17245.060000000001</c:v>
                </c:pt>
                <c:pt idx="10390">
                  <c:v>13213.32</c:v>
                </c:pt>
                <c:pt idx="10391">
                  <c:v>2879.85</c:v>
                </c:pt>
                <c:pt idx="10392">
                  <c:v>14976.88</c:v>
                </c:pt>
                <c:pt idx="10393">
                  <c:v>41902.57</c:v>
                </c:pt>
                <c:pt idx="10394">
                  <c:v>10668.2</c:v>
                </c:pt>
                <c:pt idx="10395">
                  <c:v>1533.7</c:v>
                </c:pt>
                <c:pt idx="10396">
                  <c:v>1479.52</c:v>
                </c:pt>
                <c:pt idx="10397">
                  <c:v>4912.07</c:v>
                </c:pt>
                <c:pt idx="10398">
                  <c:v>4209.97</c:v>
                </c:pt>
                <c:pt idx="10399">
                  <c:v>10646.68</c:v>
                </c:pt>
                <c:pt idx="10400">
                  <c:v>1471.68</c:v>
                </c:pt>
                <c:pt idx="10401">
                  <c:v>11049.36</c:v>
                </c:pt>
                <c:pt idx="10402">
                  <c:v>4818.54</c:v>
                </c:pt>
                <c:pt idx="10403">
                  <c:v>4804.09</c:v>
                </c:pt>
                <c:pt idx="10404">
                  <c:v>11682.51</c:v>
                </c:pt>
                <c:pt idx="10405">
                  <c:v>65449.02</c:v>
                </c:pt>
                <c:pt idx="10406">
                  <c:v>14971.67</c:v>
                </c:pt>
                <c:pt idx="10407">
                  <c:v>5743</c:v>
                </c:pt>
                <c:pt idx="10408">
                  <c:v>11019.22</c:v>
                </c:pt>
                <c:pt idx="10409">
                  <c:v>9807.89</c:v>
                </c:pt>
                <c:pt idx="10410">
                  <c:v>8694.4699999999993</c:v>
                </c:pt>
                <c:pt idx="10411">
                  <c:v>5486.09</c:v>
                </c:pt>
                <c:pt idx="10412">
                  <c:v>43783.519999999997</c:v>
                </c:pt>
                <c:pt idx="10413">
                  <c:v>4586.25</c:v>
                </c:pt>
                <c:pt idx="10414">
                  <c:v>11561.18</c:v>
                </c:pt>
                <c:pt idx="10415">
                  <c:v>11003.07</c:v>
                </c:pt>
                <c:pt idx="10416">
                  <c:v>5720.84</c:v>
                </c:pt>
                <c:pt idx="10417">
                  <c:v>9203.9</c:v>
                </c:pt>
                <c:pt idx="10418">
                  <c:v>1922.11</c:v>
                </c:pt>
                <c:pt idx="10419">
                  <c:v>7649.49</c:v>
                </c:pt>
                <c:pt idx="10420">
                  <c:v>27579.77</c:v>
                </c:pt>
                <c:pt idx="10421">
                  <c:v>8236.5400000000009</c:v>
                </c:pt>
                <c:pt idx="10422">
                  <c:v>2293.8000000000002</c:v>
                </c:pt>
                <c:pt idx="10423">
                  <c:v>5755.73</c:v>
                </c:pt>
                <c:pt idx="10424">
                  <c:v>5707.27</c:v>
                </c:pt>
                <c:pt idx="10425">
                  <c:v>4194.04</c:v>
                </c:pt>
                <c:pt idx="10426">
                  <c:v>57937.74</c:v>
                </c:pt>
                <c:pt idx="10427">
                  <c:v>4241.9799999999996</c:v>
                </c:pt>
                <c:pt idx="10428">
                  <c:v>8302.41</c:v>
                </c:pt>
                <c:pt idx="10429">
                  <c:v>77054.31</c:v>
                </c:pt>
                <c:pt idx="10430">
                  <c:v>85890.29</c:v>
                </c:pt>
                <c:pt idx="10431">
                  <c:v>16705.36</c:v>
                </c:pt>
                <c:pt idx="10432">
                  <c:v>19628</c:v>
                </c:pt>
                <c:pt idx="10433">
                  <c:v>43703.519999999997</c:v>
                </c:pt>
                <c:pt idx="10434">
                  <c:v>6953.14</c:v>
                </c:pt>
                <c:pt idx="10435">
                  <c:v>9190.2900000000009</c:v>
                </c:pt>
                <c:pt idx="10436">
                  <c:v>14956.8</c:v>
                </c:pt>
                <c:pt idx="10437">
                  <c:v>22409.52</c:v>
                </c:pt>
                <c:pt idx="10438">
                  <c:v>22387.52</c:v>
                </c:pt>
                <c:pt idx="10439">
                  <c:v>85850.29</c:v>
                </c:pt>
                <c:pt idx="10440">
                  <c:v>39732.6</c:v>
                </c:pt>
                <c:pt idx="10441">
                  <c:v>6988.76</c:v>
                </c:pt>
                <c:pt idx="10442">
                  <c:v>10944.27</c:v>
                </c:pt>
                <c:pt idx="10443">
                  <c:v>1458.01</c:v>
                </c:pt>
                <c:pt idx="10444">
                  <c:v>11714.24</c:v>
                </c:pt>
                <c:pt idx="10445">
                  <c:v>1916.07</c:v>
                </c:pt>
                <c:pt idx="10446">
                  <c:v>5741.97</c:v>
                </c:pt>
                <c:pt idx="10447">
                  <c:v>14010.65</c:v>
                </c:pt>
                <c:pt idx="10448">
                  <c:v>43676.639999999999</c:v>
                </c:pt>
                <c:pt idx="10449">
                  <c:v>22337.94</c:v>
                </c:pt>
                <c:pt idx="10450">
                  <c:v>13218.68</c:v>
                </c:pt>
                <c:pt idx="10451">
                  <c:v>10910.01</c:v>
                </c:pt>
                <c:pt idx="10452">
                  <c:v>22872.45</c:v>
                </c:pt>
                <c:pt idx="10453">
                  <c:v>17222.169999999998</c:v>
                </c:pt>
                <c:pt idx="10454">
                  <c:v>11552.24</c:v>
                </c:pt>
                <c:pt idx="10455">
                  <c:v>19611.05</c:v>
                </c:pt>
                <c:pt idx="10456">
                  <c:v>11693</c:v>
                </c:pt>
                <c:pt idx="10457">
                  <c:v>7658.48</c:v>
                </c:pt>
                <c:pt idx="10458">
                  <c:v>20099.91</c:v>
                </c:pt>
                <c:pt idx="10459">
                  <c:v>41292.800000000003</c:v>
                </c:pt>
                <c:pt idx="10460">
                  <c:v>43680.56</c:v>
                </c:pt>
                <c:pt idx="10461">
                  <c:v>4473.25</c:v>
                </c:pt>
                <c:pt idx="10462">
                  <c:v>6439.43</c:v>
                </c:pt>
                <c:pt idx="10463">
                  <c:v>13938.05</c:v>
                </c:pt>
                <c:pt idx="10464">
                  <c:v>1444.43</c:v>
                </c:pt>
                <c:pt idx="10465">
                  <c:v>29626.6</c:v>
                </c:pt>
                <c:pt idx="10466">
                  <c:v>24857.97</c:v>
                </c:pt>
                <c:pt idx="10467">
                  <c:v>267128.52</c:v>
                </c:pt>
                <c:pt idx="10468">
                  <c:v>19130.97</c:v>
                </c:pt>
                <c:pt idx="10469">
                  <c:v>1435.51</c:v>
                </c:pt>
                <c:pt idx="10470">
                  <c:v>16076.99</c:v>
                </c:pt>
                <c:pt idx="10471">
                  <c:v>16027.8</c:v>
                </c:pt>
                <c:pt idx="10472">
                  <c:v>8346.11</c:v>
                </c:pt>
                <c:pt idx="10473">
                  <c:v>4184.55</c:v>
                </c:pt>
                <c:pt idx="10474">
                  <c:v>21677.11</c:v>
                </c:pt>
                <c:pt idx="10475">
                  <c:v>9774.89</c:v>
                </c:pt>
                <c:pt idx="10476">
                  <c:v>4069.66</c:v>
                </c:pt>
                <c:pt idx="10477">
                  <c:v>20984.61</c:v>
                </c:pt>
                <c:pt idx="10478">
                  <c:v>19538.05</c:v>
                </c:pt>
                <c:pt idx="10479">
                  <c:v>43639.14</c:v>
                </c:pt>
                <c:pt idx="10480">
                  <c:v>4187.67</c:v>
                </c:pt>
                <c:pt idx="10481">
                  <c:v>14936.38</c:v>
                </c:pt>
                <c:pt idx="10482">
                  <c:v>27516.77</c:v>
                </c:pt>
                <c:pt idx="10483">
                  <c:v>8181.54</c:v>
                </c:pt>
                <c:pt idx="10484">
                  <c:v>17751.099999999999</c:v>
                </c:pt>
                <c:pt idx="10485">
                  <c:v>5180.9799999999996</c:v>
                </c:pt>
                <c:pt idx="10486">
                  <c:v>6301.55</c:v>
                </c:pt>
                <c:pt idx="10487">
                  <c:v>5686.56</c:v>
                </c:pt>
                <c:pt idx="10488">
                  <c:v>24818.65</c:v>
                </c:pt>
                <c:pt idx="10489">
                  <c:v>4179.5600000000004</c:v>
                </c:pt>
                <c:pt idx="10490">
                  <c:v>13897.37</c:v>
                </c:pt>
                <c:pt idx="10491">
                  <c:v>9994.94</c:v>
                </c:pt>
                <c:pt idx="10492">
                  <c:v>20612.810000000001</c:v>
                </c:pt>
                <c:pt idx="10493">
                  <c:v>4457.08</c:v>
                </c:pt>
                <c:pt idx="10494">
                  <c:v>9182.7900000000009</c:v>
                </c:pt>
                <c:pt idx="10495">
                  <c:v>5677.54</c:v>
                </c:pt>
                <c:pt idx="10496">
                  <c:v>6935.77</c:v>
                </c:pt>
                <c:pt idx="10497">
                  <c:v>8112.54</c:v>
                </c:pt>
                <c:pt idx="10498">
                  <c:v>57899.74</c:v>
                </c:pt>
                <c:pt idx="10499">
                  <c:v>11000.9</c:v>
                </c:pt>
                <c:pt idx="10500">
                  <c:v>17701.099999999999</c:v>
                </c:pt>
                <c:pt idx="10501">
                  <c:v>4122.34</c:v>
                </c:pt>
                <c:pt idx="10502">
                  <c:v>4168.57</c:v>
                </c:pt>
                <c:pt idx="10503">
                  <c:v>20787.64</c:v>
                </c:pt>
                <c:pt idx="10504">
                  <c:v>43673.38</c:v>
                </c:pt>
                <c:pt idx="10505">
                  <c:v>4145.34</c:v>
                </c:pt>
                <c:pt idx="10506">
                  <c:v>5154.53</c:v>
                </c:pt>
                <c:pt idx="10507">
                  <c:v>10366.69</c:v>
                </c:pt>
                <c:pt idx="10508">
                  <c:v>8209.92</c:v>
                </c:pt>
                <c:pt idx="10509">
                  <c:v>20041.150000000001</c:v>
                </c:pt>
                <c:pt idx="10510">
                  <c:v>11995.57</c:v>
                </c:pt>
                <c:pt idx="10511">
                  <c:v>43643.35</c:v>
                </c:pt>
                <c:pt idx="10512">
                  <c:v>13133.11</c:v>
                </c:pt>
                <c:pt idx="10513">
                  <c:v>5669.24</c:v>
                </c:pt>
                <c:pt idx="10514">
                  <c:v>4028.66</c:v>
                </c:pt>
                <c:pt idx="10515">
                  <c:v>24774.69</c:v>
                </c:pt>
                <c:pt idx="10516">
                  <c:v>5655.4</c:v>
                </c:pt>
                <c:pt idx="10517">
                  <c:v>16020.47</c:v>
                </c:pt>
                <c:pt idx="10518">
                  <c:v>5642.56</c:v>
                </c:pt>
                <c:pt idx="10519">
                  <c:v>7605.35</c:v>
                </c:pt>
                <c:pt idx="10520">
                  <c:v>13199.65</c:v>
                </c:pt>
                <c:pt idx="10521">
                  <c:v>8276.41</c:v>
                </c:pt>
                <c:pt idx="10522">
                  <c:v>7593.05</c:v>
                </c:pt>
                <c:pt idx="10523">
                  <c:v>9276.99</c:v>
                </c:pt>
                <c:pt idx="10524">
                  <c:v>11522.67</c:v>
                </c:pt>
                <c:pt idx="10525">
                  <c:v>9710.94</c:v>
                </c:pt>
                <c:pt idx="10526">
                  <c:v>41264.800000000003</c:v>
                </c:pt>
                <c:pt idx="10527">
                  <c:v>20769.18</c:v>
                </c:pt>
                <c:pt idx="10528">
                  <c:v>22026.94</c:v>
                </c:pt>
                <c:pt idx="10529">
                  <c:v>20756.189999999999</c:v>
                </c:pt>
                <c:pt idx="10530">
                  <c:v>8186.11</c:v>
                </c:pt>
                <c:pt idx="10531">
                  <c:v>57752.74</c:v>
                </c:pt>
                <c:pt idx="10532">
                  <c:v>10974.9</c:v>
                </c:pt>
                <c:pt idx="10533">
                  <c:v>20939.61</c:v>
                </c:pt>
                <c:pt idx="10534">
                  <c:v>16662.36</c:v>
                </c:pt>
                <c:pt idx="10535">
                  <c:v>42214.02</c:v>
                </c:pt>
                <c:pt idx="10536">
                  <c:v>22018.61</c:v>
                </c:pt>
                <c:pt idx="10537">
                  <c:v>13111.28</c:v>
                </c:pt>
                <c:pt idx="10538">
                  <c:v>14885.9</c:v>
                </c:pt>
                <c:pt idx="10539">
                  <c:v>9967.1</c:v>
                </c:pt>
                <c:pt idx="10540">
                  <c:v>9262.49</c:v>
                </c:pt>
                <c:pt idx="10541">
                  <c:v>4182.57</c:v>
                </c:pt>
                <c:pt idx="10542">
                  <c:v>29569.279999999999</c:v>
                </c:pt>
                <c:pt idx="10543">
                  <c:v>5631.7</c:v>
                </c:pt>
                <c:pt idx="10544">
                  <c:v>13093.49</c:v>
                </c:pt>
                <c:pt idx="10545">
                  <c:v>22000.92</c:v>
                </c:pt>
                <c:pt idx="10546">
                  <c:v>11496.66</c:v>
                </c:pt>
                <c:pt idx="10547">
                  <c:v>1428.24</c:v>
                </c:pt>
                <c:pt idx="10548">
                  <c:v>20717.689999999999</c:v>
                </c:pt>
                <c:pt idx="10549">
                  <c:v>17464.580000000002</c:v>
                </c:pt>
                <c:pt idx="10550">
                  <c:v>1406.18</c:v>
                </c:pt>
                <c:pt idx="10551">
                  <c:v>6890.77</c:v>
                </c:pt>
                <c:pt idx="10552">
                  <c:v>1394.09</c:v>
                </c:pt>
                <c:pt idx="10553">
                  <c:v>9910.17</c:v>
                </c:pt>
                <c:pt idx="10554">
                  <c:v>10957.9</c:v>
                </c:pt>
                <c:pt idx="10555">
                  <c:v>5619.62</c:v>
                </c:pt>
                <c:pt idx="10556">
                  <c:v>1896.12</c:v>
                </c:pt>
                <c:pt idx="10557">
                  <c:v>205653.26</c:v>
                </c:pt>
                <c:pt idx="10558">
                  <c:v>5457.78</c:v>
                </c:pt>
                <c:pt idx="10559">
                  <c:v>205624.02</c:v>
                </c:pt>
                <c:pt idx="10560">
                  <c:v>29530.46</c:v>
                </c:pt>
                <c:pt idx="10561">
                  <c:v>5608.01</c:v>
                </c:pt>
                <c:pt idx="10562">
                  <c:v>13055.1</c:v>
                </c:pt>
                <c:pt idx="10563">
                  <c:v>18511.22</c:v>
                </c:pt>
                <c:pt idx="10564">
                  <c:v>43606.38</c:v>
                </c:pt>
                <c:pt idx="10565">
                  <c:v>20701.82</c:v>
                </c:pt>
                <c:pt idx="10566">
                  <c:v>14866.81</c:v>
                </c:pt>
                <c:pt idx="10567">
                  <c:v>13155.65</c:v>
                </c:pt>
                <c:pt idx="10568">
                  <c:v>21981.040000000001</c:v>
                </c:pt>
                <c:pt idx="10569">
                  <c:v>4451.53</c:v>
                </c:pt>
                <c:pt idx="10570">
                  <c:v>1855.75</c:v>
                </c:pt>
                <c:pt idx="10571">
                  <c:v>9229.51</c:v>
                </c:pt>
                <c:pt idx="10572">
                  <c:v>20567.810000000001</c:v>
                </c:pt>
                <c:pt idx="10573">
                  <c:v>61009.17</c:v>
                </c:pt>
                <c:pt idx="10574">
                  <c:v>1830.71</c:v>
                </c:pt>
                <c:pt idx="10575">
                  <c:v>8077.85</c:v>
                </c:pt>
                <c:pt idx="10576">
                  <c:v>9209.1299999999992</c:v>
                </c:pt>
                <c:pt idx="10577">
                  <c:v>5594.77</c:v>
                </c:pt>
                <c:pt idx="10578">
                  <c:v>9193.16</c:v>
                </c:pt>
                <c:pt idx="10579">
                  <c:v>61236.87</c:v>
                </c:pt>
                <c:pt idx="10580">
                  <c:v>5506.86</c:v>
                </c:pt>
                <c:pt idx="10581">
                  <c:v>61067.71</c:v>
                </c:pt>
                <c:pt idx="10582">
                  <c:v>9170.1</c:v>
                </c:pt>
                <c:pt idx="10583">
                  <c:v>10622.95</c:v>
                </c:pt>
                <c:pt idx="10584">
                  <c:v>4158.5600000000004</c:v>
                </c:pt>
                <c:pt idx="10585">
                  <c:v>7599.95</c:v>
                </c:pt>
                <c:pt idx="10586">
                  <c:v>9893.17</c:v>
                </c:pt>
                <c:pt idx="10587">
                  <c:v>20546.810000000001</c:v>
                </c:pt>
                <c:pt idx="10588">
                  <c:v>1385.26</c:v>
                </c:pt>
                <c:pt idx="10589">
                  <c:v>11469.96</c:v>
                </c:pt>
                <c:pt idx="10590">
                  <c:v>7565.51</c:v>
                </c:pt>
                <c:pt idx="10591">
                  <c:v>4433.07</c:v>
                </c:pt>
                <c:pt idx="10592">
                  <c:v>13848.37</c:v>
                </c:pt>
                <c:pt idx="10593">
                  <c:v>1372.96</c:v>
                </c:pt>
                <c:pt idx="10594">
                  <c:v>1366.69</c:v>
                </c:pt>
                <c:pt idx="10595">
                  <c:v>8073.86</c:v>
                </c:pt>
                <c:pt idx="10596">
                  <c:v>24700.33</c:v>
                </c:pt>
                <c:pt idx="10597">
                  <c:v>1359.84</c:v>
                </c:pt>
                <c:pt idx="10598">
                  <c:v>11650.85</c:v>
                </c:pt>
                <c:pt idx="10599">
                  <c:v>13840.91</c:v>
                </c:pt>
                <c:pt idx="10600">
                  <c:v>1352.22</c:v>
                </c:pt>
                <c:pt idx="10601">
                  <c:v>9876.4</c:v>
                </c:pt>
                <c:pt idx="10602">
                  <c:v>7592.16</c:v>
                </c:pt>
                <c:pt idx="10603">
                  <c:v>8061.77</c:v>
                </c:pt>
                <c:pt idx="10604">
                  <c:v>8162.98</c:v>
                </c:pt>
                <c:pt idx="10605">
                  <c:v>29480.32</c:v>
                </c:pt>
                <c:pt idx="10606">
                  <c:v>1333.39</c:v>
                </c:pt>
                <c:pt idx="10607">
                  <c:v>117989.4</c:v>
                </c:pt>
                <c:pt idx="10608">
                  <c:v>5438.16</c:v>
                </c:pt>
                <c:pt idx="10609">
                  <c:v>7461.95</c:v>
                </c:pt>
                <c:pt idx="10610">
                  <c:v>15966.48</c:v>
                </c:pt>
                <c:pt idx="10611">
                  <c:v>4416.37</c:v>
                </c:pt>
                <c:pt idx="10612">
                  <c:v>13015.3</c:v>
                </c:pt>
                <c:pt idx="10613">
                  <c:v>1326.46</c:v>
                </c:pt>
                <c:pt idx="10614">
                  <c:v>6232.24</c:v>
                </c:pt>
                <c:pt idx="10615">
                  <c:v>9610.0300000000007</c:v>
                </c:pt>
                <c:pt idx="10616">
                  <c:v>117874.57</c:v>
                </c:pt>
                <c:pt idx="10617">
                  <c:v>5466.16</c:v>
                </c:pt>
                <c:pt idx="10618">
                  <c:v>24672.33</c:v>
                </c:pt>
                <c:pt idx="10619">
                  <c:v>6221.55</c:v>
                </c:pt>
                <c:pt idx="10620">
                  <c:v>267093.65999999997</c:v>
                </c:pt>
                <c:pt idx="10621">
                  <c:v>12959.92</c:v>
                </c:pt>
                <c:pt idx="10622">
                  <c:v>7979.8</c:v>
                </c:pt>
                <c:pt idx="10623">
                  <c:v>9602.4</c:v>
                </c:pt>
                <c:pt idx="10624">
                  <c:v>4068.63</c:v>
                </c:pt>
                <c:pt idx="10625">
                  <c:v>4059.94</c:v>
                </c:pt>
                <c:pt idx="10626">
                  <c:v>13822.45</c:v>
                </c:pt>
                <c:pt idx="10627">
                  <c:v>22312.89</c:v>
                </c:pt>
                <c:pt idx="10628">
                  <c:v>15944.45</c:v>
                </c:pt>
                <c:pt idx="10629">
                  <c:v>21962.799999999999</c:v>
                </c:pt>
                <c:pt idx="10630">
                  <c:v>21945.91</c:v>
                </c:pt>
                <c:pt idx="10631">
                  <c:v>4235.1499999999996</c:v>
                </c:pt>
                <c:pt idx="10632">
                  <c:v>9176.43</c:v>
                </c:pt>
                <c:pt idx="10633">
                  <c:v>9701.0499999999993</c:v>
                </c:pt>
                <c:pt idx="10634">
                  <c:v>7565.68</c:v>
                </c:pt>
                <c:pt idx="10635">
                  <c:v>9761.81</c:v>
                </c:pt>
                <c:pt idx="10636">
                  <c:v>5431.87</c:v>
                </c:pt>
                <c:pt idx="10637">
                  <c:v>267050.65999999997</c:v>
                </c:pt>
                <c:pt idx="10638">
                  <c:v>7955.8</c:v>
                </c:pt>
                <c:pt idx="10639">
                  <c:v>4049.41</c:v>
                </c:pt>
                <c:pt idx="10640">
                  <c:v>6798.56</c:v>
                </c:pt>
                <c:pt idx="10641">
                  <c:v>6876.43</c:v>
                </c:pt>
                <c:pt idx="10642">
                  <c:v>4147.71</c:v>
                </c:pt>
                <c:pt idx="10643">
                  <c:v>1309.55</c:v>
                </c:pt>
                <c:pt idx="10644">
                  <c:v>4039.11</c:v>
                </c:pt>
                <c:pt idx="10645">
                  <c:v>9857.26</c:v>
                </c:pt>
                <c:pt idx="10646">
                  <c:v>18907.91</c:v>
                </c:pt>
                <c:pt idx="10647">
                  <c:v>7273.95</c:v>
                </c:pt>
                <c:pt idx="10648">
                  <c:v>10341.69</c:v>
                </c:pt>
                <c:pt idx="10649">
                  <c:v>1305.42</c:v>
                </c:pt>
                <c:pt idx="10650">
                  <c:v>17652.939999999999</c:v>
                </c:pt>
                <c:pt idx="10651">
                  <c:v>53330.53</c:v>
                </c:pt>
                <c:pt idx="10652">
                  <c:v>9162.3700000000008</c:v>
                </c:pt>
                <c:pt idx="10653">
                  <c:v>9144.23</c:v>
                </c:pt>
                <c:pt idx="10654">
                  <c:v>5400.16</c:v>
                </c:pt>
                <c:pt idx="10655">
                  <c:v>1299.8699999999999</c:v>
                </c:pt>
                <c:pt idx="10656">
                  <c:v>4396.62</c:v>
                </c:pt>
                <c:pt idx="10657">
                  <c:v>6783.83</c:v>
                </c:pt>
                <c:pt idx="10658">
                  <c:v>27485.77</c:v>
                </c:pt>
                <c:pt idx="10659">
                  <c:v>4117.71</c:v>
                </c:pt>
                <c:pt idx="10660">
                  <c:v>85811.29</c:v>
                </c:pt>
                <c:pt idx="10661">
                  <c:v>9576.4699999999993</c:v>
                </c:pt>
                <c:pt idx="10662">
                  <c:v>19422.05</c:v>
                </c:pt>
                <c:pt idx="10663">
                  <c:v>6734.83</c:v>
                </c:pt>
                <c:pt idx="10664">
                  <c:v>14849.17</c:v>
                </c:pt>
                <c:pt idx="10665">
                  <c:v>60826.98</c:v>
                </c:pt>
                <c:pt idx="10666">
                  <c:v>10308.69</c:v>
                </c:pt>
                <c:pt idx="10667">
                  <c:v>6687.43</c:v>
                </c:pt>
                <c:pt idx="10668">
                  <c:v>22855.27</c:v>
                </c:pt>
                <c:pt idx="10669">
                  <c:v>8047.11</c:v>
                </c:pt>
                <c:pt idx="10670">
                  <c:v>18885.330000000002</c:v>
                </c:pt>
                <c:pt idx="10671">
                  <c:v>5407.83</c:v>
                </c:pt>
                <c:pt idx="10672">
                  <c:v>2759.51</c:v>
                </c:pt>
                <c:pt idx="10673">
                  <c:v>1285.6199999999999</c:v>
                </c:pt>
                <c:pt idx="10674">
                  <c:v>2250.11</c:v>
                </c:pt>
                <c:pt idx="10675">
                  <c:v>5377.58</c:v>
                </c:pt>
                <c:pt idx="10676">
                  <c:v>2244.44</c:v>
                </c:pt>
                <c:pt idx="10677">
                  <c:v>9147.66</c:v>
                </c:pt>
                <c:pt idx="10678">
                  <c:v>41222.800000000003</c:v>
                </c:pt>
                <c:pt idx="10679">
                  <c:v>14598.43</c:v>
                </c:pt>
                <c:pt idx="10680">
                  <c:v>5206.8900000000003</c:v>
                </c:pt>
                <c:pt idx="10681">
                  <c:v>22796.11</c:v>
                </c:pt>
                <c:pt idx="10682">
                  <c:v>2226.96</c:v>
                </c:pt>
                <c:pt idx="10683">
                  <c:v>11450.81</c:v>
                </c:pt>
                <c:pt idx="10684">
                  <c:v>22293.75</c:v>
                </c:pt>
                <c:pt idx="10685">
                  <c:v>43578.38</c:v>
                </c:pt>
                <c:pt idx="10686">
                  <c:v>21646.11</c:v>
                </c:pt>
                <c:pt idx="10687">
                  <c:v>33281.64</c:v>
                </c:pt>
                <c:pt idx="10688">
                  <c:v>13788.45</c:v>
                </c:pt>
                <c:pt idx="10689">
                  <c:v>9128.77</c:v>
                </c:pt>
                <c:pt idx="10690">
                  <c:v>20674.2</c:v>
                </c:pt>
                <c:pt idx="10691">
                  <c:v>20655.29</c:v>
                </c:pt>
                <c:pt idx="10692">
                  <c:v>6713.64</c:v>
                </c:pt>
                <c:pt idx="10693">
                  <c:v>9515.49</c:v>
                </c:pt>
                <c:pt idx="10694">
                  <c:v>13120.59</c:v>
                </c:pt>
                <c:pt idx="10695">
                  <c:v>117816.55</c:v>
                </c:pt>
                <c:pt idx="10696">
                  <c:v>16483.36</c:v>
                </c:pt>
                <c:pt idx="10697">
                  <c:v>11448.94</c:v>
                </c:pt>
                <c:pt idx="10698">
                  <c:v>6678.38</c:v>
                </c:pt>
                <c:pt idx="10699">
                  <c:v>11428.95</c:v>
                </c:pt>
                <c:pt idx="10700">
                  <c:v>9904.65</c:v>
                </c:pt>
                <c:pt idx="10701">
                  <c:v>9895.14</c:v>
                </c:pt>
                <c:pt idx="10702">
                  <c:v>1785.66</c:v>
                </c:pt>
                <c:pt idx="10703">
                  <c:v>9886.02</c:v>
                </c:pt>
                <c:pt idx="10704">
                  <c:v>20506.810000000001</c:v>
                </c:pt>
                <c:pt idx="10705">
                  <c:v>11544.78</c:v>
                </c:pt>
                <c:pt idx="10706">
                  <c:v>10935.74</c:v>
                </c:pt>
                <c:pt idx="10707">
                  <c:v>9051.67</c:v>
                </c:pt>
                <c:pt idx="10708">
                  <c:v>6205.05</c:v>
                </c:pt>
                <c:pt idx="10709">
                  <c:v>267028.96999999997</c:v>
                </c:pt>
                <c:pt idx="10710">
                  <c:v>3454.32</c:v>
                </c:pt>
                <c:pt idx="10711">
                  <c:v>2063.14</c:v>
                </c:pt>
                <c:pt idx="10712">
                  <c:v>6176.43</c:v>
                </c:pt>
                <c:pt idx="10713">
                  <c:v>7679.09</c:v>
                </c:pt>
                <c:pt idx="10714">
                  <c:v>7674.68</c:v>
                </c:pt>
                <c:pt idx="10715">
                  <c:v>266981.3</c:v>
                </c:pt>
                <c:pt idx="10716">
                  <c:v>1268.21</c:v>
                </c:pt>
                <c:pt idx="10717">
                  <c:v>205572.57</c:v>
                </c:pt>
                <c:pt idx="10718">
                  <c:v>11473.14</c:v>
                </c:pt>
                <c:pt idx="10719">
                  <c:v>6665.89</c:v>
                </c:pt>
                <c:pt idx="10720">
                  <c:v>12642.77</c:v>
                </c:pt>
                <c:pt idx="10721">
                  <c:v>9038.65</c:v>
                </c:pt>
                <c:pt idx="10722">
                  <c:v>1244.58</c:v>
                </c:pt>
                <c:pt idx="10723">
                  <c:v>2737.51</c:v>
                </c:pt>
                <c:pt idx="10724">
                  <c:v>60779.69</c:v>
                </c:pt>
                <c:pt idx="10725">
                  <c:v>8039.11</c:v>
                </c:pt>
                <c:pt idx="10726">
                  <c:v>13105.33</c:v>
                </c:pt>
                <c:pt idx="10727">
                  <c:v>205531.29</c:v>
                </c:pt>
                <c:pt idx="10728">
                  <c:v>6285.5</c:v>
                </c:pt>
                <c:pt idx="10729">
                  <c:v>10927.59</c:v>
                </c:pt>
                <c:pt idx="10730">
                  <c:v>10865.23</c:v>
                </c:pt>
                <c:pt idx="10731">
                  <c:v>20518.11</c:v>
                </c:pt>
                <c:pt idx="10732">
                  <c:v>1223.3900000000001</c:v>
                </c:pt>
                <c:pt idx="10733">
                  <c:v>24596.3</c:v>
                </c:pt>
                <c:pt idx="10734">
                  <c:v>10910.23</c:v>
                </c:pt>
                <c:pt idx="10735">
                  <c:v>16465.36</c:v>
                </c:pt>
                <c:pt idx="10736">
                  <c:v>20479.810000000001</c:v>
                </c:pt>
                <c:pt idx="10737">
                  <c:v>8031.06</c:v>
                </c:pt>
                <c:pt idx="10738">
                  <c:v>1214.04</c:v>
                </c:pt>
                <c:pt idx="10739">
                  <c:v>4014.49</c:v>
                </c:pt>
                <c:pt idx="10740">
                  <c:v>1209.33</c:v>
                </c:pt>
                <c:pt idx="10741">
                  <c:v>14579.41</c:v>
                </c:pt>
                <c:pt idx="10742">
                  <c:v>4767.58</c:v>
                </c:pt>
                <c:pt idx="10743">
                  <c:v>21897.91</c:v>
                </c:pt>
                <c:pt idx="10744">
                  <c:v>7632.68</c:v>
                </c:pt>
                <c:pt idx="10745">
                  <c:v>5196.8100000000004</c:v>
                </c:pt>
                <c:pt idx="10746">
                  <c:v>11234.72</c:v>
                </c:pt>
                <c:pt idx="10747">
                  <c:v>14526.08</c:v>
                </c:pt>
                <c:pt idx="10748">
                  <c:v>4749.91</c:v>
                </c:pt>
                <c:pt idx="10749">
                  <c:v>14508.08</c:v>
                </c:pt>
                <c:pt idx="10750">
                  <c:v>5693.65</c:v>
                </c:pt>
                <c:pt idx="10751">
                  <c:v>7548.05</c:v>
                </c:pt>
                <c:pt idx="10752">
                  <c:v>10855.25</c:v>
                </c:pt>
                <c:pt idx="10753">
                  <c:v>14810.43</c:v>
                </c:pt>
                <c:pt idx="10754">
                  <c:v>3404.32</c:v>
                </c:pt>
                <c:pt idx="10755">
                  <c:v>11166.53</c:v>
                </c:pt>
                <c:pt idx="10756">
                  <c:v>5181.62</c:v>
                </c:pt>
                <c:pt idx="10757">
                  <c:v>22780.09</c:v>
                </c:pt>
                <c:pt idx="10758">
                  <c:v>6645.35</c:v>
                </c:pt>
                <c:pt idx="10759">
                  <c:v>4686.67</c:v>
                </c:pt>
                <c:pt idx="10760">
                  <c:v>9027.92</c:v>
                </c:pt>
                <c:pt idx="10761">
                  <c:v>5166.93</c:v>
                </c:pt>
                <c:pt idx="10762">
                  <c:v>7531.25</c:v>
                </c:pt>
                <c:pt idx="10763">
                  <c:v>14784.14</c:v>
                </c:pt>
                <c:pt idx="10764">
                  <c:v>5161.91</c:v>
                </c:pt>
                <c:pt idx="10765">
                  <c:v>10831.39</c:v>
                </c:pt>
                <c:pt idx="10766">
                  <c:v>43591.06</c:v>
                </c:pt>
                <c:pt idx="10767">
                  <c:v>5155.5600000000004</c:v>
                </c:pt>
                <c:pt idx="10768">
                  <c:v>20016.150000000001</c:v>
                </c:pt>
                <c:pt idx="10769">
                  <c:v>5653.51</c:v>
                </c:pt>
                <c:pt idx="10770">
                  <c:v>14775.24</c:v>
                </c:pt>
                <c:pt idx="10771">
                  <c:v>4678.75</c:v>
                </c:pt>
                <c:pt idx="10772">
                  <c:v>4668.46</c:v>
                </c:pt>
                <c:pt idx="10773">
                  <c:v>5143.8</c:v>
                </c:pt>
                <c:pt idx="10774">
                  <c:v>3994.47</c:v>
                </c:pt>
                <c:pt idx="10775">
                  <c:v>8562.74</c:v>
                </c:pt>
                <c:pt idx="10776">
                  <c:v>1201.68</c:v>
                </c:pt>
                <c:pt idx="10777">
                  <c:v>8030.47</c:v>
                </c:pt>
                <c:pt idx="10778">
                  <c:v>19975.11</c:v>
                </c:pt>
                <c:pt idx="10779">
                  <c:v>9568.81</c:v>
                </c:pt>
                <c:pt idx="10780">
                  <c:v>15911.45</c:v>
                </c:pt>
                <c:pt idx="10781">
                  <c:v>10598.95</c:v>
                </c:pt>
                <c:pt idx="10782">
                  <c:v>1997.14</c:v>
                </c:pt>
                <c:pt idx="10783">
                  <c:v>10274.69</c:v>
                </c:pt>
                <c:pt idx="10784">
                  <c:v>5119.53</c:v>
                </c:pt>
                <c:pt idx="10785">
                  <c:v>11462.61</c:v>
                </c:pt>
                <c:pt idx="10786">
                  <c:v>19340.05</c:v>
                </c:pt>
                <c:pt idx="10787">
                  <c:v>205480.29</c:v>
                </c:pt>
                <c:pt idx="10788">
                  <c:v>5374.07</c:v>
                </c:pt>
                <c:pt idx="10789">
                  <c:v>1192.1400000000001</c:v>
                </c:pt>
                <c:pt idx="10790">
                  <c:v>14733.7</c:v>
                </c:pt>
                <c:pt idx="10791">
                  <c:v>1182.8599999999999</c:v>
                </c:pt>
                <c:pt idx="10792">
                  <c:v>4911.67</c:v>
                </c:pt>
                <c:pt idx="10793">
                  <c:v>5358.28</c:v>
                </c:pt>
                <c:pt idx="10794">
                  <c:v>6277.55</c:v>
                </c:pt>
                <c:pt idx="10795">
                  <c:v>11605.85</c:v>
                </c:pt>
                <c:pt idx="10796">
                  <c:v>2715.77</c:v>
                </c:pt>
                <c:pt idx="10797">
                  <c:v>1994.57</c:v>
                </c:pt>
                <c:pt idx="10798">
                  <c:v>8247.4500000000007</c:v>
                </c:pt>
                <c:pt idx="10799">
                  <c:v>18876.189999999999</c:v>
                </c:pt>
                <c:pt idx="10800">
                  <c:v>11130.59</c:v>
                </c:pt>
                <c:pt idx="10801">
                  <c:v>8220.31</c:v>
                </c:pt>
                <c:pt idx="10802">
                  <c:v>10820.14</c:v>
                </c:pt>
                <c:pt idx="10803">
                  <c:v>14772.7</c:v>
                </c:pt>
                <c:pt idx="10804">
                  <c:v>4654.9799999999996</c:v>
                </c:pt>
                <c:pt idx="10805">
                  <c:v>11577.54</c:v>
                </c:pt>
                <c:pt idx="10806">
                  <c:v>8205.65</c:v>
                </c:pt>
                <c:pt idx="10807">
                  <c:v>117775.48</c:v>
                </c:pt>
                <c:pt idx="10808">
                  <c:v>18841.04</c:v>
                </c:pt>
                <c:pt idx="10809">
                  <c:v>1764.11</c:v>
                </c:pt>
                <c:pt idx="10810">
                  <c:v>20006.060000000001</c:v>
                </c:pt>
                <c:pt idx="10811">
                  <c:v>8183.37</c:v>
                </c:pt>
                <c:pt idx="10812">
                  <c:v>7183.95</c:v>
                </c:pt>
                <c:pt idx="10813">
                  <c:v>14354.16</c:v>
                </c:pt>
                <c:pt idx="10814">
                  <c:v>14308.16</c:v>
                </c:pt>
                <c:pt idx="10815">
                  <c:v>60742.69</c:v>
                </c:pt>
                <c:pt idx="10816">
                  <c:v>5524.86</c:v>
                </c:pt>
                <c:pt idx="10817">
                  <c:v>43549.06</c:v>
                </c:pt>
                <c:pt idx="10818">
                  <c:v>7496.65</c:v>
                </c:pt>
                <c:pt idx="10819">
                  <c:v>4892.55</c:v>
                </c:pt>
                <c:pt idx="10820">
                  <c:v>4632.7700000000004</c:v>
                </c:pt>
                <c:pt idx="10821">
                  <c:v>8528.08</c:v>
                </c:pt>
                <c:pt idx="10822">
                  <c:v>10064.07</c:v>
                </c:pt>
                <c:pt idx="10823">
                  <c:v>5982.48</c:v>
                </c:pt>
                <c:pt idx="10824">
                  <c:v>11112.52</c:v>
                </c:pt>
                <c:pt idx="10825">
                  <c:v>20306.810000000001</c:v>
                </c:pt>
                <c:pt idx="10826">
                  <c:v>7533.68</c:v>
                </c:pt>
                <c:pt idx="10827">
                  <c:v>2677.11</c:v>
                </c:pt>
                <c:pt idx="10828">
                  <c:v>117730.45</c:v>
                </c:pt>
                <c:pt idx="10829">
                  <c:v>13706.66</c:v>
                </c:pt>
                <c:pt idx="10830">
                  <c:v>22563.119999999999</c:v>
                </c:pt>
                <c:pt idx="10831">
                  <c:v>12508.75</c:v>
                </c:pt>
                <c:pt idx="10832">
                  <c:v>33946.07</c:v>
                </c:pt>
                <c:pt idx="10833">
                  <c:v>6203.64</c:v>
                </c:pt>
                <c:pt idx="10834">
                  <c:v>12439.49</c:v>
                </c:pt>
                <c:pt idx="10835">
                  <c:v>3272.43</c:v>
                </c:pt>
                <c:pt idx="10836">
                  <c:v>14294.81</c:v>
                </c:pt>
                <c:pt idx="10837">
                  <c:v>8180.04</c:v>
                </c:pt>
                <c:pt idx="10838">
                  <c:v>15543.86</c:v>
                </c:pt>
                <c:pt idx="10839">
                  <c:v>22286.42</c:v>
                </c:pt>
                <c:pt idx="10840">
                  <c:v>43558.38</c:v>
                </c:pt>
                <c:pt idx="10841">
                  <c:v>14663.7</c:v>
                </c:pt>
                <c:pt idx="10842">
                  <c:v>12739.58</c:v>
                </c:pt>
                <c:pt idx="10843">
                  <c:v>11102.86</c:v>
                </c:pt>
                <c:pt idx="10844">
                  <c:v>20638.259999999998</c:v>
                </c:pt>
                <c:pt idx="10845">
                  <c:v>6546.24</c:v>
                </c:pt>
                <c:pt idx="10846">
                  <c:v>1939.57</c:v>
                </c:pt>
                <c:pt idx="10847">
                  <c:v>16443.36</c:v>
                </c:pt>
                <c:pt idx="10848">
                  <c:v>12489.52</c:v>
                </c:pt>
                <c:pt idx="10849">
                  <c:v>13687.31</c:v>
                </c:pt>
                <c:pt idx="10850">
                  <c:v>9626.74</c:v>
                </c:pt>
                <c:pt idx="10851">
                  <c:v>17619</c:v>
                </c:pt>
                <c:pt idx="10852">
                  <c:v>63597.43</c:v>
                </c:pt>
                <c:pt idx="10853">
                  <c:v>10562.95</c:v>
                </c:pt>
                <c:pt idx="10854">
                  <c:v>47613.15</c:v>
                </c:pt>
                <c:pt idx="10855">
                  <c:v>18720.04</c:v>
                </c:pt>
                <c:pt idx="10856">
                  <c:v>6150.64</c:v>
                </c:pt>
                <c:pt idx="10857">
                  <c:v>4882.34</c:v>
                </c:pt>
                <c:pt idx="10858">
                  <c:v>5369.9</c:v>
                </c:pt>
                <c:pt idx="10859">
                  <c:v>12584.58</c:v>
                </c:pt>
                <c:pt idx="10860">
                  <c:v>15894.34</c:v>
                </c:pt>
                <c:pt idx="10861">
                  <c:v>4329.6899999999996</c:v>
                </c:pt>
                <c:pt idx="10862">
                  <c:v>9948.07</c:v>
                </c:pt>
                <c:pt idx="10863">
                  <c:v>20251.810000000001</c:v>
                </c:pt>
                <c:pt idx="10864">
                  <c:v>1161.23</c:v>
                </c:pt>
                <c:pt idx="10865">
                  <c:v>4796.1499999999996</c:v>
                </c:pt>
                <c:pt idx="10866">
                  <c:v>9793.26</c:v>
                </c:pt>
                <c:pt idx="10867">
                  <c:v>117697.45</c:v>
                </c:pt>
                <c:pt idx="10868">
                  <c:v>3343.32</c:v>
                </c:pt>
                <c:pt idx="10869">
                  <c:v>7834.8</c:v>
                </c:pt>
                <c:pt idx="10870">
                  <c:v>1147.08</c:v>
                </c:pt>
                <c:pt idx="10871">
                  <c:v>4006.27</c:v>
                </c:pt>
                <c:pt idx="10872">
                  <c:v>6528.89</c:v>
                </c:pt>
                <c:pt idx="10873">
                  <c:v>15811.96</c:v>
                </c:pt>
                <c:pt idx="10874">
                  <c:v>4095.32</c:v>
                </c:pt>
                <c:pt idx="10875">
                  <c:v>20859.59</c:v>
                </c:pt>
                <c:pt idx="10876">
                  <c:v>14657.52</c:v>
                </c:pt>
                <c:pt idx="10877">
                  <c:v>41199.9</c:v>
                </c:pt>
                <c:pt idx="10878">
                  <c:v>9491.9699999999993</c:v>
                </c:pt>
                <c:pt idx="10879">
                  <c:v>6123.85</c:v>
                </c:pt>
                <c:pt idx="10880">
                  <c:v>11545.53</c:v>
                </c:pt>
                <c:pt idx="10881">
                  <c:v>1105.1099999999999</c:v>
                </c:pt>
                <c:pt idx="10882">
                  <c:v>12408.49</c:v>
                </c:pt>
                <c:pt idx="10883">
                  <c:v>14644.52</c:v>
                </c:pt>
                <c:pt idx="10884">
                  <c:v>7486.44</c:v>
                </c:pt>
                <c:pt idx="10885">
                  <c:v>4215.1499999999996</c:v>
                </c:pt>
                <c:pt idx="10886">
                  <c:v>11008.79</c:v>
                </c:pt>
                <c:pt idx="10887">
                  <c:v>9592.6200000000008</c:v>
                </c:pt>
                <c:pt idx="10888">
                  <c:v>1085.1099999999999</c:v>
                </c:pt>
                <c:pt idx="10889">
                  <c:v>22763.09</c:v>
                </c:pt>
                <c:pt idx="10890">
                  <c:v>20816.59</c:v>
                </c:pt>
                <c:pt idx="10891">
                  <c:v>3091.43</c:v>
                </c:pt>
                <c:pt idx="10892">
                  <c:v>20150.810000000001</c:v>
                </c:pt>
                <c:pt idx="10893">
                  <c:v>9548.81</c:v>
                </c:pt>
                <c:pt idx="10894">
                  <c:v>47583.15</c:v>
                </c:pt>
                <c:pt idx="10895">
                  <c:v>8020.51</c:v>
                </c:pt>
                <c:pt idx="10896">
                  <c:v>22251.75</c:v>
                </c:pt>
                <c:pt idx="10897">
                  <c:v>11525.53</c:v>
                </c:pt>
                <c:pt idx="10898">
                  <c:v>22174.42</c:v>
                </c:pt>
                <c:pt idx="10899">
                  <c:v>23702.54</c:v>
                </c:pt>
                <c:pt idx="10900">
                  <c:v>1072.8</c:v>
                </c:pt>
                <c:pt idx="10901">
                  <c:v>17183.169999999998</c:v>
                </c:pt>
                <c:pt idx="10902">
                  <c:v>9914.07</c:v>
                </c:pt>
                <c:pt idx="10903">
                  <c:v>1036.8</c:v>
                </c:pt>
                <c:pt idx="10904">
                  <c:v>9599.26</c:v>
                </c:pt>
                <c:pt idx="10905">
                  <c:v>22727.09</c:v>
                </c:pt>
                <c:pt idx="10906">
                  <c:v>20572.21</c:v>
                </c:pt>
                <c:pt idx="10907">
                  <c:v>47554.15</c:v>
                </c:pt>
                <c:pt idx="10908">
                  <c:v>17410.580000000002</c:v>
                </c:pt>
                <c:pt idx="10909">
                  <c:v>8012.13</c:v>
                </c:pt>
                <c:pt idx="10910">
                  <c:v>63544.15</c:v>
                </c:pt>
                <c:pt idx="10911">
                  <c:v>4303.4399999999996</c:v>
                </c:pt>
                <c:pt idx="10912">
                  <c:v>15779.81</c:v>
                </c:pt>
                <c:pt idx="10913">
                  <c:v>63520.27</c:v>
                </c:pt>
                <c:pt idx="10914">
                  <c:v>9014.65</c:v>
                </c:pt>
                <c:pt idx="10915">
                  <c:v>8517.14</c:v>
                </c:pt>
                <c:pt idx="10916">
                  <c:v>1028</c:v>
                </c:pt>
                <c:pt idx="10917">
                  <c:v>29455.47</c:v>
                </c:pt>
                <c:pt idx="10918">
                  <c:v>6674.03</c:v>
                </c:pt>
                <c:pt idx="10919">
                  <c:v>7468.08</c:v>
                </c:pt>
                <c:pt idx="10920">
                  <c:v>2486.69</c:v>
                </c:pt>
                <c:pt idx="10921">
                  <c:v>1023.72</c:v>
                </c:pt>
                <c:pt idx="10922">
                  <c:v>3996.16</c:v>
                </c:pt>
                <c:pt idx="10923">
                  <c:v>8165.99</c:v>
                </c:pt>
                <c:pt idx="10924">
                  <c:v>11347.95</c:v>
                </c:pt>
                <c:pt idx="10925">
                  <c:v>15705.94</c:v>
                </c:pt>
                <c:pt idx="10926">
                  <c:v>12391.44</c:v>
                </c:pt>
                <c:pt idx="10927">
                  <c:v>6095.05</c:v>
                </c:pt>
                <c:pt idx="10928">
                  <c:v>12359.58</c:v>
                </c:pt>
                <c:pt idx="10929">
                  <c:v>22682.09</c:v>
                </c:pt>
                <c:pt idx="10930">
                  <c:v>20801.63</c:v>
                </c:pt>
                <c:pt idx="10931">
                  <c:v>8148.27</c:v>
                </c:pt>
                <c:pt idx="10932">
                  <c:v>25125.33</c:v>
                </c:pt>
                <c:pt idx="10933">
                  <c:v>68167.53</c:v>
                </c:pt>
                <c:pt idx="10934">
                  <c:v>6158.93</c:v>
                </c:pt>
                <c:pt idx="10935">
                  <c:v>9008.6299999999992</c:v>
                </c:pt>
                <c:pt idx="10936">
                  <c:v>5299.68</c:v>
                </c:pt>
                <c:pt idx="10937">
                  <c:v>20269.03</c:v>
                </c:pt>
                <c:pt idx="10938">
                  <c:v>7984.82</c:v>
                </c:pt>
                <c:pt idx="10939">
                  <c:v>14625.78</c:v>
                </c:pt>
                <c:pt idx="10940">
                  <c:v>6261.02</c:v>
                </c:pt>
                <c:pt idx="10941">
                  <c:v>27446.77</c:v>
                </c:pt>
                <c:pt idx="10942">
                  <c:v>7022.35</c:v>
                </c:pt>
                <c:pt idx="10943">
                  <c:v>12461.52</c:v>
                </c:pt>
                <c:pt idx="10944">
                  <c:v>9068.1299999999992</c:v>
                </c:pt>
                <c:pt idx="10945">
                  <c:v>9001.2999999999993</c:v>
                </c:pt>
                <c:pt idx="10946">
                  <c:v>63489.52</c:v>
                </c:pt>
                <c:pt idx="10947">
                  <c:v>8116.27</c:v>
                </c:pt>
                <c:pt idx="10948">
                  <c:v>1014.11</c:v>
                </c:pt>
                <c:pt idx="10949">
                  <c:v>8988.76</c:v>
                </c:pt>
                <c:pt idx="10950">
                  <c:v>6502.39</c:v>
                </c:pt>
                <c:pt idx="10951">
                  <c:v>8649.56</c:v>
                </c:pt>
                <c:pt idx="10952">
                  <c:v>14462.08</c:v>
                </c:pt>
                <c:pt idx="10953">
                  <c:v>7969.38</c:v>
                </c:pt>
                <c:pt idx="10954">
                  <c:v>6024.75</c:v>
                </c:pt>
                <c:pt idx="10955">
                  <c:v>12542.91</c:v>
                </c:pt>
                <c:pt idx="10956">
                  <c:v>2758.28</c:v>
                </c:pt>
                <c:pt idx="10957">
                  <c:v>22480.73</c:v>
                </c:pt>
                <c:pt idx="10958">
                  <c:v>7773.73</c:v>
                </c:pt>
                <c:pt idx="10959">
                  <c:v>8331.91</c:v>
                </c:pt>
                <c:pt idx="10960">
                  <c:v>9107.27</c:v>
                </c:pt>
                <c:pt idx="10961">
                  <c:v>6482.39</c:v>
                </c:pt>
                <c:pt idx="10962">
                  <c:v>7397.59</c:v>
                </c:pt>
                <c:pt idx="10963">
                  <c:v>8516.39</c:v>
                </c:pt>
                <c:pt idx="10964">
                  <c:v>22555.57</c:v>
                </c:pt>
                <c:pt idx="10965">
                  <c:v>1756.15</c:v>
                </c:pt>
                <c:pt idx="10966">
                  <c:v>24551.3</c:v>
                </c:pt>
                <c:pt idx="10967">
                  <c:v>43520.06</c:v>
                </c:pt>
                <c:pt idx="10968">
                  <c:v>205451.29</c:v>
                </c:pt>
                <c:pt idx="10969">
                  <c:v>7935.6</c:v>
                </c:pt>
                <c:pt idx="10970">
                  <c:v>17231.580000000002</c:v>
                </c:pt>
                <c:pt idx="10971">
                  <c:v>15667.06</c:v>
                </c:pt>
                <c:pt idx="10972">
                  <c:v>17657.63</c:v>
                </c:pt>
                <c:pt idx="10973">
                  <c:v>15633.06</c:v>
                </c:pt>
                <c:pt idx="10974">
                  <c:v>42063.02</c:v>
                </c:pt>
                <c:pt idx="10975">
                  <c:v>12344.25</c:v>
                </c:pt>
                <c:pt idx="10976">
                  <c:v>22533.119999999999</c:v>
                </c:pt>
                <c:pt idx="10977">
                  <c:v>6462.89</c:v>
                </c:pt>
                <c:pt idx="10978">
                  <c:v>41167.85</c:v>
                </c:pt>
                <c:pt idx="10979">
                  <c:v>6003.89</c:v>
                </c:pt>
                <c:pt idx="10980">
                  <c:v>6986.42</c:v>
                </c:pt>
                <c:pt idx="10981">
                  <c:v>6447.07</c:v>
                </c:pt>
                <c:pt idx="10982">
                  <c:v>6633.9</c:v>
                </c:pt>
                <c:pt idx="10983">
                  <c:v>11568.46</c:v>
                </c:pt>
                <c:pt idx="10984">
                  <c:v>20793.5</c:v>
                </c:pt>
                <c:pt idx="10985">
                  <c:v>29445.42</c:v>
                </c:pt>
                <c:pt idx="10986">
                  <c:v>999.37</c:v>
                </c:pt>
                <c:pt idx="10987">
                  <c:v>266916.32</c:v>
                </c:pt>
                <c:pt idx="10988">
                  <c:v>8415.7900000000009</c:v>
                </c:pt>
                <c:pt idx="10989">
                  <c:v>5360.48</c:v>
                </c:pt>
                <c:pt idx="10990">
                  <c:v>13240.78</c:v>
                </c:pt>
                <c:pt idx="10991">
                  <c:v>989.86</c:v>
                </c:pt>
                <c:pt idx="10992">
                  <c:v>9877.83</c:v>
                </c:pt>
                <c:pt idx="10993">
                  <c:v>4042.15</c:v>
                </c:pt>
                <c:pt idx="10994">
                  <c:v>22153.42</c:v>
                </c:pt>
                <c:pt idx="10995">
                  <c:v>17592</c:v>
                </c:pt>
                <c:pt idx="10996">
                  <c:v>2060.96</c:v>
                </c:pt>
                <c:pt idx="10997">
                  <c:v>8744.27</c:v>
                </c:pt>
                <c:pt idx="10998">
                  <c:v>20547.21</c:v>
                </c:pt>
                <c:pt idx="10999">
                  <c:v>22494.12</c:v>
                </c:pt>
                <c:pt idx="11000">
                  <c:v>6542.9</c:v>
                </c:pt>
                <c:pt idx="11001">
                  <c:v>63464.99</c:v>
                </c:pt>
                <c:pt idx="11002">
                  <c:v>63453.8</c:v>
                </c:pt>
                <c:pt idx="11003">
                  <c:v>266894.32</c:v>
                </c:pt>
                <c:pt idx="11004">
                  <c:v>10995.06</c:v>
                </c:pt>
                <c:pt idx="11005">
                  <c:v>9049.27</c:v>
                </c:pt>
                <c:pt idx="11006">
                  <c:v>5271.42</c:v>
                </c:pt>
                <c:pt idx="11007">
                  <c:v>12333.25</c:v>
                </c:pt>
                <c:pt idx="11008">
                  <c:v>13089.85</c:v>
                </c:pt>
                <c:pt idx="11009">
                  <c:v>979.28</c:v>
                </c:pt>
                <c:pt idx="11010">
                  <c:v>23677.54</c:v>
                </c:pt>
                <c:pt idx="11011">
                  <c:v>5235.42</c:v>
                </c:pt>
                <c:pt idx="11012">
                  <c:v>3971.64</c:v>
                </c:pt>
                <c:pt idx="11013">
                  <c:v>266877.26</c:v>
                </c:pt>
                <c:pt idx="11014">
                  <c:v>12318.88</c:v>
                </c:pt>
                <c:pt idx="11015">
                  <c:v>3955.91</c:v>
                </c:pt>
                <c:pt idx="11016">
                  <c:v>22458.58</c:v>
                </c:pt>
                <c:pt idx="11017">
                  <c:v>7747.29</c:v>
                </c:pt>
                <c:pt idx="11018">
                  <c:v>11501.78</c:v>
                </c:pt>
                <c:pt idx="11019">
                  <c:v>8983.36</c:v>
                </c:pt>
                <c:pt idx="11020">
                  <c:v>14253.15</c:v>
                </c:pt>
                <c:pt idx="11021">
                  <c:v>5981.3</c:v>
                </c:pt>
                <c:pt idx="11022">
                  <c:v>18659.43</c:v>
                </c:pt>
                <c:pt idx="11023">
                  <c:v>6519.72</c:v>
                </c:pt>
                <c:pt idx="11024">
                  <c:v>962.4</c:v>
                </c:pt>
                <c:pt idx="11025">
                  <c:v>5328.48</c:v>
                </c:pt>
                <c:pt idx="11026">
                  <c:v>9553.6200000000008</c:v>
                </c:pt>
                <c:pt idx="11027">
                  <c:v>10240.69</c:v>
                </c:pt>
                <c:pt idx="11028">
                  <c:v>12432.52</c:v>
                </c:pt>
                <c:pt idx="11029">
                  <c:v>9847.83</c:v>
                </c:pt>
                <c:pt idx="11030">
                  <c:v>2739.69</c:v>
                </c:pt>
                <c:pt idx="11031">
                  <c:v>3935.01</c:v>
                </c:pt>
                <c:pt idx="11032">
                  <c:v>12311.71</c:v>
                </c:pt>
                <c:pt idx="11033">
                  <c:v>4784.38</c:v>
                </c:pt>
                <c:pt idx="11034">
                  <c:v>3068.8</c:v>
                </c:pt>
                <c:pt idx="11035">
                  <c:v>24451.16</c:v>
                </c:pt>
                <c:pt idx="11036">
                  <c:v>68043.53</c:v>
                </c:pt>
                <c:pt idx="11037">
                  <c:v>23645.52</c:v>
                </c:pt>
                <c:pt idx="11038">
                  <c:v>18651.39</c:v>
                </c:pt>
                <c:pt idx="11039">
                  <c:v>18604.740000000002</c:v>
                </c:pt>
                <c:pt idx="11040">
                  <c:v>4752.26</c:v>
                </c:pt>
                <c:pt idx="11041">
                  <c:v>5955.4</c:v>
                </c:pt>
                <c:pt idx="11042">
                  <c:v>953.11</c:v>
                </c:pt>
                <c:pt idx="11043">
                  <c:v>6431.12</c:v>
                </c:pt>
                <c:pt idx="11044">
                  <c:v>6145.59</c:v>
                </c:pt>
                <c:pt idx="11045">
                  <c:v>5995.21</c:v>
                </c:pt>
                <c:pt idx="11046">
                  <c:v>14426.31</c:v>
                </c:pt>
                <c:pt idx="11047">
                  <c:v>43463.53</c:v>
                </c:pt>
                <c:pt idx="11048">
                  <c:v>18069.84</c:v>
                </c:pt>
                <c:pt idx="11049">
                  <c:v>10949.06</c:v>
                </c:pt>
                <c:pt idx="11050">
                  <c:v>8920.08</c:v>
                </c:pt>
                <c:pt idx="11051">
                  <c:v>12978.93</c:v>
                </c:pt>
                <c:pt idx="11052">
                  <c:v>9511.3700000000008</c:v>
                </c:pt>
                <c:pt idx="11053">
                  <c:v>8977.08</c:v>
                </c:pt>
                <c:pt idx="11054">
                  <c:v>14241.71</c:v>
                </c:pt>
                <c:pt idx="11055">
                  <c:v>5402.55</c:v>
                </c:pt>
                <c:pt idx="11056">
                  <c:v>4726.26</c:v>
                </c:pt>
                <c:pt idx="11057">
                  <c:v>9812.31</c:v>
                </c:pt>
                <c:pt idx="11058">
                  <c:v>18576.330000000002</c:v>
                </c:pt>
                <c:pt idx="11059">
                  <c:v>3899.09</c:v>
                </c:pt>
                <c:pt idx="11060">
                  <c:v>9501.61</c:v>
                </c:pt>
                <c:pt idx="11061">
                  <c:v>15449.86</c:v>
                </c:pt>
                <c:pt idx="11062">
                  <c:v>1966.78</c:v>
                </c:pt>
                <c:pt idx="11063">
                  <c:v>20737.5</c:v>
                </c:pt>
                <c:pt idx="11064">
                  <c:v>9707.77</c:v>
                </c:pt>
                <c:pt idx="11065">
                  <c:v>4710.32</c:v>
                </c:pt>
                <c:pt idx="11066">
                  <c:v>12292.01</c:v>
                </c:pt>
                <c:pt idx="11067">
                  <c:v>9495.11</c:v>
                </c:pt>
                <c:pt idx="11068">
                  <c:v>2057.3200000000002</c:v>
                </c:pt>
                <c:pt idx="11069">
                  <c:v>43408.639999999999</c:v>
                </c:pt>
                <c:pt idx="11070">
                  <c:v>3053.91</c:v>
                </c:pt>
                <c:pt idx="11071">
                  <c:v>6950.42</c:v>
                </c:pt>
                <c:pt idx="11072">
                  <c:v>24945.33</c:v>
                </c:pt>
                <c:pt idx="11073">
                  <c:v>43344.959999999999</c:v>
                </c:pt>
                <c:pt idx="11074">
                  <c:v>2321.06</c:v>
                </c:pt>
                <c:pt idx="11075">
                  <c:v>7929.28</c:v>
                </c:pt>
                <c:pt idx="11076">
                  <c:v>7137.49</c:v>
                </c:pt>
                <c:pt idx="11077">
                  <c:v>43379.96</c:v>
                </c:pt>
                <c:pt idx="11078">
                  <c:v>14410.09</c:v>
                </c:pt>
                <c:pt idx="11079">
                  <c:v>7132.92</c:v>
                </c:pt>
                <c:pt idx="11080">
                  <c:v>22042.05</c:v>
                </c:pt>
                <c:pt idx="11081">
                  <c:v>11335.49</c:v>
                </c:pt>
                <c:pt idx="11082">
                  <c:v>8887.67</c:v>
                </c:pt>
                <c:pt idx="11083">
                  <c:v>63368.86</c:v>
                </c:pt>
                <c:pt idx="11084">
                  <c:v>15394.86</c:v>
                </c:pt>
                <c:pt idx="11085">
                  <c:v>31350.5</c:v>
                </c:pt>
                <c:pt idx="11086">
                  <c:v>9460.11</c:v>
                </c:pt>
                <c:pt idx="11087">
                  <c:v>8630.16</c:v>
                </c:pt>
                <c:pt idx="11088">
                  <c:v>63656.55</c:v>
                </c:pt>
                <c:pt idx="11089">
                  <c:v>7100.5</c:v>
                </c:pt>
                <c:pt idx="11090">
                  <c:v>3865.96</c:v>
                </c:pt>
                <c:pt idx="11091">
                  <c:v>41157.39</c:v>
                </c:pt>
                <c:pt idx="11092">
                  <c:v>3097.72</c:v>
                </c:pt>
                <c:pt idx="11093">
                  <c:v>10642.38</c:v>
                </c:pt>
                <c:pt idx="11094">
                  <c:v>11535.46</c:v>
                </c:pt>
                <c:pt idx="11095">
                  <c:v>10855.6</c:v>
                </c:pt>
                <c:pt idx="11096">
                  <c:v>18686.759999999998</c:v>
                </c:pt>
                <c:pt idx="11097">
                  <c:v>10899.06</c:v>
                </c:pt>
                <c:pt idx="11098">
                  <c:v>10235.780000000001</c:v>
                </c:pt>
                <c:pt idx="11099">
                  <c:v>5228.66</c:v>
                </c:pt>
                <c:pt idx="11100">
                  <c:v>23615.119999999999</c:v>
                </c:pt>
                <c:pt idx="11101">
                  <c:v>13702.68</c:v>
                </c:pt>
                <c:pt idx="11102">
                  <c:v>15615.62</c:v>
                </c:pt>
                <c:pt idx="11103">
                  <c:v>9904.85</c:v>
                </c:pt>
                <c:pt idx="11104">
                  <c:v>9661.77</c:v>
                </c:pt>
                <c:pt idx="11105">
                  <c:v>22015.279999999999</c:v>
                </c:pt>
                <c:pt idx="11106">
                  <c:v>9879.08</c:v>
                </c:pt>
                <c:pt idx="11107">
                  <c:v>18638.759999999998</c:v>
                </c:pt>
                <c:pt idx="11108">
                  <c:v>10846.5</c:v>
                </c:pt>
                <c:pt idx="11109">
                  <c:v>2052.89</c:v>
                </c:pt>
                <c:pt idx="11110">
                  <c:v>8876.74</c:v>
                </c:pt>
                <c:pt idx="11111">
                  <c:v>21984.55</c:v>
                </c:pt>
                <c:pt idx="11112">
                  <c:v>17575</c:v>
                </c:pt>
                <c:pt idx="11113">
                  <c:v>18036.84</c:v>
                </c:pt>
                <c:pt idx="11114">
                  <c:v>8814.7800000000007</c:v>
                </c:pt>
                <c:pt idx="11115">
                  <c:v>42027.02</c:v>
                </c:pt>
                <c:pt idx="11116">
                  <c:v>10838.32</c:v>
                </c:pt>
                <c:pt idx="11117">
                  <c:v>8847.7800000000007</c:v>
                </c:pt>
                <c:pt idx="11118">
                  <c:v>8474.14</c:v>
                </c:pt>
                <c:pt idx="11119">
                  <c:v>12365.52</c:v>
                </c:pt>
                <c:pt idx="11120">
                  <c:v>11313.97</c:v>
                </c:pt>
                <c:pt idx="11121">
                  <c:v>22369.26</c:v>
                </c:pt>
                <c:pt idx="11122">
                  <c:v>24913.02</c:v>
                </c:pt>
                <c:pt idx="11123">
                  <c:v>266754.88</c:v>
                </c:pt>
                <c:pt idx="11124">
                  <c:v>17198.580000000002</c:v>
                </c:pt>
                <c:pt idx="11125">
                  <c:v>10819.45</c:v>
                </c:pt>
                <c:pt idx="11126">
                  <c:v>3040.57</c:v>
                </c:pt>
                <c:pt idx="11127">
                  <c:v>8601.16</c:v>
                </c:pt>
                <c:pt idx="11128">
                  <c:v>18606.759999999998</c:v>
                </c:pt>
                <c:pt idx="11129">
                  <c:v>20698.5</c:v>
                </c:pt>
                <c:pt idx="11130">
                  <c:v>21934.48</c:v>
                </c:pt>
                <c:pt idx="11131">
                  <c:v>8805.89</c:v>
                </c:pt>
                <c:pt idx="11132">
                  <c:v>10175.16</c:v>
                </c:pt>
                <c:pt idx="11133">
                  <c:v>47537.31</c:v>
                </c:pt>
                <c:pt idx="11134">
                  <c:v>41132.46</c:v>
                </c:pt>
                <c:pt idx="11135">
                  <c:v>21920.49</c:v>
                </c:pt>
                <c:pt idx="11136">
                  <c:v>15264.86</c:v>
                </c:pt>
                <c:pt idx="11137">
                  <c:v>5967.79</c:v>
                </c:pt>
                <c:pt idx="11138">
                  <c:v>85655.29</c:v>
                </c:pt>
                <c:pt idx="11139">
                  <c:v>22353.26</c:v>
                </c:pt>
                <c:pt idx="11140">
                  <c:v>85608.29</c:v>
                </c:pt>
                <c:pt idx="11141">
                  <c:v>2000.89</c:v>
                </c:pt>
                <c:pt idx="11142">
                  <c:v>8467.56</c:v>
                </c:pt>
                <c:pt idx="11143">
                  <c:v>17144.169999999998</c:v>
                </c:pt>
                <c:pt idx="11144">
                  <c:v>8452.14</c:v>
                </c:pt>
                <c:pt idx="11145">
                  <c:v>8110.9</c:v>
                </c:pt>
                <c:pt idx="11146">
                  <c:v>24906.21</c:v>
                </c:pt>
                <c:pt idx="11147">
                  <c:v>17542</c:v>
                </c:pt>
                <c:pt idx="11148">
                  <c:v>1982.89</c:v>
                </c:pt>
                <c:pt idx="11149">
                  <c:v>24374.16</c:v>
                </c:pt>
                <c:pt idx="11150">
                  <c:v>8064.9</c:v>
                </c:pt>
                <c:pt idx="11151">
                  <c:v>7350.59</c:v>
                </c:pt>
                <c:pt idx="11152">
                  <c:v>63322.53</c:v>
                </c:pt>
                <c:pt idx="11153">
                  <c:v>24873.21</c:v>
                </c:pt>
                <c:pt idx="11154">
                  <c:v>20671.72</c:v>
                </c:pt>
                <c:pt idx="11155">
                  <c:v>21894.61</c:v>
                </c:pt>
                <c:pt idx="11156">
                  <c:v>9769.31</c:v>
                </c:pt>
                <c:pt idx="11157">
                  <c:v>8032.82</c:v>
                </c:pt>
                <c:pt idx="11158">
                  <c:v>17650.849999999999</c:v>
                </c:pt>
                <c:pt idx="11159">
                  <c:v>8015.01</c:v>
                </c:pt>
                <c:pt idx="11160">
                  <c:v>9651.36</c:v>
                </c:pt>
                <c:pt idx="11161">
                  <c:v>9637.42</c:v>
                </c:pt>
                <c:pt idx="11162">
                  <c:v>205420.86</c:v>
                </c:pt>
                <c:pt idx="11163">
                  <c:v>8784.5300000000007</c:v>
                </c:pt>
                <c:pt idx="11164">
                  <c:v>117629.01</c:v>
                </c:pt>
                <c:pt idx="11165">
                  <c:v>31323.5</c:v>
                </c:pt>
                <c:pt idx="11166">
                  <c:v>3001.57</c:v>
                </c:pt>
                <c:pt idx="11167">
                  <c:v>8936.27</c:v>
                </c:pt>
                <c:pt idx="11168">
                  <c:v>17201.88</c:v>
                </c:pt>
                <c:pt idx="11169">
                  <c:v>11292.18</c:v>
                </c:pt>
                <c:pt idx="11170">
                  <c:v>9628.2999999999993</c:v>
                </c:pt>
                <c:pt idx="11171">
                  <c:v>9608.34</c:v>
                </c:pt>
                <c:pt idx="11172">
                  <c:v>6464.64</c:v>
                </c:pt>
                <c:pt idx="11173">
                  <c:v>10163.719999999999</c:v>
                </c:pt>
                <c:pt idx="11174">
                  <c:v>13647.79</c:v>
                </c:pt>
                <c:pt idx="11175">
                  <c:v>205383.29</c:v>
                </c:pt>
                <c:pt idx="11176">
                  <c:v>23598.76</c:v>
                </c:pt>
                <c:pt idx="11177">
                  <c:v>1963.34</c:v>
                </c:pt>
                <c:pt idx="11178">
                  <c:v>117373.11</c:v>
                </c:pt>
                <c:pt idx="11179">
                  <c:v>8425.84</c:v>
                </c:pt>
                <c:pt idx="11180">
                  <c:v>1951.52</c:v>
                </c:pt>
                <c:pt idx="11181">
                  <c:v>8007.81</c:v>
                </c:pt>
                <c:pt idx="11182">
                  <c:v>63278.61</c:v>
                </c:pt>
                <c:pt idx="11183">
                  <c:v>8763.89</c:v>
                </c:pt>
                <c:pt idx="11184">
                  <c:v>5361.55</c:v>
                </c:pt>
                <c:pt idx="11185">
                  <c:v>11819.77</c:v>
                </c:pt>
                <c:pt idx="11186">
                  <c:v>9467.9699999999993</c:v>
                </c:pt>
                <c:pt idx="11187">
                  <c:v>8890.27</c:v>
                </c:pt>
                <c:pt idx="11188">
                  <c:v>8534.31</c:v>
                </c:pt>
                <c:pt idx="11189">
                  <c:v>13581.04</c:v>
                </c:pt>
                <c:pt idx="11190">
                  <c:v>47519.22</c:v>
                </c:pt>
                <c:pt idx="11191">
                  <c:v>8374.19</c:v>
                </c:pt>
                <c:pt idx="11192">
                  <c:v>10992.89</c:v>
                </c:pt>
                <c:pt idx="11193">
                  <c:v>20692.39</c:v>
                </c:pt>
                <c:pt idx="11194">
                  <c:v>58535.16</c:v>
                </c:pt>
                <c:pt idx="11195">
                  <c:v>21750.61</c:v>
                </c:pt>
                <c:pt idx="11196">
                  <c:v>205342.29</c:v>
                </c:pt>
                <c:pt idx="11197">
                  <c:v>9812.83</c:v>
                </c:pt>
                <c:pt idx="11198">
                  <c:v>8749.9500000000007</c:v>
                </c:pt>
                <c:pt idx="11199">
                  <c:v>18568.48</c:v>
                </c:pt>
                <c:pt idx="11200">
                  <c:v>2991.89</c:v>
                </c:pt>
                <c:pt idx="11201">
                  <c:v>12459.42</c:v>
                </c:pt>
                <c:pt idx="11202">
                  <c:v>9864.08</c:v>
                </c:pt>
                <c:pt idx="11203">
                  <c:v>1957.65</c:v>
                </c:pt>
                <c:pt idx="11204">
                  <c:v>1934.21</c:v>
                </c:pt>
                <c:pt idx="11205">
                  <c:v>8863.27</c:v>
                </c:pt>
                <c:pt idx="11206">
                  <c:v>18508.48</c:v>
                </c:pt>
                <c:pt idx="11207">
                  <c:v>5674.58</c:v>
                </c:pt>
                <c:pt idx="11208">
                  <c:v>1950.2</c:v>
                </c:pt>
                <c:pt idx="11209">
                  <c:v>1907.38</c:v>
                </c:pt>
                <c:pt idx="11210">
                  <c:v>1924.32</c:v>
                </c:pt>
                <c:pt idx="11211">
                  <c:v>6437.75</c:v>
                </c:pt>
                <c:pt idx="11212">
                  <c:v>43324.36</c:v>
                </c:pt>
                <c:pt idx="11213">
                  <c:v>11208.24</c:v>
                </c:pt>
                <c:pt idx="11214">
                  <c:v>6564.12</c:v>
                </c:pt>
                <c:pt idx="11215">
                  <c:v>5295.48</c:v>
                </c:pt>
                <c:pt idx="11216">
                  <c:v>10622.45</c:v>
                </c:pt>
                <c:pt idx="11217">
                  <c:v>12426.87</c:v>
                </c:pt>
                <c:pt idx="11218">
                  <c:v>8741.6299999999992</c:v>
                </c:pt>
                <c:pt idx="11219">
                  <c:v>9682.7199999999993</c:v>
                </c:pt>
                <c:pt idx="11220">
                  <c:v>23558.38</c:v>
                </c:pt>
                <c:pt idx="11221">
                  <c:v>47491</c:v>
                </c:pt>
                <c:pt idx="11222">
                  <c:v>1894.44</c:v>
                </c:pt>
                <c:pt idx="11223">
                  <c:v>14203.64</c:v>
                </c:pt>
                <c:pt idx="11224">
                  <c:v>19317.349999999999</c:v>
                </c:pt>
                <c:pt idx="11225">
                  <c:v>24815.53</c:v>
                </c:pt>
                <c:pt idx="11226">
                  <c:v>6988.64</c:v>
                </c:pt>
                <c:pt idx="11227">
                  <c:v>9332.5400000000009</c:v>
                </c:pt>
                <c:pt idx="11228">
                  <c:v>17183.080000000002</c:v>
                </c:pt>
                <c:pt idx="11229">
                  <c:v>5215.8999999999996</c:v>
                </c:pt>
                <c:pt idx="11230">
                  <c:v>20138.53</c:v>
                </c:pt>
                <c:pt idx="11231">
                  <c:v>12527.91</c:v>
                </c:pt>
                <c:pt idx="11232">
                  <c:v>12336.52</c:v>
                </c:pt>
                <c:pt idx="11233">
                  <c:v>56525.54</c:v>
                </c:pt>
                <c:pt idx="11234">
                  <c:v>9645.7199999999993</c:v>
                </c:pt>
                <c:pt idx="11235">
                  <c:v>7163.07</c:v>
                </c:pt>
                <c:pt idx="11236">
                  <c:v>4733.21</c:v>
                </c:pt>
                <c:pt idx="11237">
                  <c:v>10605.96</c:v>
                </c:pt>
                <c:pt idx="11238">
                  <c:v>5278.83</c:v>
                </c:pt>
                <c:pt idx="11239">
                  <c:v>17155.86</c:v>
                </c:pt>
                <c:pt idx="11240">
                  <c:v>14371.91</c:v>
                </c:pt>
                <c:pt idx="11241">
                  <c:v>24333.16</c:v>
                </c:pt>
                <c:pt idx="11242">
                  <c:v>11286.49</c:v>
                </c:pt>
                <c:pt idx="11243">
                  <c:v>205321.29</c:v>
                </c:pt>
                <c:pt idx="11244">
                  <c:v>22213.77</c:v>
                </c:pt>
                <c:pt idx="11245">
                  <c:v>5653.4</c:v>
                </c:pt>
                <c:pt idx="11246">
                  <c:v>2271.06</c:v>
                </c:pt>
                <c:pt idx="11247">
                  <c:v>266704.88</c:v>
                </c:pt>
                <c:pt idx="11248">
                  <c:v>7137.09</c:v>
                </c:pt>
                <c:pt idx="11249">
                  <c:v>10584.54</c:v>
                </c:pt>
                <c:pt idx="11250">
                  <c:v>10577.05</c:v>
                </c:pt>
                <c:pt idx="11251">
                  <c:v>24511.41</c:v>
                </c:pt>
                <c:pt idx="11252">
                  <c:v>1889.95</c:v>
                </c:pt>
                <c:pt idx="11253">
                  <c:v>5237.87</c:v>
                </c:pt>
                <c:pt idx="11254">
                  <c:v>12486.91</c:v>
                </c:pt>
                <c:pt idx="11255">
                  <c:v>12248.12</c:v>
                </c:pt>
                <c:pt idx="11256">
                  <c:v>14347.9</c:v>
                </c:pt>
                <c:pt idx="11257">
                  <c:v>13644.68</c:v>
                </c:pt>
                <c:pt idx="11258">
                  <c:v>12407.59</c:v>
                </c:pt>
                <c:pt idx="11259">
                  <c:v>8733.6</c:v>
                </c:pt>
                <c:pt idx="11260">
                  <c:v>5186.96</c:v>
                </c:pt>
                <c:pt idx="11261">
                  <c:v>2977.9</c:v>
                </c:pt>
                <c:pt idx="11262">
                  <c:v>11176.24</c:v>
                </c:pt>
                <c:pt idx="11263">
                  <c:v>13053.85</c:v>
                </c:pt>
                <c:pt idx="11264">
                  <c:v>7435.08</c:v>
                </c:pt>
                <c:pt idx="11265">
                  <c:v>47481.37</c:v>
                </c:pt>
                <c:pt idx="11266">
                  <c:v>2263.52</c:v>
                </c:pt>
                <c:pt idx="11267">
                  <c:v>23506.38</c:v>
                </c:pt>
                <c:pt idx="11268">
                  <c:v>67984.53</c:v>
                </c:pt>
                <c:pt idx="11269">
                  <c:v>4696.41</c:v>
                </c:pt>
                <c:pt idx="11270">
                  <c:v>20129.95</c:v>
                </c:pt>
                <c:pt idx="11271">
                  <c:v>205177.72</c:v>
                </c:pt>
                <c:pt idx="11272">
                  <c:v>4674.84</c:v>
                </c:pt>
                <c:pt idx="11273">
                  <c:v>5643.32</c:v>
                </c:pt>
                <c:pt idx="11274">
                  <c:v>205165.49</c:v>
                </c:pt>
                <c:pt idx="11275">
                  <c:v>8720.82</c:v>
                </c:pt>
                <c:pt idx="11276">
                  <c:v>43301.07</c:v>
                </c:pt>
                <c:pt idx="11277">
                  <c:v>8713.16</c:v>
                </c:pt>
                <c:pt idx="11278">
                  <c:v>15181.86</c:v>
                </c:pt>
                <c:pt idx="11279">
                  <c:v>11227.49</c:v>
                </c:pt>
                <c:pt idx="11280">
                  <c:v>13197.78</c:v>
                </c:pt>
                <c:pt idx="11281">
                  <c:v>1762.95</c:v>
                </c:pt>
                <c:pt idx="11282">
                  <c:v>22330.26</c:v>
                </c:pt>
                <c:pt idx="11283">
                  <c:v>17158.580000000002</c:v>
                </c:pt>
                <c:pt idx="11284">
                  <c:v>5172.93</c:v>
                </c:pt>
                <c:pt idx="11285">
                  <c:v>19286.88</c:v>
                </c:pt>
                <c:pt idx="11286">
                  <c:v>47416.37</c:v>
                </c:pt>
                <c:pt idx="11287">
                  <c:v>63531.55</c:v>
                </c:pt>
                <c:pt idx="11288">
                  <c:v>4726.8100000000004</c:v>
                </c:pt>
                <c:pt idx="11289">
                  <c:v>24329.41</c:v>
                </c:pt>
                <c:pt idx="11290">
                  <c:v>14319.9</c:v>
                </c:pt>
                <c:pt idx="11291">
                  <c:v>9040.1299999999992</c:v>
                </c:pt>
                <c:pt idx="11292">
                  <c:v>22313.26</c:v>
                </c:pt>
                <c:pt idx="11293">
                  <c:v>10555.43</c:v>
                </c:pt>
                <c:pt idx="11294">
                  <c:v>8335.32</c:v>
                </c:pt>
                <c:pt idx="11295">
                  <c:v>22079.77</c:v>
                </c:pt>
                <c:pt idx="11296">
                  <c:v>8428.0300000000007</c:v>
                </c:pt>
                <c:pt idx="11297">
                  <c:v>9837.2000000000007</c:v>
                </c:pt>
                <c:pt idx="11298">
                  <c:v>4645.79</c:v>
                </c:pt>
                <c:pt idx="11299">
                  <c:v>12239.8</c:v>
                </c:pt>
                <c:pt idx="11300">
                  <c:v>8312.9500000000007</c:v>
                </c:pt>
                <c:pt idx="11301">
                  <c:v>2964.74</c:v>
                </c:pt>
                <c:pt idx="11302">
                  <c:v>20079.87</c:v>
                </c:pt>
                <c:pt idx="11303">
                  <c:v>12233.67</c:v>
                </c:pt>
                <c:pt idx="11304">
                  <c:v>41110.720000000001</c:v>
                </c:pt>
                <c:pt idx="11305">
                  <c:v>43151.07</c:v>
                </c:pt>
                <c:pt idx="11306">
                  <c:v>10534.46</c:v>
                </c:pt>
                <c:pt idx="11307">
                  <c:v>1916.2</c:v>
                </c:pt>
                <c:pt idx="11308">
                  <c:v>20658.32</c:v>
                </c:pt>
                <c:pt idx="11309">
                  <c:v>19275.36</c:v>
                </c:pt>
                <c:pt idx="11310">
                  <c:v>2254.13</c:v>
                </c:pt>
                <c:pt idx="11311">
                  <c:v>22301.759999999998</c:v>
                </c:pt>
                <c:pt idx="11312">
                  <c:v>6506.74</c:v>
                </c:pt>
                <c:pt idx="11313">
                  <c:v>14164.59</c:v>
                </c:pt>
                <c:pt idx="11314">
                  <c:v>1898.77</c:v>
                </c:pt>
                <c:pt idx="11315">
                  <c:v>4713.26</c:v>
                </c:pt>
                <c:pt idx="11316">
                  <c:v>7087.97</c:v>
                </c:pt>
                <c:pt idx="11317">
                  <c:v>4695.05</c:v>
                </c:pt>
                <c:pt idx="11318">
                  <c:v>67934.53</c:v>
                </c:pt>
                <c:pt idx="11319">
                  <c:v>29436.89</c:v>
                </c:pt>
                <c:pt idx="11320">
                  <c:v>9594.74</c:v>
                </c:pt>
                <c:pt idx="11321">
                  <c:v>1887.86</c:v>
                </c:pt>
                <c:pt idx="11322">
                  <c:v>9482.81</c:v>
                </c:pt>
                <c:pt idx="11323">
                  <c:v>8279.9500000000007</c:v>
                </c:pt>
                <c:pt idx="11324">
                  <c:v>6970.64</c:v>
                </c:pt>
                <c:pt idx="11325">
                  <c:v>9284.9699999999993</c:v>
                </c:pt>
                <c:pt idx="11326">
                  <c:v>45032.02</c:v>
                </c:pt>
                <c:pt idx="11327">
                  <c:v>1878.21</c:v>
                </c:pt>
                <c:pt idx="11328">
                  <c:v>1872.61</c:v>
                </c:pt>
                <c:pt idx="11329">
                  <c:v>9797.16</c:v>
                </c:pt>
                <c:pt idx="11330">
                  <c:v>12228.95</c:v>
                </c:pt>
                <c:pt idx="11331">
                  <c:v>19266.89</c:v>
                </c:pt>
                <c:pt idx="11332">
                  <c:v>9782.31</c:v>
                </c:pt>
                <c:pt idx="11333">
                  <c:v>9771.43</c:v>
                </c:pt>
                <c:pt idx="11334">
                  <c:v>31307.5</c:v>
                </c:pt>
                <c:pt idx="11335">
                  <c:v>9068.07</c:v>
                </c:pt>
                <c:pt idx="11336">
                  <c:v>2680.4</c:v>
                </c:pt>
                <c:pt idx="11337">
                  <c:v>9744.2099999999991</c:v>
                </c:pt>
                <c:pt idx="11338">
                  <c:v>10544.78</c:v>
                </c:pt>
                <c:pt idx="11339">
                  <c:v>5191.8599999999997</c:v>
                </c:pt>
                <c:pt idx="11340">
                  <c:v>11506.49</c:v>
                </c:pt>
                <c:pt idx="11341">
                  <c:v>20941.64</c:v>
                </c:pt>
                <c:pt idx="11342">
                  <c:v>4671.32</c:v>
                </c:pt>
                <c:pt idx="11343">
                  <c:v>9233.14</c:v>
                </c:pt>
                <c:pt idx="11344">
                  <c:v>8905.77</c:v>
                </c:pt>
                <c:pt idx="11345">
                  <c:v>21213.46</c:v>
                </c:pt>
                <c:pt idx="11346">
                  <c:v>2935.74</c:v>
                </c:pt>
                <c:pt idx="11347">
                  <c:v>1652.23</c:v>
                </c:pt>
                <c:pt idx="11348">
                  <c:v>23460.09</c:v>
                </c:pt>
                <c:pt idx="11349">
                  <c:v>9721.93</c:v>
                </c:pt>
                <c:pt idx="11350">
                  <c:v>24307.41</c:v>
                </c:pt>
                <c:pt idx="11351">
                  <c:v>85568.29</c:v>
                </c:pt>
                <c:pt idx="11352">
                  <c:v>30873.87</c:v>
                </c:pt>
                <c:pt idx="11353">
                  <c:v>2624.85</c:v>
                </c:pt>
                <c:pt idx="11354">
                  <c:v>9491.06</c:v>
                </c:pt>
                <c:pt idx="11355">
                  <c:v>22045.43</c:v>
                </c:pt>
                <c:pt idx="11356">
                  <c:v>9485.3700000000008</c:v>
                </c:pt>
                <c:pt idx="11357">
                  <c:v>10512.74</c:v>
                </c:pt>
                <c:pt idx="11358">
                  <c:v>9458.11</c:v>
                </c:pt>
                <c:pt idx="11359">
                  <c:v>9424.83</c:v>
                </c:pt>
                <c:pt idx="11360">
                  <c:v>10753.02</c:v>
                </c:pt>
                <c:pt idx="11361">
                  <c:v>11553.31</c:v>
                </c:pt>
                <c:pt idx="11362">
                  <c:v>9055.2000000000007</c:v>
                </c:pt>
                <c:pt idx="11363">
                  <c:v>10502.58</c:v>
                </c:pt>
                <c:pt idx="11364">
                  <c:v>205123.51</c:v>
                </c:pt>
                <c:pt idx="11365">
                  <c:v>9045.08</c:v>
                </c:pt>
                <c:pt idx="11366">
                  <c:v>9378.7999999999993</c:v>
                </c:pt>
                <c:pt idx="11367">
                  <c:v>24282.79</c:v>
                </c:pt>
                <c:pt idx="11368">
                  <c:v>13458.6</c:v>
                </c:pt>
                <c:pt idx="11369">
                  <c:v>21709.61</c:v>
                </c:pt>
                <c:pt idx="11370">
                  <c:v>42670.92</c:v>
                </c:pt>
                <c:pt idx="11371">
                  <c:v>47373.37</c:v>
                </c:pt>
                <c:pt idx="11372">
                  <c:v>9567.74</c:v>
                </c:pt>
                <c:pt idx="11373">
                  <c:v>2230.1999999999998</c:v>
                </c:pt>
                <c:pt idx="11374">
                  <c:v>9327.3799999999992</c:v>
                </c:pt>
                <c:pt idx="11375">
                  <c:v>10737.7</c:v>
                </c:pt>
                <c:pt idx="11376">
                  <c:v>9296.5300000000007</c:v>
                </c:pt>
                <c:pt idx="11377">
                  <c:v>14864.23</c:v>
                </c:pt>
                <c:pt idx="11378">
                  <c:v>21121.09</c:v>
                </c:pt>
                <c:pt idx="11379">
                  <c:v>12344.34</c:v>
                </c:pt>
                <c:pt idx="11380">
                  <c:v>14289.08</c:v>
                </c:pt>
                <c:pt idx="11381">
                  <c:v>5174.2</c:v>
                </c:pt>
                <c:pt idx="11382">
                  <c:v>9283.5499999999993</c:v>
                </c:pt>
                <c:pt idx="11383">
                  <c:v>13175.2</c:v>
                </c:pt>
                <c:pt idx="11384">
                  <c:v>5575.83</c:v>
                </c:pt>
                <c:pt idx="11385">
                  <c:v>4667.42</c:v>
                </c:pt>
                <c:pt idx="11386">
                  <c:v>11473.49</c:v>
                </c:pt>
                <c:pt idx="11387">
                  <c:v>5308.55</c:v>
                </c:pt>
                <c:pt idx="11388">
                  <c:v>22414.73</c:v>
                </c:pt>
                <c:pt idx="11389">
                  <c:v>7715.79</c:v>
                </c:pt>
                <c:pt idx="11390">
                  <c:v>9038.86</c:v>
                </c:pt>
                <c:pt idx="11391">
                  <c:v>9237.09</c:v>
                </c:pt>
                <c:pt idx="11392">
                  <c:v>31244.5</c:v>
                </c:pt>
                <c:pt idx="11393">
                  <c:v>8983.86</c:v>
                </c:pt>
                <c:pt idx="11394">
                  <c:v>17502</c:v>
                </c:pt>
                <c:pt idx="11395">
                  <c:v>5910.4</c:v>
                </c:pt>
                <c:pt idx="11396">
                  <c:v>1637.04</c:v>
                </c:pt>
                <c:pt idx="11397">
                  <c:v>18499.41</c:v>
                </c:pt>
                <c:pt idx="11398">
                  <c:v>205103.06</c:v>
                </c:pt>
                <c:pt idx="11399">
                  <c:v>5149.76</c:v>
                </c:pt>
                <c:pt idx="11400">
                  <c:v>1621</c:v>
                </c:pt>
                <c:pt idx="11401">
                  <c:v>9220.1200000000008</c:v>
                </c:pt>
                <c:pt idx="11402">
                  <c:v>20052.87</c:v>
                </c:pt>
                <c:pt idx="11403">
                  <c:v>4656.8100000000004</c:v>
                </c:pt>
                <c:pt idx="11404">
                  <c:v>2152.41</c:v>
                </c:pt>
                <c:pt idx="11405">
                  <c:v>9074.58</c:v>
                </c:pt>
                <c:pt idx="11406">
                  <c:v>13167.68</c:v>
                </c:pt>
                <c:pt idx="11407">
                  <c:v>8914.86</c:v>
                </c:pt>
                <c:pt idx="11408">
                  <c:v>58497.16</c:v>
                </c:pt>
                <c:pt idx="11409">
                  <c:v>13552.04</c:v>
                </c:pt>
                <c:pt idx="11410">
                  <c:v>17452</c:v>
                </c:pt>
                <c:pt idx="11411">
                  <c:v>9382.74</c:v>
                </c:pt>
                <c:pt idx="11412">
                  <c:v>12453.58</c:v>
                </c:pt>
                <c:pt idx="11413">
                  <c:v>5552.83</c:v>
                </c:pt>
                <c:pt idx="11414">
                  <c:v>22279.57</c:v>
                </c:pt>
                <c:pt idx="11415">
                  <c:v>9031.76</c:v>
                </c:pt>
                <c:pt idx="11416">
                  <c:v>10504.83</c:v>
                </c:pt>
                <c:pt idx="11417">
                  <c:v>20642.240000000002</c:v>
                </c:pt>
                <c:pt idx="11418">
                  <c:v>10473.73</c:v>
                </c:pt>
                <c:pt idx="11419">
                  <c:v>24236.23</c:v>
                </c:pt>
                <c:pt idx="11420">
                  <c:v>10452.81</c:v>
                </c:pt>
                <c:pt idx="11421">
                  <c:v>18452.91</c:v>
                </c:pt>
                <c:pt idx="11422">
                  <c:v>2139.2800000000002</c:v>
                </c:pt>
                <c:pt idx="11423">
                  <c:v>6949.09</c:v>
                </c:pt>
                <c:pt idx="11424">
                  <c:v>5267.55</c:v>
                </c:pt>
                <c:pt idx="11425">
                  <c:v>21200.84</c:v>
                </c:pt>
                <c:pt idx="11426">
                  <c:v>21190.14</c:v>
                </c:pt>
                <c:pt idx="11427">
                  <c:v>23429.39</c:v>
                </c:pt>
                <c:pt idx="11428">
                  <c:v>2927.13</c:v>
                </c:pt>
                <c:pt idx="11429">
                  <c:v>5105.8</c:v>
                </c:pt>
                <c:pt idx="11430">
                  <c:v>22261.1</c:v>
                </c:pt>
                <c:pt idx="11431">
                  <c:v>7059.5</c:v>
                </c:pt>
                <c:pt idx="11432">
                  <c:v>9207.14</c:v>
                </c:pt>
                <c:pt idx="11433">
                  <c:v>41859.019999999997</c:v>
                </c:pt>
                <c:pt idx="11434">
                  <c:v>2129.2399999999998</c:v>
                </c:pt>
                <c:pt idx="11435">
                  <c:v>10421.370000000001</c:v>
                </c:pt>
                <c:pt idx="11436">
                  <c:v>14991.86</c:v>
                </c:pt>
                <c:pt idx="11437">
                  <c:v>11790.68</c:v>
                </c:pt>
                <c:pt idx="11438">
                  <c:v>8860.1299999999992</c:v>
                </c:pt>
                <c:pt idx="11439">
                  <c:v>2612.87</c:v>
                </c:pt>
                <c:pt idx="11440">
                  <c:v>14152.68</c:v>
                </c:pt>
                <c:pt idx="11441">
                  <c:v>6963.5</c:v>
                </c:pt>
                <c:pt idx="11442">
                  <c:v>42642.92</c:v>
                </c:pt>
                <c:pt idx="11443">
                  <c:v>10726.33</c:v>
                </c:pt>
                <c:pt idx="11444">
                  <c:v>11531.77</c:v>
                </c:pt>
                <c:pt idx="11445">
                  <c:v>22040.2</c:v>
                </c:pt>
                <c:pt idx="11446">
                  <c:v>13526.04</c:v>
                </c:pt>
                <c:pt idx="11447">
                  <c:v>1900.24</c:v>
                </c:pt>
                <c:pt idx="11448">
                  <c:v>22369.73</c:v>
                </c:pt>
                <c:pt idx="11449">
                  <c:v>17993.84</c:v>
                </c:pt>
                <c:pt idx="11450">
                  <c:v>41822.019999999997</c:v>
                </c:pt>
                <c:pt idx="11451">
                  <c:v>14114.6</c:v>
                </c:pt>
                <c:pt idx="11452">
                  <c:v>17152.12</c:v>
                </c:pt>
                <c:pt idx="11453">
                  <c:v>6467.55</c:v>
                </c:pt>
                <c:pt idx="11454">
                  <c:v>23394.31</c:v>
                </c:pt>
                <c:pt idx="11455">
                  <c:v>8889.23</c:v>
                </c:pt>
                <c:pt idx="11456">
                  <c:v>5544.46</c:v>
                </c:pt>
                <c:pt idx="11457">
                  <c:v>4646.49</c:v>
                </c:pt>
                <c:pt idx="11458">
                  <c:v>4596.55</c:v>
                </c:pt>
                <c:pt idx="11459">
                  <c:v>4653.26</c:v>
                </c:pt>
                <c:pt idx="11460">
                  <c:v>11499.25</c:v>
                </c:pt>
                <c:pt idx="11461">
                  <c:v>17430.240000000002</c:v>
                </c:pt>
                <c:pt idx="11462">
                  <c:v>11757.93</c:v>
                </c:pt>
                <c:pt idx="11463">
                  <c:v>11480.6</c:v>
                </c:pt>
                <c:pt idx="11464">
                  <c:v>21167.9</c:v>
                </c:pt>
                <c:pt idx="11465">
                  <c:v>11286.6</c:v>
                </c:pt>
                <c:pt idx="11466">
                  <c:v>6422.55</c:v>
                </c:pt>
                <c:pt idx="11467">
                  <c:v>12305.17</c:v>
                </c:pt>
                <c:pt idx="11468">
                  <c:v>20046.759999999998</c:v>
                </c:pt>
                <c:pt idx="11469">
                  <c:v>6932.75</c:v>
                </c:pt>
                <c:pt idx="11470">
                  <c:v>13509.04</c:v>
                </c:pt>
                <c:pt idx="11471">
                  <c:v>117176.11</c:v>
                </c:pt>
                <c:pt idx="11472">
                  <c:v>12283.36</c:v>
                </c:pt>
                <c:pt idx="11473">
                  <c:v>2602.59</c:v>
                </c:pt>
                <c:pt idx="11474">
                  <c:v>6923.11</c:v>
                </c:pt>
                <c:pt idx="11475">
                  <c:v>9241.59</c:v>
                </c:pt>
                <c:pt idx="11476">
                  <c:v>8864.02</c:v>
                </c:pt>
                <c:pt idx="11477">
                  <c:v>8817.18</c:v>
                </c:pt>
                <c:pt idx="11478">
                  <c:v>23345.26</c:v>
                </c:pt>
                <c:pt idx="11479">
                  <c:v>18356.5</c:v>
                </c:pt>
                <c:pt idx="11480">
                  <c:v>20224.03</c:v>
                </c:pt>
                <c:pt idx="11481">
                  <c:v>13495.41</c:v>
                </c:pt>
                <c:pt idx="11482">
                  <c:v>18437.5</c:v>
                </c:pt>
                <c:pt idx="11483">
                  <c:v>11259.01</c:v>
                </c:pt>
                <c:pt idx="11484">
                  <c:v>17127.13</c:v>
                </c:pt>
                <c:pt idx="11485">
                  <c:v>13009.85</c:v>
                </c:pt>
                <c:pt idx="11486">
                  <c:v>63333.55</c:v>
                </c:pt>
                <c:pt idx="11487">
                  <c:v>6892.52</c:v>
                </c:pt>
                <c:pt idx="11488">
                  <c:v>23332.959999999999</c:v>
                </c:pt>
                <c:pt idx="11489">
                  <c:v>4572.32</c:v>
                </c:pt>
                <c:pt idx="11490">
                  <c:v>67777.53</c:v>
                </c:pt>
                <c:pt idx="11491">
                  <c:v>20001.759999999998</c:v>
                </c:pt>
                <c:pt idx="11492">
                  <c:v>8351.39</c:v>
                </c:pt>
                <c:pt idx="11493">
                  <c:v>11745.07</c:v>
                </c:pt>
                <c:pt idx="11494">
                  <c:v>13584.7</c:v>
                </c:pt>
                <c:pt idx="11495">
                  <c:v>11717.38</c:v>
                </c:pt>
                <c:pt idx="11496">
                  <c:v>3334.91</c:v>
                </c:pt>
                <c:pt idx="11497">
                  <c:v>6842.16</c:v>
                </c:pt>
                <c:pt idx="11498">
                  <c:v>2587.2199999999998</c:v>
                </c:pt>
                <c:pt idx="11499">
                  <c:v>6926.08</c:v>
                </c:pt>
                <c:pt idx="11500">
                  <c:v>5532.07</c:v>
                </c:pt>
                <c:pt idx="11501">
                  <c:v>5527.84</c:v>
                </c:pt>
                <c:pt idx="11502">
                  <c:v>11705.42</c:v>
                </c:pt>
                <c:pt idx="11503">
                  <c:v>2905.78</c:v>
                </c:pt>
                <c:pt idx="11504">
                  <c:v>44976.07</c:v>
                </c:pt>
                <c:pt idx="11505">
                  <c:v>10625.38</c:v>
                </c:pt>
                <c:pt idx="11506">
                  <c:v>19980.759999999998</c:v>
                </c:pt>
                <c:pt idx="11507">
                  <c:v>8804.67</c:v>
                </c:pt>
                <c:pt idx="11508">
                  <c:v>5076.74</c:v>
                </c:pt>
                <c:pt idx="11509">
                  <c:v>9612.49</c:v>
                </c:pt>
                <c:pt idx="11510">
                  <c:v>21134.17</c:v>
                </c:pt>
                <c:pt idx="11511">
                  <c:v>85492.29</c:v>
                </c:pt>
                <c:pt idx="11512">
                  <c:v>13535.7</c:v>
                </c:pt>
                <c:pt idx="11513">
                  <c:v>117141.35</c:v>
                </c:pt>
                <c:pt idx="11514">
                  <c:v>24179.13</c:v>
                </c:pt>
                <c:pt idx="11515">
                  <c:v>42618.25</c:v>
                </c:pt>
                <c:pt idx="11516">
                  <c:v>12272.29</c:v>
                </c:pt>
                <c:pt idx="11517">
                  <c:v>23328</c:v>
                </c:pt>
                <c:pt idx="11518">
                  <c:v>5068.25</c:v>
                </c:pt>
                <c:pt idx="11519">
                  <c:v>6632.32</c:v>
                </c:pt>
                <c:pt idx="11520">
                  <c:v>9595.49</c:v>
                </c:pt>
                <c:pt idx="11521">
                  <c:v>6821.32</c:v>
                </c:pt>
                <c:pt idx="11522">
                  <c:v>4637.7700000000004</c:v>
                </c:pt>
                <c:pt idx="11523">
                  <c:v>7715.69</c:v>
                </c:pt>
                <c:pt idx="11524">
                  <c:v>9832.66</c:v>
                </c:pt>
                <c:pt idx="11525">
                  <c:v>11236.38</c:v>
                </c:pt>
                <c:pt idx="11526">
                  <c:v>4634.01</c:v>
                </c:pt>
                <c:pt idx="11527">
                  <c:v>1876.07</c:v>
                </c:pt>
                <c:pt idx="11528">
                  <c:v>7677.07</c:v>
                </c:pt>
                <c:pt idx="11529">
                  <c:v>4599.41</c:v>
                </c:pt>
                <c:pt idx="11530">
                  <c:v>6611.61</c:v>
                </c:pt>
                <c:pt idx="11531">
                  <c:v>7655.62</c:v>
                </c:pt>
                <c:pt idx="11532">
                  <c:v>11218.15</c:v>
                </c:pt>
                <c:pt idx="11533">
                  <c:v>6925.22</c:v>
                </c:pt>
                <c:pt idx="11534">
                  <c:v>4627.41</c:v>
                </c:pt>
                <c:pt idx="11535">
                  <c:v>9022.7000000000007</c:v>
                </c:pt>
                <c:pt idx="11536">
                  <c:v>6585.45</c:v>
                </c:pt>
                <c:pt idx="11537">
                  <c:v>9009.06</c:v>
                </c:pt>
                <c:pt idx="11538">
                  <c:v>9824.06</c:v>
                </c:pt>
                <c:pt idx="11539">
                  <c:v>24151.13</c:v>
                </c:pt>
                <c:pt idx="11540">
                  <c:v>9443.49</c:v>
                </c:pt>
                <c:pt idx="11541">
                  <c:v>9172.32</c:v>
                </c:pt>
                <c:pt idx="11542">
                  <c:v>9806.15</c:v>
                </c:pt>
                <c:pt idx="11543">
                  <c:v>14076.15</c:v>
                </c:pt>
                <c:pt idx="11544">
                  <c:v>8990.4699999999993</c:v>
                </c:pt>
                <c:pt idx="11545">
                  <c:v>9783.9</c:v>
                </c:pt>
                <c:pt idx="11546">
                  <c:v>21105.87</c:v>
                </c:pt>
                <c:pt idx="11547">
                  <c:v>9772.35</c:v>
                </c:pt>
                <c:pt idx="11548">
                  <c:v>8973.4</c:v>
                </c:pt>
                <c:pt idx="11549">
                  <c:v>9759.48</c:v>
                </c:pt>
                <c:pt idx="11550">
                  <c:v>7645.4</c:v>
                </c:pt>
                <c:pt idx="11551">
                  <c:v>13502.43</c:v>
                </c:pt>
                <c:pt idx="11552">
                  <c:v>11691.71</c:v>
                </c:pt>
                <c:pt idx="11553">
                  <c:v>21041.86</c:v>
                </c:pt>
                <c:pt idx="11554">
                  <c:v>10391.370000000001</c:v>
                </c:pt>
                <c:pt idx="11555">
                  <c:v>6404.09</c:v>
                </c:pt>
                <c:pt idx="11556">
                  <c:v>7419.63</c:v>
                </c:pt>
                <c:pt idx="11557">
                  <c:v>9163.44</c:v>
                </c:pt>
                <c:pt idx="11558">
                  <c:v>7631.98</c:v>
                </c:pt>
                <c:pt idx="11559">
                  <c:v>42564.05</c:v>
                </c:pt>
                <c:pt idx="11560">
                  <c:v>8344.0300000000007</c:v>
                </c:pt>
                <c:pt idx="11561">
                  <c:v>266661.88</c:v>
                </c:pt>
                <c:pt idx="11562">
                  <c:v>20583.72</c:v>
                </c:pt>
                <c:pt idx="11563">
                  <c:v>9197.5400000000009</c:v>
                </c:pt>
                <c:pt idx="11564">
                  <c:v>8780.67</c:v>
                </c:pt>
                <c:pt idx="11565">
                  <c:v>4570.68</c:v>
                </c:pt>
                <c:pt idx="11566">
                  <c:v>21008.39</c:v>
                </c:pt>
                <c:pt idx="11567">
                  <c:v>11185.47</c:v>
                </c:pt>
                <c:pt idx="11568">
                  <c:v>14008.32</c:v>
                </c:pt>
                <c:pt idx="11569">
                  <c:v>4536.09</c:v>
                </c:pt>
                <c:pt idx="11570">
                  <c:v>1630.03</c:v>
                </c:pt>
                <c:pt idx="11571">
                  <c:v>47347.88</c:v>
                </c:pt>
                <c:pt idx="11572">
                  <c:v>18274.5</c:v>
                </c:pt>
                <c:pt idx="11573">
                  <c:v>12434.42</c:v>
                </c:pt>
                <c:pt idx="11574">
                  <c:v>12251.62</c:v>
                </c:pt>
                <c:pt idx="11575">
                  <c:v>20605.02</c:v>
                </c:pt>
                <c:pt idx="11576">
                  <c:v>12144.28</c:v>
                </c:pt>
                <c:pt idx="11577">
                  <c:v>56489.54</c:v>
                </c:pt>
                <c:pt idx="11578">
                  <c:v>8952.25</c:v>
                </c:pt>
                <c:pt idx="11579">
                  <c:v>4498.09</c:v>
                </c:pt>
                <c:pt idx="11580">
                  <c:v>1611.01</c:v>
                </c:pt>
                <c:pt idx="11581">
                  <c:v>12129.61</c:v>
                </c:pt>
                <c:pt idx="11582">
                  <c:v>31213.5</c:v>
                </c:pt>
                <c:pt idx="11583">
                  <c:v>4542.32</c:v>
                </c:pt>
                <c:pt idx="11584">
                  <c:v>45576.88</c:v>
                </c:pt>
                <c:pt idx="11585">
                  <c:v>2732.78</c:v>
                </c:pt>
                <c:pt idx="11586">
                  <c:v>8918.9599999999991</c:v>
                </c:pt>
                <c:pt idx="11587">
                  <c:v>85453.29</c:v>
                </c:pt>
                <c:pt idx="11588">
                  <c:v>9049.5400000000009</c:v>
                </c:pt>
                <c:pt idx="11589">
                  <c:v>16967.13</c:v>
                </c:pt>
                <c:pt idx="11590">
                  <c:v>7582.98</c:v>
                </c:pt>
                <c:pt idx="11591">
                  <c:v>6915.89</c:v>
                </c:pt>
                <c:pt idx="11592">
                  <c:v>16920.099999999999</c:v>
                </c:pt>
                <c:pt idx="11593">
                  <c:v>31036.5</c:v>
                </c:pt>
                <c:pt idx="11594">
                  <c:v>12401.42</c:v>
                </c:pt>
                <c:pt idx="11595">
                  <c:v>21028.09</c:v>
                </c:pt>
                <c:pt idx="11596">
                  <c:v>11163.02</c:v>
                </c:pt>
                <c:pt idx="11597">
                  <c:v>24069.89</c:v>
                </c:pt>
                <c:pt idx="11598">
                  <c:v>2579.36</c:v>
                </c:pt>
                <c:pt idx="11599">
                  <c:v>12295.42</c:v>
                </c:pt>
                <c:pt idx="11600">
                  <c:v>11204.2</c:v>
                </c:pt>
                <c:pt idx="11601">
                  <c:v>8595.2099999999991</c:v>
                </c:pt>
                <c:pt idx="11602">
                  <c:v>16898.37</c:v>
                </c:pt>
                <c:pt idx="11603">
                  <c:v>4531.7299999999996</c:v>
                </c:pt>
                <c:pt idx="11604">
                  <c:v>10690.27</c:v>
                </c:pt>
                <c:pt idx="11605">
                  <c:v>42522.05</c:v>
                </c:pt>
                <c:pt idx="11606">
                  <c:v>11679.99</c:v>
                </c:pt>
                <c:pt idx="11607">
                  <c:v>14263.53</c:v>
                </c:pt>
                <c:pt idx="11608">
                  <c:v>1597.59</c:v>
                </c:pt>
                <c:pt idx="11609">
                  <c:v>14967.33</c:v>
                </c:pt>
                <c:pt idx="11610">
                  <c:v>6369.6</c:v>
                </c:pt>
                <c:pt idx="11611">
                  <c:v>11665.68</c:v>
                </c:pt>
                <c:pt idx="11612">
                  <c:v>9149.66</c:v>
                </c:pt>
                <c:pt idx="11613">
                  <c:v>45548.88</c:v>
                </c:pt>
                <c:pt idx="11614">
                  <c:v>22230.1</c:v>
                </c:pt>
                <c:pt idx="11615">
                  <c:v>33908.07</c:v>
                </c:pt>
                <c:pt idx="11616">
                  <c:v>13468.43</c:v>
                </c:pt>
                <c:pt idx="11617">
                  <c:v>12161.43</c:v>
                </c:pt>
                <c:pt idx="11618">
                  <c:v>10146.41</c:v>
                </c:pt>
                <c:pt idx="11619">
                  <c:v>13910.11</c:v>
                </c:pt>
                <c:pt idx="11620">
                  <c:v>8872.02</c:v>
                </c:pt>
                <c:pt idx="11621">
                  <c:v>3318.91</c:v>
                </c:pt>
                <c:pt idx="11622">
                  <c:v>24044.76</c:v>
                </c:pt>
                <c:pt idx="11623">
                  <c:v>10133.030000000001</c:v>
                </c:pt>
                <c:pt idx="11624">
                  <c:v>10458.379999999999</c:v>
                </c:pt>
                <c:pt idx="11625">
                  <c:v>12124.43</c:v>
                </c:pt>
                <c:pt idx="11626">
                  <c:v>14959.59</c:v>
                </c:pt>
                <c:pt idx="11627">
                  <c:v>1580.04</c:v>
                </c:pt>
                <c:pt idx="11628">
                  <c:v>9141.4599999999991</c:v>
                </c:pt>
                <c:pt idx="11629">
                  <c:v>8852.5400000000009</c:v>
                </c:pt>
                <c:pt idx="11630">
                  <c:v>14953.7</c:v>
                </c:pt>
                <c:pt idx="11631">
                  <c:v>11172.86</c:v>
                </c:pt>
                <c:pt idx="11632">
                  <c:v>2569.3200000000002</c:v>
                </c:pt>
                <c:pt idx="11633">
                  <c:v>1575.74</c:v>
                </c:pt>
                <c:pt idx="11634">
                  <c:v>19940.759999999998</c:v>
                </c:pt>
                <c:pt idx="11635">
                  <c:v>14242.69</c:v>
                </c:pt>
                <c:pt idx="11636">
                  <c:v>1570.5</c:v>
                </c:pt>
                <c:pt idx="11637">
                  <c:v>14225.95</c:v>
                </c:pt>
                <c:pt idx="11638">
                  <c:v>6917.04</c:v>
                </c:pt>
                <c:pt idx="11639">
                  <c:v>11157.47</c:v>
                </c:pt>
                <c:pt idx="11640">
                  <c:v>12119.88</c:v>
                </c:pt>
                <c:pt idx="11641">
                  <c:v>5013.5200000000004</c:v>
                </c:pt>
                <c:pt idx="11642">
                  <c:v>11656.91</c:v>
                </c:pt>
                <c:pt idx="11643">
                  <c:v>14211.14</c:v>
                </c:pt>
                <c:pt idx="11644">
                  <c:v>12096.19</c:v>
                </c:pt>
                <c:pt idx="11645">
                  <c:v>11094.45</c:v>
                </c:pt>
                <c:pt idx="11646">
                  <c:v>12082.43</c:v>
                </c:pt>
                <c:pt idx="11647">
                  <c:v>21003.7</c:v>
                </c:pt>
                <c:pt idx="11648">
                  <c:v>1612.5</c:v>
                </c:pt>
                <c:pt idx="11649">
                  <c:v>1571.63</c:v>
                </c:pt>
                <c:pt idx="11650">
                  <c:v>8339.56</c:v>
                </c:pt>
                <c:pt idx="11651">
                  <c:v>20848.64</c:v>
                </c:pt>
                <c:pt idx="11652">
                  <c:v>7328.59</c:v>
                </c:pt>
                <c:pt idx="11653">
                  <c:v>6578.38</c:v>
                </c:pt>
                <c:pt idx="11654">
                  <c:v>14195.61</c:v>
                </c:pt>
                <c:pt idx="11655">
                  <c:v>6901.95</c:v>
                </c:pt>
                <c:pt idx="11656">
                  <c:v>11632.79</c:v>
                </c:pt>
                <c:pt idx="11657">
                  <c:v>8587.06</c:v>
                </c:pt>
                <c:pt idx="11658">
                  <c:v>6561.54</c:v>
                </c:pt>
                <c:pt idx="11659">
                  <c:v>8553.31</c:v>
                </c:pt>
                <c:pt idx="11660">
                  <c:v>13450.41</c:v>
                </c:pt>
                <c:pt idx="11661">
                  <c:v>6875.96</c:v>
                </c:pt>
                <c:pt idx="11662">
                  <c:v>6349.23</c:v>
                </c:pt>
                <c:pt idx="11663">
                  <c:v>17975.84</c:v>
                </c:pt>
                <c:pt idx="11664">
                  <c:v>19913.759999999998</c:v>
                </c:pt>
                <c:pt idx="11665">
                  <c:v>9113.36</c:v>
                </c:pt>
                <c:pt idx="11666">
                  <c:v>8473.61</c:v>
                </c:pt>
                <c:pt idx="11667">
                  <c:v>8835.0400000000009</c:v>
                </c:pt>
                <c:pt idx="11668">
                  <c:v>8456.7199999999993</c:v>
                </c:pt>
                <c:pt idx="11669">
                  <c:v>8438.02</c:v>
                </c:pt>
                <c:pt idx="11670">
                  <c:v>6754.11</c:v>
                </c:pt>
                <c:pt idx="11671">
                  <c:v>12876.85</c:v>
                </c:pt>
                <c:pt idx="11672">
                  <c:v>20916.39</c:v>
                </c:pt>
                <c:pt idx="11673">
                  <c:v>20557.02</c:v>
                </c:pt>
                <c:pt idx="11674">
                  <c:v>8309.39</c:v>
                </c:pt>
                <c:pt idx="11675">
                  <c:v>4992.8100000000004</c:v>
                </c:pt>
                <c:pt idx="11676">
                  <c:v>6908.11</c:v>
                </c:pt>
                <c:pt idx="11677">
                  <c:v>8408.67</c:v>
                </c:pt>
                <c:pt idx="11678">
                  <c:v>14937.75</c:v>
                </c:pt>
                <c:pt idx="11679">
                  <c:v>8334.1</c:v>
                </c:pt>
                <c:pt idx="11680">
                  <c:v>20811.080000000002</c:v>
                </c:pt>
                <c:pt idx="11681">
                  <c:v>8315.73</c:v>
                </c:pt>
                <c:pt idx="11682">
                  <c:v>8280.4500000000007</c:v>
                </c:pt>
                <c:pt idx="11683">
                  <c:v>13882.38</c:v>
                </c:pt>
                <c:pt idx="11684">
                  <c:v>20430.72</c:v>
                </c:pt>
                <c:pt idx="11685">
                  <c:v>12265.52</c:v>
                </c:pt>
                <c:pt idx="11686">
                  <c:v>3268.91</c:v>
                </c:pt>
                <c:pt idx="11687">
                  <c:v>8264.81</c:v>
                </c:pt>
                <c:pt idx="11688">
                  <c:v>8252.77</c:v>
                </c:pt>
                <c:pt idx="11689">
                  <c:v>7296.45</c:v>
                </c:pt>
                <c:pt idx="11690">
                  <c:v>1557.8</c:v>
                </c:pt>
                <c:pt idx="11691">
                  <c:v>1565.55</c:v>
                </c:pt>
                <c:pt idx="11692">
                  <c:v>7117.36</c:v>
                </c:pt>
                <c:pt idx="11693">
                  <c:v>9097.7199999999993</c:v>
                </c:pt>
                <c:pt idx="11694">
                  <c:v>10682.78</c:v>
                </c:pt>
                <c:pt idx="11695">
                  <c:v>11587.55</c:v>
                </c:pt>
                <c:pt idx="11696">
                  <c:v>11080.09</c:v>
                </c:pt>
                <c:pt idx="11697">
                  <c:v>4944.43</c:v>
                </c:pt>
                <c:pt idx="11698">
                  <c:v>12071.16</c:v>
                </c:pt>
                <c:pt idx="11699">
                  <c:v>6863.99</c:v>
                </c:pt>
                <c:pt idx="11700">
                  <c:v>21684.61</c:v>
                </c:pt>
                <c:pt idx="11701">
                  <c:v>17426.93</c:v>
                </c:pt>
                <c:pt idx="11702">
                  <c:v>5513.56</c:v>
                </c:pt>
                <c:pt idx="11703">
                  <c:v>5436.86</c:v>
                </c:pt>
                <c:pt idx="11704">
                  <c:v>2725.56</c:v>
                </c:pt>
                <c:pt idx="11705">
                  <c:v>1551.57</c:v>
                </c:pt>
                <c:pt idx="11706">
                  <c:v>204922.06</c:v>
                </c:pt>
                <c:pt idx="11707">
                  <c:v>204761.06</c:v>
                </c:pt>
                <c:pt idx="11708">
                  <c:v>4885.4399999999996</c:v>
                </c:pt>
                <c:pt idx="11709">
                  <c:v>12105.25</c:v>
                </c:pt>
                <c:pt idx="11710">
                  <c:v>1537.12</c:v>
                </c:pt>
                <c:pt idx="11711">
                  <c:v>10672.48</c:v>
                </c:pt>
                <c:pt idx="11712">
                  <c:v>9087.65</c:v>
                </c:pt>
                <c:pt idx="11713">
                  <c:v>18241.5</c:v>
                </c:pt>
                <c:pt idx="11714">
                  <c:v>10480.83</c:v>
                </c:pt>
                <c:pt idx="11715">
                  <c:v>3031.72</c:v>
                </c:pt>
                <c:pt idx="11716">
                  <c:v>12261.42</c:v>
                </c:pt>
                <c:pt idx="11717">
                  <c:v>5875.4</c:v>
                </c:pt>
                <c:pt idx="11718">
                  <c:v>13861.24</c:v>
                </c:pt>
                <c:pt idx="11719">
                  <c:v>204710.06</c:v>
                </c:pt>
                <c:pt idx="11720">
                  <c:v>5413.19</c:v>
                </c:pt>
                <c:pt idx="11721">
                  <c:v>13821.07</c:v>
                </c:pt>
                <c:pt idx="11722">
                  <c:v>20540.09</c:v>
                </c:pt>
                <c:pt idx="11723">
                  <c:v>6520.51</c:v>
                </c:pt>
                <c:pt idx="11724">
                  <c:v>4473.6499999999996</c:v>
                </c:pt>
                <c:pt idx="11725">
                  <c:v>12089.61</c:v>
                </c:pt>
                <c:pt idx="11726">
                  <c:v>11527.97</c:v>
                </c:pt>
                <c:pt idx="11727">
                  <c:v>2527.02</c:v>
                </c:pt>
                <c:pt idx="11728">
                  <c:v>24025.96</c:v>
                </c:pt>
                <c:pt idx="11729">
                  <c:v>12079.46</c:v>
                </c:pt>
                <c:pt idx="11730">
                  <c:v>8316.48</c:v>
                </c:pt>
                <c:pt idx="11731">
                  <c:v>20524.689999999999</c:v>
                </c:pt>
                <c:pt idx="11732">
                  <c:v>2520.39</c:v>
                </c:pt>
                <c:pt idx="11733">
                  <c:v>11566.97</c:v>
                </c:pt>
                <c:pt idx="11734">
                  <c:v>6487.4</c:v>
                </c:pt>
                <c:pt idx="11735">
                  <c:v>9074.35</c:v>
                </c:pt>
                <c:pt idx="11736">
                  <c:v>16857.12</c:v>
                </c:pt>
                <c:pt idx="11737">
                  <c:v>6326.88</c:v>
                </c:pt>
                <c:pt idx="11738">
                  <c:v>4524.49</c:v>
                </c:pt>
                <c:pt idx="11739">
                  <c:v>20877.87</c:v>
                </c:pt>
                <c:pt idx="11740">
                  <c:v>4457.21</c:v>
                </c:pt>
                <c:pt idx="11741">
                  <c:v>8293.86</c:v>
                </c:pt>
                <c:pt idx="11742">
                  <c:v>10653.21</c:v>
                </c:pt>
                <c:pt idx="11743">
                  <c:v>20395.919999999998</c:v>
                </c:pt>
                <c:pt idx="11744">
                  <c:v>9363.7000000000007</c:v>
                </c:pt>
                <c:pt idx="11745">
                  <c:v>18516.400000000001</c:v>
                </c:pt>
                <c:pt idx="11746">
                  <c:v>15532.46</c:v>
                </c:pt>
                <c:pt idx="11747">
                  <c:v>15486.46</c:v>
                </c:pt>
                <c:pt idx="11748">
                  <c:v>63241.61</c:v>
                </c:pt>
                <c:pt idx="11749">
                  <c:v>6065.02</c:v>
                </c:pt>
                <c:pt idx="11750">
                  <c:v>24929.99</c:v>
                </c:pt>
                <c:pt idx="11751">
                  <c:v>44934.07</c:v>
                </c:pt>
                <c:pt idx="11752">
                  <c:v>208926.1</c:v>
                </c:pt>
                <c:pt idx="11753">
                  <c:v>8240.2199999999993</c:v>
                </c:pt>
                <c:pt idx="11754">
                  <c:v>8224.32</c:v>
                </c:pt>
                <c:pt idx="11755">
                  <c:v>6738.35</c:v>
                </c:pt>
                <c:pt idx="11756">
                  <c:v>5384.68</c:v>
                </c:pt>
                <c:pt idx="11757">
                  <c:v>16846.419999999998</c:v>
                </c:pt>
                <c:pt idx="11758">
                  <c:v>16835.5</c:v>
                </c:pt>
                <c:pt idx="11759">
                  <c:v>120372.61</c:v>
                </c:pt>
                <c:pt idx="11760">
                  <c:v>24818.11</c:v>
                </c:pt>
                <c:pt idx="11761">
                  <c:v>13661.75</c:v>
                </c:pt>
                <c:pt idx="11762">
                  <c:v>34572.5</c:v>
                </c:pt>
                <c:pt idx="11763">
                  <c:v>5517.05</c:v>
                </c:pt>
                <c:pt idx="11764">
                  <c:v>13070.01</c:v>
                </c:pt>
                <c:pt idx="11765">
                  <c:v>8857.23</c:v>
                </c:pt>
                <c:pt idx="11766">
                  <c:v>2509.84</c:v>
                </c:pt>
                <c:pt idx="11767">
                  <c:v>1527.08</c:v>
                </c:pt>
                <c:pt idx="11768">
                  <c:v>18476.400000000001</c:v>
                </c:pt>
                <c:pt idx="11769">
                  <c:v>23964.97</c:v>
                </c:pt>
                <c:pt idx="11770">
                  <c:v>45528.88</c:v>
                </c:pt>
                <c:pt idx="11771">
                  <c:v>14090.3</c:v>
                </c:pt>
                <c:pt idx="11772">
                  <c:v>1520.75</c:v>
                </c:pt>
                <c:pt idx="11773">
                  <c:v>9047.06</c:v>
                </c:pt>
                <c:pt idx="11774">
                  <c:v>2976.72</c:v>
                </c:pt>
                <c:pt idx="11775">
                  <c:v>17953.84</c:v>
                </c:pt>
                <c:pt idx="11776">
                  <c:v>20329.89</c:v>
                </c:pt>
                <c:pt idx="11777">
                  <c:v>2708.76</c:v>
                </c:pt>
                <c:pt idx="11778">
                  <c:v>208894.95</c:v>
                </c:pt>
                <c:pt idx="11779">
                  <c:v>8279.6</c:v>
                </c:pt>
                <c:pt idx="11780">
                  <c:v>3155.24</c:v>
                </c:pt>
                <c:pt idx="11781">
                  <c:v>10444.83</c:v>
                </c:pt>
                <c:pt idx="11782">
                  <c:v>5464.05</c:v>
                </c:pt>
                <c:pt idx="11783">
                  <c:v>16007.11</c:v>
                </c:pt>
                <c:pt idx="11784">
                  <c:v>20812.96</c:v>
                </c:pt>
                <c:pt idx="11785">
                  <c:v>20319.47</c:v>
                </c:pt>
                <c:pt idx="11786">
                  <c:v>1454.35</c:v>
                </c:pt>
                <c:pt idx="11787">
                  <c:v>10645.2</c:v>
                </c:pt>
                <c:pt idx="11788">
                  <c:v>11520.99</c:v>
                </c:pt>
                <c:pt idx="11789">
                  <c:v>19858.759999999998</c:v>
                </c:pt>
                <c:pt idx="11790">
                  <c:v>20954.580000000002</c:v>
                </c:pt>
                <c:pt idx="11791">
                  <c:v>10394.379999999999</c:v>
                </c:pt>
                <c:pt idx="11792">
                  <c:v>120339.61</c:v>
                </c:pt>
                <c:pt idx="11793">
                  <c:v>3094.24</c:v>
                </c:pt>
                <c:pt idx="11794">
                  <c:v>5245.73</c:v>
                </c:pt>
                <c:pt idx="11795">
                  <c:v>1514.27</c:v>
                </c:pt>
                <c:pt idx="11796">
                  <c:v>20786.900000000001</c:v>
                </c:pt>
                <c:pt idx="11797">
                  <c:v>20195.66</c:v>
                </c:pt>
                <c:pt idx="11798">
                  <c:v>5447.14</c:v>
                </c:pt>
                <c:pt idx="11799">
                  <c:v>8177.2</c:v>
                </c:pt>
                <c:pt idx="11800">
                  <c:v>23296.35</c:v>
                </c:pt>
                <c:pt idx="11801">
                  <c:v>15974.65</c:v>
                </c:pt>
                <c:pt idx="11802">
                  <c:v>1444.98</c:v>
                </c:pt>
                <c:pt idx="11803">
                  <c:v>18458.39</c:v>
                </c:pt>
                <c:pt idx="11804">
                  <c:v>3063.27</c:v>
                </c:pt>
                <c:pt idx="11805">
                  <c:v>2683.47</c:v>
                </c:pt>
                <c:pt idx="11806">
                  <c:v>13039.01</c:v>
                </c:pt>
                <c:pt idx="11807">
                  <c:v>11157.62</c:v>
                </c:pt>
                <c:pt idx="11808">
                  <c:v>5371.37</c:v>
                </c:pt>
                <c:pt idx="11809">
                  <c:v>11053.53</c:v>
                </c:pt>
                <c:pt idx="11810">
                  <c:v>8844.02</c:v>
                </c:pt>
                <c:pt idx="11811">
                  <c:v>12346.59</c:v>
                </c:pt>
                <c:pt idx="11812">
                  <c:v>45497.53</c:v>
                </c:pt>
                <c:pt idx="11813">
                  <c:v>10338.32</c:v>
                </c:pt>
                <c:pt idx="11814">
                  <c:v>1494.27</c:v>
                </c:pt>
                <c:pt idx="11815">
                  <c:v>24798.53</c:v>
                </c:pt>
                <c:pt idx="11816">
                  <c:v>24886.99</c:v>
                </c:pt>
                <c:pt idx="11817">
                  <c:v>20945.12</c:v>
                </c:pt>
                <c:pt idx="11818">
                  <c:v>11453.49</c:v>
                </c:pt>
                <c:pt idx="11819">
                  <c:v>45467.53</c:v>
                </c:pt>
                <c:pt idx="11820">
                  <c:v>21998.2</c:v>
                </c:pt>
                <c:pt idx="11821">
                  <c:v>9423.49</c:v>
                </c:pt>
                <c:pt idx="11822">
                  <c:v>23275.35</c:v>
                </c:pt>
                <c:pt idx="11823">
                  <c:v>17105.169999999998</c:v>
                </c:pt>
                <c:pt idx="11824">
                  <c:v>9725.48</c:v>
                </c:pt>
                <c:pt idx="11825">
                  <c:v>1458.27</c:v>
                </c:pt>
                <c:pt idx="11826">
                  <c:v>24762.53</c:v>
                </c:pt>
                <c:pt idx="11827">
                  <c:v>21964.78</c:v>
                </c:pt>
                <c:pt idx="11828">
                  <c:v>1433.08</c:v>
                </c:pt>
                <c:pt idx="11829">
                  <c:v>10596.32</c:v>
                </c:pt>
                <c:pt idx="11830">
                  <c:v>8151.44</c:v>
                </c:pt>
                <c:pt idx="11831">
                  <c:v>31019.31</c:v>
                </c:pt>
                <c:pt idx="11832">
                  <c:v>45438.53</c:v>
                </c:pt>
                <c:pt idx="11833">
                  <c:v>20732.900000000001</c:v>
                </c:pt>
                <c:pt idx="11834">
                  <c:v>8040.14</c:v>
                </c:pt>
                <c:pt idx="11835">
                  <c:v>18442.41</c:v>
                </c:pt>
                <c:pt idx="11836">
                  <c:v>5348.29</c:v>
                </c:pt>
                <c:pt idx="11837">
                  <c:v>8291.42</c:v>
                </c:pt>
                <c:pt idx="11838">
                  <c:v>8010.69</c:v>
                </c:pt>
                <c:pt idx="11839">
                  <c:v>8002.37</c:v>
                </c:pt>
                <c:pt idx="11840">
                  <c:v>8170.27</c:v>
                </c:pt>
                <c:pt idx="11841">
                  <c:v>11041.15</c:v>
                </c:pt>
                <c:pt idx="11842">
                  <c:v>10585.99</c:v>
                </c:pt>
                <c:pt idx="11843">
                  <c:v>5430.59</c:v>
                </c:pt>
                <c:pt idx="11844">
                  <c:v>11022.68</c:v>
                </c:pt>
                <c:pt idx="11845">
                  <c:v>11148.01</c:v>
                </c:pt>
                <c:pt idx="11846">
                  <c:v>208868.44</c:v>
                </c:pt>
                <c:pt idx="11847">
                  <c:v>15917.84</c:v>
                </c:pt>
                <c:pt idx="11848">
                  <c:v>5282.8</c:v>
                </c:pt>
                <c:pt idx="11849">
                  <c:v>2675.52</c:v>
                </c:pt>
                <c:pt idx="11850">
                  <c:v>24717.53</c:v>
                </c:pt>
                <c:pt idx="11851">
                  <c:v>23990.99</c:v>
                </c:pt>
                <c:pt idx="11852">
                  <c:v>9231.91</c:v>
                </c:pt>
                <c:pt idx="11853">
                  <c:v>5259.83</c:v>
                </c:pt>
                <c:pt idx="11854">
                  <c:v>27160.77</c:v>
                </c:pt>
                <c:pt idx="11855">
                  <c:v>9220.41</c:v>
                </c:pt>
                <c:pt idx="11856">
                  <c:v>15416.72</c:v>
                </c:pt>
                <c:pt idx="11857">
                  <c:v>7107.14</c:v>
                </c:pt>
                <c:pt idx="11858">
                  <c:v>5881.68</c:v>
                </c:pt>
                <c:pt idx="11859">
                  <c:v>1446.36</c:v>
                </c:pt>
                <c:pt idx="11860">
                  <c:v>5253.68</c:v>
                </c:pt>
                <c:pt idx="11861">
                  <c:v>30980.31</c:v>
                </c:pt>
                <c:pt idx="11862">
                  <c:v>7515.44</c:v>
                </c:pt>
                <c:pt idx="11863">
                  <c:v>13633.75</c:v>
                </c:pt>
                <c:pt idx="11864">
                  <c:v>9872.11</c:v>
                </c:pt>
                <c:pt idx="11865">
                  <c:v>2971.98</c:v>
                </c:pt>
                <c:pt idx="11866">
                  <c:v>13025.32</c:v>
                </c:pt>
                <c:pt idx="11867">
                  <c:v>9015.06</c:v>
                </c:pt>
                <c:pt idx="11868">
                  <c:v>1429.68</c:v>
                </c:pt>
                <c:pt idx="11869">
                  <c:v>11010.17</c:v>
                </c:pt>
                <c:pt idx="11870">
                  <c:v>7241.06</c:v>
                </c:pt>
                <c:pt idx="11871">
                  <c:v>9310.0300000000007</c:v>
                </c:pt>
                <c:pt idx="11872">
                  <c:v>43579.839999999997</c:v>
                </c:pt>
                <c:pt idx="11873">
                  <c:v>14149.61</c:v>
                </c:pt>
                <c:pt idx="11874">
                  <c:v>1409.57</c:v>
                </c:pt>
                <c:pt idx="11875">
                  <c:v>30975.58</c:v>
                </c:pt>
                <c:pt idx="11876">
                  <c:v>12459.91</c:v>
                </c:pt>
                <c:pt idx="11877">
                  <c:v>2411.6999999999998</c:v>
                </c:pt>
                <c:pt idx="11878">
                  <c:v>8682.68</c:v>
                </c:pt>
                <c:pt idx="11879">
                  <c:v>10053.14</c:v>
                </c:pt>
                <c:pt idx="11880">
                  <c:v>6411.12</c:v>
                </c:pt>
                <c:pt idx="11881">
                  <c:v>12941.1</c:v>
                </c:pt>
                <c:pt idx="11882">
                  <c:v>9274.1299999999992</c:v>
                </c:pt>
                <c:pt idx="11883">
                  <c:v>30955.66</c:v>
                </c:pt>
                <c:pt idx="11884">
                  <c:v>6840.44</c:v>
                </c:pt>
                <c:pt idx="11885">
                  <c:v>23980.959999999999</c:v>
                </c:pt>
                <c:pt idx="11886">
                  <c:v>44905.07</c:v>
                </c:pt>
                <c:pt idx="11887">
                  <c:v>208839.44</c:v>
                </c:pt>
                <c:pt idx="11888">
                  <c:v>10576.2</c:v>
                </c:pt>
                <c:pt idx="11889">
                  <c:v>1426.06</c:v>
                </c:pt>
                <c:pt idx="11890">
                  <c:v>63291.75</c:v>
                </c:pt>
                <c:pt idx="11891">
                  <c:v>20791.080000000002</c:v>
                </c:pt>
                <c:pt idx="11892">
                  <c:v>18207.5</c:v>
                </c:pt>
                <c:pt idx="11893">
                  <c:v>7989.45</c:v>
                </c:pt>
                <c:pt idx="11894">
                  <c:v>1415.86</c:v>
                </c:pt>
                <c:pt idx="11895">
                  <c:v>5423.3</c:v>
                </c:pt>
                <c:pt idx="11896">
                  <c:v>24870.66</c:v>
                </c:pt>
                <c:pt idx="11897">
                  <c:v>42505.61</c:v>
                </c:pt>
                <c:pt idx="11898">
                  <c:v>5411.67</c:v>
                </c:pt>
                <c:pt idx="11899">
                  <c:v>13019.77</c:v>
                </c:pt>
                <c:pt idx="11900">
                  <c:v>14824.23</c:v>
                </c:pt>
                <c:pt idx="11901">
                  <c:v>10556.89</c:v>
                </c:pt>
                <c:pt idx="11902">
                  <c:v>10031.280000000001</c:v>
                </c:pt>
                <c:pt idx="11903">
                  <c:v>21931.65</c:v>
                </c:pt>
                <c:pt idx="11904">
                  <c:v>63244.13</c:v>
                </c:pt>
                <c:pt idx="11905">
                  <c:v>2957.82</c:v>
                </c:pt>
                <c:pt idx="11906">
                  <c:v>13010.21</c:v>
                </c:pt>
                <c:pt idx="11907">
                  <c:v>1382.35</c:v>
                </c:pt>
                <c:pt idx="11908">
                  <c:v>1379.59</c:v>
                </c:pt>
                <c:pt idx="11909">
                  <c:v>23943.97</c:v>
                </c:pt>
                <c:pt idx="11910">
                  <c:v>17399.93</c:v>
                </c:pt>
                <c:pt idx="11911">
                  <c:v>7960.45</c:v>
                </c:pt>
                <c:pt idx="11912">
                  <c:v>24308.16</c:v>
                </c:pt>
                <c:pt idx="11913">
                  <c:v>24779.11</c:v>
                </c:pt>
                <c:pt idx="11914">
                  <c:v>10005.84</c:v>
                </c:pt>
                <c:pt idx="11915">
                  <c:v>7880.53</c:v>
                </c:pt>
                <c:pt idx="11916">
                  <c:v>266639.88</c:v>
                </c:pt>
                <c:pt idx="11917">
                  <c:v>11764.77</c:v>
                </c:pt>
                <c:pt idx="11918">
                  <c:v>9947.84</c:v>
                </c:pt>
                <c:pt idx="11919">
                  <c:v>208819.21</c:v>
                </c:pt>
                <c:pt idx="11920">
                  <c:v>13006.35</c:v>
                </c:pt>
                <c:pt idx="11921">
                  <c:v>15387.21</c:v>
                </c:pt>
                <c:pt idx="11922">
                  <c:v>2934.79</c:v>
                </c:pt>
                <c:pt idx="11923">
                  <c:v>30928.21</c:v>
                </c:pt>
                <c:pt idx="11924">
                  <c:v>23250.35</c:v>
                </c:pt>
                <c:pt idx="11925">
                  <c:v>5845.68</c:v>
                </c:pt>
                <c:pt idx="11926">
                  <c:v>12928.82</c:v>
                </c:pt>
                <c:pt idx="11927">
                  <c:v>7866.45</c:v>
                </c:pt>
                <c:pt idx="11928">
                  <c:v>15906.49</c:v>
                </c:pt>
                <c:pt idx="11929">
                  <c:v>1375.5</c:v>
                </c:pt>
                <c:pt idx="11930">
                  <c:v>7836.61</c:v>
                </c:pt>
                <c:pt idx="11931">
                  <c:v>12914.98</c:v>
                </c:pt>
                <c:pt idx="11932">
                  <c:v>7815.55</c:v>
                </c:pt>
                <c:pt idx="11933">
                  <c:v>7791.38</c:v>
                </c:pt>
                <c:pt idx="11934">
                  <c:v>2663.47</c:v>
                </c:pt>
                <c:pt idx="11935">
                  <c:v>5243.81</c:v>
                </c:pt>
                <c:pt idx="11936">
                  <c:v>11135.82</c:v>
                </c:pt>
                <c:pt idx="11937">
                  <c:v>6033.02</c:v>
                </c:pt>
                <c:pt idx="11938">
                  <c:v>10094.030000000001</c:v>
                </c:pt>
                <c:pt idx="11939">
                  <c:v>12227.42</c:v>
                </c:pt>
                <c:pt idx="11940">
                  <c:v>13604.75</c:v>
                </c:pt>
                <c:pt idx="11941">
                  <c:v>12041.16</c:v>
                </c:pt>
                <c:pt idx="11942">
                  <c:v>30899.53</c:v>
                </c:pt>
                <c:pt idx="11943">
                  <c:v>42487.02</c:v>
                </c:pt>
                <c:pt idx="11944">
                  <c:v>2375.4699999999998</c:v>
                </c:pt>
                <c:pt idx="11945">
                  <c:v>22342.68</c:v>
                </c:pt>
                <c:pt idx="11946">
                  <c:v>42475.85</c:v>
                </c:pt>
                <c:pt idx="11947">
                  <c:v>17291.96</c:v>
                </c:pt>
                <c:pt idx="11948">
                  <c:v>42429.9</c:v>
                </c:pt>
                <c:pt idx="11949">
                  <c:v>42397.78</c:v>
                </c:pt>
                <c:pt idx="11950">
                  <c:v>11101.08</c:v>
                </c:pt>
                <c:pt idx="11951">
                  <c:v>13000.93</c:v>
                </c:pt>
                <c:pt idx="11952">
                  <c:v>6820.26</c:v>
                </c:pt>
                <c:pt idx="11953">
                  <c:v>9926.5</c:v>
                </c:pt>
                <c:pt idx="11954">
                  <c:v>42374.11</c:v>
                </c:pt>
                <c:pt idx="11955">
                  <c:v>1365.04</c:v>
                </c:pt>
                <c:pt idx="11956">
                  <c:v>2477.65</c:v>
                </c:pt>
                <c:pt idx="11957">
                  <c:v>12881.33</c:v>
                </c:pt>
                <c:pt idx="11958">
                  <c:v>8925.92</c:v>
                </c:pt>
                <c:pt idx="11959">
                  <c:v>6390.92</c:v>
                </c:pt>
                <c:pt idx="11960">
                  <c:v>12930.2</c:v>
                </c:pt>
                <c:pt idx="11961">
                  <c:v>19580.32</c:v>
                </c:pt>
                <c:pt idx="11962">
                  <c:v>11718.77</c:v>
                </c:pt>
                <c:pt idx="11963">
                  <c:v>10953.17</c:v>
                </c:pt>
                <c:pt idx="11964">
                  <c:v>13962.29</c:v>
                </c:pt>
                <c:pt idx="11965">
                  <c:v>17253.689999999999</c:v>
                </c:pt>
                <c:pt idx="11966">
                  <c:v>1360.81</c:v>
                </c:pt>
                <c:pt idx="11967">
                  <c:v>1297.83</c:v>
                </c:pt>
                <c:pt idx="11968">
                  <c:v>15887.31</c:v>
                </c:pt>
                <c:pt idx="11969">
                  <c:v>10530.89</c:v>
                </c:pt>
                <c:pt idx="11970">
                  <c:v>4970.1000000000004</c:v>
                </c:pt>
                <c:pt idx="11971">
                  <c:v>8859.42</c:v>
                </c:pt>
                <c:pt idx="11972">
                  <c:v>12911.13</c:v>
                </c:pt>
                <c:pt idx="11973">
                  <c:v>23717.32</c:v>
                </c:pt>
                <c:pt idx="11974">
                  <c:v>20147.95</c:v>
                </c:pt>
                <c:pt idx="11975">
                  <c:v>2281.79</c:v>
                </c:pt>
                <c:pt idx="11976">
                  <c:v>24814.66</c:v>
                </c:pt>
                <c:pt idx="11977">
                  <c:v>21884.47</c:v>
                </c:pt>
                <c:pt idx="11978">
                  <c:v>2370.4499999999998</c:v>
                </c:pt>
                <c:pt idx="11979">
                  <c:v>23239.81</c:v>
                </c:pt>
                <c:pt idx="11980">
                  <c:v>12898.07</c:v>
                </c:pt>
                <c:pt idx="11981">
                  <c:v>1268.1199999999999</c:v>
                </c:pt>
                <c:pt idx="11982">
                  <c:v>10514.81</c:v>
                </c:pt>
                <c:pt idx="11983">
                  <c:v>7479.44</c:v>
                </c:pt>
                <c:pt idx="11984">
                  <c:v>44870.07</c:v>
                </c:pt>
                <c:pt idx="11985">
                  <c:v>2271.5500000000002</c:v>
                </c:pt>
                <c:pt idx="11986">
                  <c:v>2260.81</c:v>
                </c:pt>
                <c:pt idx="11987">
                  <c:v>8911.86</c:v>
                </c:pt>
                <c:pt idx="11988">
                  <c:v>42342.39</c:v>
                </c:pt>
                <c:pt idx="11989">
                  <c:v>12987.31</c:v>
                </c:pt>
                <c:pt idx="11990">
                  <c:v>2236.44</c:v>
                </c:pt>
                <c:pt idx="11991">
                  <c:v>2466.4299999999998</c:v>
                </c:pt>
                <c:pt idx="11992">
                  <c:v>2281.86</c:v>
                </c:pt>
                <c:pt idx="11993">
                  <c:v>18387.41</c:v>
                </c:pt>
                <c:pt idx="11994">
                  <c:v>10059.030000000001</c:v>
                </c:pt>
                <c:pt idx="11995">
                  <c:v>9378.51</c:v>
                </c:pt>
                <c:pt idx="11996">
                  <c:v>10506.29</c:v>
                </c:pt>
                <c:pt idx="11997">
                  <c:v>2359.92</c:v>
                </c:pt>
                <c:pt idx="11998">
                  <c:v>20773.38</c:v>
                </c:pt>
                <c:pt idx="11999">
                  <c:v>9201.66</c:v>
                </c:pt>
                <c:pt idx="12000">
                  <c:v>3440.01</c:v>
                </c:pt>
                <c:pt idx="12001">
                  <c:v>11381.44</c:v>
                </c:pt>
                <c:pt idx="12002">
                  <c:v>14791.23</c:v>
                </c:pt>
                <c:pt idx="12003">
                  <c:v>11454.52</c:v>
                </c:pt>
                <c:pt idx="12004">
                  <c:v>19893.45</c:v>
                </c:pt>
                <c:pt idx="12005">
                  <c:v>11668.77</c:v>
                </c:pt>
                <c:pt idx="12006">
                  <c:v>12973.65</c:v>
                </c:pt>
                <c:pt idx="12007">
                  <c:v>2340.25</c:v>
                </c:pt>
                <c:pt idx="12008">
                  <c:v>9916.94</c:v>
                </c:pt>
                <c:pt idx="12009">
                  <c:v>2321.06</c:v>
                </c:pt>
                <c:pt idx="12010">
                  <c:v>13442.15</c:v>
                </c:pt>
                <c:pt idx="12011">
                  <c:v>9317.7000000000007</c:v>
                </c:pt>
                <c:pt idx="12012">
                  <c:v>9901.0300000000007</c:v>
                </c:pt>
                <c:pt idx="12013">
                  <c:v>2220.14</c:v>
                </c:pt>
                <c:pt idx="12014">
                  <c:v>18159.5</c:v>
                </c:pt>
                <c:pt idx="12015">
                  <c:v>2194.2600000000002</c:v>
                </c:pt>
                <c:pt idx="12016">
                  <c:v>12963.75</c:v>
                </c:pt>
                <c:pt idx="12017">
                  <c:v>2148.06</c:v>
                </c:pt>
                <c:pt idx="12018">
                  <c:v>10471.98</c:v>
                </c:pt>
                <c:pt idx="12019">
                  <c:v>7036.56</c:v>
                </c:pt>
                <c:pt idx="12020">
                  <c:v>19876.45</c:v>
                </c:pt>
                <c:pt idx="12021">
                  <c:v>19547.32</c:v>
                </c:pt>
                <c:pt idx="12022">
                  <c:v>10920.17</c:v>
                </c:pt>
                <c:pt idx="12023">
                  <c:v>43543.839999999997</c:v>
                </c:pt>
                <c:pt idx="12024">
                  <c:v>22324.959999999999</c:v>
                </c:pt>
                <c:pt idx="12025">
                  <c:v>14063.93</c:v>
                </c:pt>
                <c:pt idx="12026">
                  <c:v>8127.27</c:v>
                </c:pt>
                <c:pt idx="12027">
                  <c:v>13537.75</c:v>
                </c:pt>
                <c:pt idx="12028">
                  <c:v>2134.86</c:v>
                </c:pt>
                <c:pt idx="12029">
                  <c:v>22231.5</c:v>
                </c:pt>
                <c:pt idx="12030">
                  <c:v>5610.78</c:v>
                </c:pt>
                <c:pt idx="12031">
                  <c:v>5540.27</c:v>
                </c:pt>
                <c:pt idx="12032">
                  <c:v>20699.900000000001</c:v>
                </c:pt>
                <c:pt idx="12033">
                  <c:v>10445.39</c:v>
                </c:pt>
                <c:pt idx="12034">
                  <c:v>4946.62</c:v>
                </c:pt>
                <c:pt idx="12035">
                  <c:v>9349.51</c:v>
                </c:pt>
                <c:pt idx="12036">
                  <c:v>18127.5</c:v>
                </c:pt>
                <c:pt idx="12037">
                  <c:v>24775.66</c:v>
                </c:pt>
                <c:pt idx="12038">
                  <c:v>14054.14</c:v>
                </c:pt>
                <c:pt idx="12039">
                  <c:v>9137.7900000000009</c:v>
                </c:pt>
                <c:pt idx="12040">
                  <c:v>45394.57</c:v>
                </c:pt>
                <c:pt idx="12041">
                  <c:v>11350.67</c:v>
                </c:pt>
                <c:pt idx="12042">
                  <c:v>5517.91</c:v>
                </c:pt>
              </c:numCache>
            </c:numRef>
          </c:xVal>
          <c:yVal>
            <c:numRef>
              <c:f>DSynth_Output_100c_3m_v3!$S$2:$S$12044</c:f>
              <c:numCache>
                <c:formatCode>General</c:formatCode>
                <c:ptCount val="12043"/>
                <c:pt idx="0">
                  <c:v>16.25</c:v>
                </c:pt>
                <c:pt idx="1">
                  <c:v>14.19</c:v>
                </c:pt>
                <c:pt idx="2">
                  <c:v>6.42</c:v>
                </c:pt>
                <c:pt idx="3">
                  <c:v>40.9</c:v>
                </c:pt>
                <c:pt idx="4">
                  <c:v>3.25</c:v>
                </c:pt>
                <c:pt idx="5">
                  <c:v>163</c:v>
                </c:pt>
                <c:pt idx="6">
                  <c:v>61.06</c:v>
                </c:pt>
                <c:pt idx="7">
                  <c:v>15.61</c:v>
                </c:pt>
                <c:pt idx="8">
                  <c:v>19.25</c:v>
                </c:pt>
                <c:pt idx="9">
                  <c:v>21</c:v>
                </c:pt>
                <c:pt idx="10">
                  <c:v>27</c:v>
                </c:pt>
                <c:pt idx="11">
                  <c:v>29</c:v>
                </c:pt>
                <c:pt idx="12">
                  <c:v>6.08</c:v>
                </c:pt>
                <c:pt idx="13">
                  <c:v>25</c:v>
                </c:pt>
                <c:pt idx="14">
                  <c:v>39</c:v>
                </c:pt>
                <c:pt idx="15">
                  <c:v>10.79</c:v>
                </c:pt>
                <c:pt idx="16">
                  <c:v>22</c:v>
                </c:pt>
                <c:pt idx="17">
                  <c:v>55</c:v>
                </c:pt>
                <c:pt idx="18">
                  <c:v>58</c:v>
                </c:pt>
                <c:pt idx="19">
                  <c:v>7.37</c:v>
                </c:pt>
                <c:pt idx="20">
                  <c:v>14.1</c:v>
                </c:pt>
                <c:pt idx="21">
                  <c:v>24.77</c:v>
                </c:pt>
                <c:pt idx="22">
                  <c:v>13.67</c:v>
                </c:pt>
                <c:pt idx="23">
                  <c:v>12.08</c:v>
                </c:pt>
                <c:pt idx="24">
                  <c:v>72.12</c:v>
                </c:pt>
                <c:pt idx="25">
                  <c:v>25</c:v>
                </c:pt>
                <c:pt idx="26">
                  <c:v>36</c:v>
                </c:pt>
                <c:pt idx="27">
                  <c:v>17.96</c:v>
                </c:pt>
                <c:pt idx="28">
                  <c:v>14.49</c:v>
                </c:pt>
                <c:pt idx="29">
                  <c:v>11.57</c:v>
                </c:pt>
                <c:pt idx="30">
                  <c:v>45.12</c:v>
                </c:pt>
                <c:pt idx="31">
                  <c:v>33.89</c:v>
                </c:pt>
                <c:pt idx="32">
                  <c:v>9.67</c:v>
                </c:pt>
                <c:pt idx="33">
                  <c:v>4.38</c:v>
                </c:pt>
                <c:pt idx="34">
                  <c:v>28.49</c:v>
                </c:pt>
                <c:pt idx="35">
                  <c:v>14.43</c:v>
                </c:pt>
                <c:pt idx="36">
                  <c:v>87.03</c:v>
                </c:pt>
                <c:pt idx="37">
                  <c:v>36.28</c:v>
                </c:pt>
                <c:pt idx="38">
                  <c:v>15.91</c:v>
                </c:pt>
                <c:pt idx="39">
                  <c:v>25.7</c:v>
                </c:pt>
                <c:pt idx="40">
                  <c:v>32</c:v>
                </c:pt>
                <c:pt idx="41">
                  <c:v>39</c:v>
                </c:pt>
                <c:pt idx="42">
                  <c:v>34</c:v>
                </c:pt>
                <c:pt idx="43">
                  <c:v>29</c:v>
                </c:pt>
                <c:pt idx="44">
                  <c:v>150</c:v>
                </c:pt>
                <c:pt idx="45">
                  <c:v>30</c:v>
                </c:pt>
                <c:pt idx="46">
                  <c:v>20.43</c:v>
                </c:pt>
                <c:pt idx="47">
                  <c:v>31.62</c:v>
                </c:pt>
                <c:pt idx="48">
                  <c:v>16.13</c:v>
                </c:pt>
                <c:pt idx="49">
                  <c:v>937.73</c:v>
                </c:pt>
                <c:pt idx="50">
                  <c:v>3903.95</c:v>
                </c:pt>
                <c:pt idx="51">
                  <c:v>95</c:v>
                </c:pt>
                <c:pt idx="52">
                  <c:v>11.64</c:v>
                </c:pt>
                <c:pt idx="53">
                  <c:v>28</c:v>
                </c:pt>
                <c:pt idx="54">
                  <c:v>64.98</c:v>
                </c:pt>
                <c:pt idx="55">
                  <c:v>14.28</c:v>
                </c:pt>
                <c:pt idx="56">
                  <c:v>501.67</c:v>
                </c:pt>
                <c:pt idx="57">
                  <c:v>17.97</c:v>
                </c:pt>
                <c:pt idx="58">
                  <c:v>109.51</c:v>
                </c:pt>
                <c:pt idx="59">
                  <c:v>27.39</c:v>
                </c:pt>
                <c:pt idx="60">
                  <c:v>27.39</c:v>
                </c:pt>
                <c:pt idx="61">
                  <c:v>1626.48</c:v>
                </c:pt>
                <c:pt idx="62">
                  <c:v>46</c:v>
                </c:pt>
                <c:pt idx="63">
                  <c:v>57</c:v>
                </c:pt>
                <c:pt idx="64">
                  <c:v>983.36</c:v>
                </c:pt>
                <c:pt idx="65">
                  <c:v>170</c:v>
                </c:pt>
                <c:pt idx="66">
                  <c:v>3.28</c:v>
                </c:pt>
                <c:pt idx="67">
                  <c:v>33.450000000000003</c:v>
                </c:pt>
                <c:pt idx="68">
                  <c:v>1408.08</c:v>
                </c:pt>
                <c:pt idx="69">
                  <c:v>26</c:v>
                </c:pt>
                <c:pt idx="70">
                  <c:v>1068.04</c:v>
                </c:pt>
                <c:pt idx="71">
                  <c:v>15.64</c:v>
                </c:pt>
                <c:pt idx="72">
                  <c:v>1013.67</c:v>
                </c:pt>
                <c:pt idx="73">
                  <c:v>17.260000000000002</c:v>
                </c:pt>
                <c:pt idx="74">
                  <c:v>50.25</c:v>
                </c:pt>
                <c:pt idx="75">
                  <c:v>22.25</c:v>
                </c:pt>
                <c:pt idx="76">
                  <c:v>11.05</c:v>
                </c:pt>
                <c:pt idx="77">
                  <c:v>16.18</c:v>
                </c:pt>
                <c:pt idx="78">
                  <c:v>11.46</c:v>
                </c:pt>
                <c:pt idx="79">
                  <c:v>36</c:v>
                </c:pt>
                <c:pt idx="80">
                  <c:v>35</c:v>
                </c:pt>
                <c:pt idx="81">
                  <c:v>5.29</c:v>
                </c:pt>
                <c:pt idx="82">
                  <c:v>6.58</c:v>
                </c:pt>
                <c:pt idx="83">
                  <c:v>16.03</c:v>
                </c:pt>
                <c:pt idx="84">
                  <c:v>32.409999999999997</c:v>
                </c:pt>
                <c:pt idx="85">
                  <c:v>12.89</c:v>
                </c:pt>
                <c:pt idx="86">
                  <c:v>16.100000000000001</c:v>
                </c:pt>
                <c:pt idx="87">
                  <c:v>39.92</c:v>
                </c:pt>
                <c:pt idx="88">
                  <c:v>8.1</c:v>
                </c:pt>
                <c:pt idx="89">
                  <c:v>55</c:v>
                </c:pt>
                <c:pt idx="90">
                  <c:v>3903.73</c:v>
                </c:pt>
                <c:pt idx="91">
                  <c:v>35</c:v>
                </c:pt>
                <c:pt idx="92">
                  <c:v>1098.9100000000001</c:v>
                </c:pt>
                <c:pt idx="93">
                  <c:v>2647.38</c:v>
                </c:pt>
                <c:pt idx="94">
                  <c:v>13.52</c:v>
                </c:pt>
                <c:pt idx="95">
                  <c:v>76.819999999999993</c:v>
                </c:pt>
                <c:pt idx="96">
                  <c:v>26.91</c:v>
                </c:pt>
                <c:pt idx="97">
                  <c:v>1158.1500000000001</c:v>
                </c:pt>
                <c:pt idx="98">
                  <c:v>1043.1199999999999</c:v>
                </c:pt>
                <c:pt idx="99">
                  <c:v>33</c:v>
                </c:pt>
                <c:pt idx="100">
                  <c:v>1395.49</c:v>
                </c:pt>
                <c:pt idx="101">
                  <c:v>3071.14</c:v>
                </c:pt>
                <c:pt idx="102">
                  <c:v>50</c:v>
                </c:pt>
                <c:pt idx="103">
                  <c:v>168</c:v>
                </c:pt>
                <c:pt idx="104">
                  <c:v>22.59</c:v>
                </c:pt>
                <c:pt idx="105">
                  <c:v>15.28</c:v>
                </c:pt>
                <c:pt idx="106">
                  <c:v>5.62</c:v>
                </c:pt>
                <c:pt idx="107">
                  <c:v>93.79</c:v>
                </c:pt>
                <c:pt idx="108">
                  <c:v>14.86</c:v>
                </c:pt>
                <c:pt idx="109">
                  <c:v>18.59</c:v>
                </c:pt>
                <c:pt idx="110">
                  <c:v>46</c:v>
                </c:pt>
                <c:pt idx="111">
                  <c:v>10.67</c:v>
                </c:pt>
                <c:pt idx="112">
                  <c:v>19.579999999999998</c:v>
                </c:pt>
                <c:pt idx="113">
                  <c:v>48</c:v>
                </c:pt>
                <c:pt idx="114">
                  <c:v>26.75</c:v>
                </c:pt>
                <c:pt idx="115">
                  <c:v>9.2100000000000009</c:v>
                </c:pt>
                <c:pt idx="116">
                  <c:v>11.54</c:v>
                </c:pt>
                <c:pt idx="117">
                  <c:v>11.28</c:v>
                </c:pt>
                <c:pt idx="118">
                  <c:v>31.37</c:v>
                </c:pt>
                <c:pt idx="119">
                  <c:v>23.86</c:v>
                </c:pt>
                <c:pt idx="120">
                  <c:v>17</c:v>
                </c:pt>
                <c:pt idx="121">
                  <c:v>33</c:v>
                </c:pt>
                <c:pt idx="122">
                  <c:v>33</c:v>
                </c:pt>
                <c:pt idx="123">
                  <c:v>36</c:v>
                </c:pt>
                <c:pt idx="124">
                  <c:v>65.11</c:v>
                </c:pt>
                <c:pt idx="125">
                  <c:v>17.13</c:v>
                </c:pt>
                <c:pt idx="126">
                  <c:v>43</c:v>
                </c:pt>
                <c:pt idx="127">
                  <c:v>7.29</c:v>
                </c:pt>
                <c:pt idx="128">
                  <c:v>27.82</c:v>
                </c:pt>
                <c:pt idx="129">
                  <c:v>8.99</c:v>
                </c:pt>
                <c:pt idx="130">
                  <c:v>21.79</c:v>
                </c:pt>
                <c:pt idx="131">
                  <c:v>33</c:v>
                </c:pt>
                <c:pt idx="132">
                  <c:v>10.32</c:v>
                </c:pt>
                <c:pt idx="133">
                  <c:v>19.04</c:v>
                </c:pt>
                <c:pt idx="134">
                  <c:v>157</c:v>
                </c:pt>
                <c:pt idx="135">
                  <c:v>29</c:v>
                </c:pt>
                <c:pt idx="136">
                  <c:v>32</c:v>
                </c:pt>
                <c:pt idx="137">
                  <c:v>30.47</c:v>
                </c:pt>
                <c:pt idx="138">
                  <c:v>15.16</c:v>
                </c:pt>
                <c:pt idx="139">
                  <c:v>10.07</c:v>
                </c:pt>
                <c:pt idx="140">
                  <c:v>35.99</c:v>
                </c:pt>
                <c:pt idx="141">
                  <c:v>16</c:v>
                </c:pt>
                <c:pt idx="142">
                  <c:v>32.06</c:v>
                </c:pt>
                <c:pt idx="143">
                  <c:v>43.7</c:v>
                </c:pt>
                <c:pt idx="144">
                  <c:v>47</c:v>
                </c:pt>
                <c:pt idx="145">
                  <c:v>52</c:v>
                </c:pt>
                <c:pt idx="146">
                  <c:v>36.07</c:v>
                </c:pt>
                <c:pt idx="147">
                  <c:v>39</c:v>
                </c:pt>
                <c:pt idx="148">
                  <c:v>22</c:v>
                </c:pt>
                <c:pt idx="149">
                  <c:v>8.08</c:v>
                </c:pt>
                <c:pt idx="150">
                  <c:v>22.49</c:v>
                </c:pt>
                <c:pt idx="151">
                  <c:v>33</c:v>
                </c:pt>
                <c:pt idx="152">
                  <c:v>18</c:v>
                </c:pt>
                <c:pt idx="153">
                  <c:v>46</c:v>
                </c:pt>
                <c:pt idx="154">
                  <c:v>47</c:v>
                </c:pt>
                <c:pt idx="155">
                  <c:v>17.04</c:v>
                </c:pt>
                <c:pt idx="156">
                  <c:v>33</c:v>
                </c:pt>
                <c:pt idx="157">
                  <c:v>22</c:v>
                </c:pt>
                <c:pt idx="158">
                  <c:v>197</c:v>
                </c:pt>
                <c:pt idx="159">
                  <c:v>1692.56</c:v>
                </c:pt>
                <c:pt idx="160">
                  <c:v>46.83</c:v>
                </c:pt>
                <c:pt idx="161">
                  <c:v>43</c:v>
                </c:pt>
                <c:pt idx="162">
                  <c:v>151</c:v>
                </c:pt>
                <c:pt idx="163">
                  <c:v>6.48</c:v>
                </c:pt>
                <c:pt idx="164">
                  <c:v>108.65</c:v>
                </c:pt>
                <c:pt idx="165">
                  <c:v>20.87</c:v>
                </c:pt>
                <c:pt idx="166">
                  <c:v>41.49</c:v>
                </c:pt>
                <c:pt idx="167">
                  <c:v>8.11</c:v>
                </c:pt>
                <c:pt idx="168">
                  <c:v>12.97</c:v>
                </c:pt>
                <c:pt idx="169">
                  <c:v>46.12</c:v>
                </c:pt>
                <c:pt idx="170">
                  <c:v>27</c:v>
                </c:pt>
                <c:pt idx="171">
                  <c:v>39</c:v>
                </c:pt>
                <c:pt idx="172">
                  <c:v>25.7</c:v>
                </c:pt>
                <c:pt idx="173">
                  <c:v>35.6</c:v>
                </c:pt>
                <c:pt idx="174">
                  <c:v>44.39</c:v>
                </c:pt>
                <c:pt idx="175">
                  <c:v>27.68</c:v>
                </c:pt>
                <c:pt idx="176">
                  <c:v>18.7</c:v>
                </c:pt>
                <c:pt idx="177">
                  <c:v>10</c:v>
                </c:pt>
                <c:pt idx="178">
                  <c:v>13.49</c:v>
                </c:pt>
                <c:pt idx="179">
                  <c:v>20.260000000000002</c:v>
                </c:pt>
                <c:pt idx="180">
                  <c:v>11.23</c:v>
                </c:pt>
                <c:pt idx="181">
                  <c:v>31.81</c:v>
                </c:pt>
                <c:pt idx="182">
                  <c:v>7.7</c:v>
                </c:pt>
                <c:pt idx="183">
                  <c:v>8.84</c:v>
                </c:pt>
                <c:pt idx="184">
                  <c:v>12.37</c:v>
                </c:pt>
                <c:pt idx="185">
                  <c:v>31.5</c:v>
                </c:pt>
                <c:pt idx="186">
                  <c:v>17.12</c:v>
                </c:pt>
                <c:pt idx="187">
                  <c:v>41</c:v>
                </c:pt>
                <c:pt idx="188">
                  <c:v>920.71</c:v>
                </c:pt>
                <c:pt idx="189">
                  <c:v>24</c:v>
                </c:pt>
                <c:pt idx="190">
                  <c:v>21.42</c:v>
                </c:pt>
                <c:pt idx="191">
                  <c:v>7.99</c:v>
                </c:pt>
                <c:pt idx="192">
                  <c:v>9.4700000000000006</c:v>
                </c:pt>
                <c:pt idx="193">
                  <c:v>20.420000000000002</c:v>
                </c:pt>
                <c:pt idx="194">
                  <c:v>8.15</c:v>
                </c:pt>
                <c:pt idx="195">
                  <c:v>24.65</c:v>
                </c:pt>
                <c:pt idx="196">
                  <c:v>70.5</c:v>
                </c:pt>
                <c:pt idx="197">
                  <c:v>23.45</c:v>
                </c:pt>
                <c:pt idx="198">
                  <c:v>51.24</c:v>
                </c:pt>
                <c:pt idx="199">
                  <c:v>782.42</c:v>
                </c:pt>
                <c:pt idx="200">
                  <c:v>41</c:v>
                </c:pt>
                <c:pt idx="201">
                  <c:v>35</c:v>
                </c:pt>
                <c:pt idx="202">
                  <c:v>38.86</c:v>
                </c:pt>
                <c:pt idx="203">
                  <c:v>32.97</c:v>
                </c:pt>
                <c:pt idx="204">
                  <c:v>24.17</c:v>
                </c:pt>
                <c:pt idx="205">
                  <c:v>117</c:v>
                </c:pt>
                <c:pt idx="206">
                  <c:v>2218.73</c:v>
                </c:pt>
                <c:pt idx="207">
                  <c:v>15</c:v>
                </c:pt>
                <c:pt idx="208">
                  <c:v>13.75</c:v>
                </c:pt>
                <c:pt idx="209">
                  <c:v>7.49</c:v>
                </c:pt>
                <c:pt idx="210">
                  <c:v>15.31</c:v>
                </c:pt>
                <c:pt idx="211">
                  <c:v>28.51</c:v>
                </c:pt>
                <c:pt idx="212">
                  <c:v>60</c:v>
                </c:pt>
                <c:pt idx="213">
                  <c:v>1808.62</c:v>
                </c:pt>
                <c:pt idx="214">
                  <c:v>30.33</c:v>
                </c:pt>
                <c:pt idx="215">
                  <c:v>20.07</c:v>
                </c:pt>
                <c:pt idx="216">
                  <c:v>20.78</c:v>
                </c:pt>
                <c:pt idx="217">
                  <c:v>32.67</c:v>
                </c:pt>
                <c:pt idx="218">
                  <c:v>50.93</c:v>
                </c:pt>
                <c:pt idx="219">
                  <c:v>18.2</c:v>
                </c:pt>
                <c:pt idx="220">
                  <c:v>15.95</c:v>
                </c:pt>
                <c:pt idx="221">
                  <c:v>25.34</c:v>
                </c:pt>
                <c:pt idx="222">
                  <c:v>596.33000000000004</c:v>
                </c:pt>
                <c:pt idx="223">
                  <c:v>33</c:v>
                </c:pt>
                <c:pt idx="224">
                  <c:v>1433.98</c:v>
                </c:pt>
                <c:pt idx="225">
                  <c:v>12.23</c:v>
                </c:pt>
                <c:pt idx="226">
                  <c:v>107.67</c:v>
                </c:pt>
                <c:pt idx="227">
                  <c:v>10.130000000000001</c:v>
                </c:pt>
                <c:pt idx="228">
                  <c:v>22.16</c:v>
                </c:pt>
                <c:pt idx="229">
                  <c:v>41.66</c:v>
                </c:pt>
                <c:pt idx="230">
                  <c:v>8.18</c:v>
                </c:pt>
                <c:pt idx="231">
                  <c:v>19.8</c:v>
                </c:pt>
                <c:pt idx="232">
                  <c:v>4.71</c:v>
                </c:pt>
                <c:pt idx="233">
                  <c:v>48.8</c:v>
                </c:pt>
                <c:pt idx="234">
                  <c:v>1630.36</c:v>
                </c:pt>
                <c:pt idx="235">
                  <c:v>916.75</c:v>
                </c:pt>
                <c:pt idx="236">
                  <c:v>263.44</c:v>
                </c:pt>
                <c:pt idx="237">
                  <c:v>36.17</c:v>
                </c:pt>
                <c:pt idx="238">
                  <c:v>5.63</c:v>
                </c:pt>
                <c:pt idx="239">
                  <c:v>44.88</c:v>
                </c:pt>
                <c:pt idx="240">
                  <c:v>181</c:v>
                </c:pt>
                <c:pt idx="241">
                  <c:v>15</c:v>
                </c:pt>
                <c:pt idx="242">
                  <c:v>3195.01</c:v>
                </c:pt>
                <c:pt idx="243">
                  <c:v>37</c:v>
                </c:pt>
                <c:pt idx="244">
                  <c:v>725.32</c:v>
                </c:pt>
                <c:pt idx="245">
                  <c:v>28.16</c:v>
                </c:pt>
                <c:pt idx="246">
                  <c:v>4.99</c:v>
                </c:pt>
                <c:pt idx="247">
                  <c:v>24.47</c:v>
                </c:pt>
                <c:pt idx="248">
                  <c:v>7.24</c:v>
                </c:pt>
                <c:pt idx="249">
                  <c:v>14.47</c:v>
                </c:pt>
                <c:pt idx="250">
                  <c:v>41</c:v>
                </c:pt>
                <c:pt idx="251">
                  <c:v>49</c:v>
                </c:pt>
                <c:pt idx="252">
                  <c:v>21</c:v>
                </c:pt>
                <c:pt idx="253">
                  <c:v>135</c:v>
                </c:pt>
                <c:pt idx="254">
                  <c:v>97.95</c:v>
                </c:pt>
                <c:pt idx="255">
                  <c:v>13.93</c:v>
                </c:pt>
                <c:pt idx="256">
                  <c:v>50</c:v>
                </c:pt>
                <c:pt idx="257">
                  <c:v>30.69</c:v>
                </c:pt>
                <c:pt idx="258">
                  <c:v>26.49</c:v>
                </c:pt>
                <c:pt idx="259">
                  <c:v>190.5</c:v>
                </c:pt>
                <c:pt idx="260">
                  <c:v>28.71</c:v>
                </c:pt>
                <c:pt idx="261">
                  <c:v>22.87</c:v>
                </c:pt>
                <c:pt idx="262">
                  <c:v>40.31</c:v>
                </c:pt>
                <c:pt idx="263">
                  <c:v>70.28</c:v>
                </c:pt>
                <c:pt idx="264">
                  <c:v>41</c:v>
                </c:pt>
                <c:pt idx="265">
                  <c:v>195</c:v>
                </c:pt>
                <c:pt idx="266">
                  <c:v>46.86</c:v>
                </c:pt>
                <c:pt idx="267">
                  <c:v>23.25</c:v>
                </c:pt>
                <c:pt idx="268">
                  <c:v>57.75</c:v>
                </c:pt>
                <c:pt idx="269">
                  <c:v>86</c:v>
                </c:pt>
                <c:pt idx="270">
                  <c:v>58</c:v>
                </c:pt>
                <c:pt idx="271">
                  <c:v>42.94</c:v>
                </c:pt>
                <c:pt idx="272">
                  <c:v>39.950000000000003</c:v>
                </c:pt>
                <c:pt idx="273">
                  <c:v>28.21</c:v>
                </c:pt>
                <c:pt idx="274">
                  <c:v>14.36</c:v>
                </c:pt>
                <c:pt idx="275">
                  <c:v>32</c:v>
                </c:pt>
                <c:pt idx="276">
                  <c:v>36</c:v>
                </c:pt>
                <c:pt idx="277">
                  <c:v>109</c:v>
                </c:pt>
                <c:pt idx="278">
                  <c:v>108</c:v>
                </c:pt>
                <c:pt idx="279">
                  <c:v>33</c:v>
                </c:pt>
                <c:pt idx="280">
                  <c:v>74.959999999999994</c:v>
                </c:pt>
                <c:pt idx="281">
                  <c:v>45.55</c:v>
                </c:pt>
                <c:pt idx="282">
                  <c:v>60.61</c:v>
                </c:pt>
                <c:pt idx="283">
                  <c:v>52</c:v>
                </c:pt>
                <c:pt idx="284">
                  <c:v>59</c:v>
                </c:pt>
                <c:pt idx="285">
                  <c:v>131.91</c:v>
                </c:pt>
                <c:pt idx="286">
                  <c:v>11.57</c:v>
                </c:pt>
                <c:pt idx="287">
                  <c:v>20.63</c:v>
                </c:pt>
                <c:pt idx="288">
                  <c:v>32.799999999999997</c:v>
                </c:pt>
                <c:pt idx="289">
                  <c:v>15.7</c:v>
                </c:pt>
                <c:pt idx="290">
                  <c:v>24.7</c:v>
                </c:pt>
                <c:pt idx="291">
                  <c:v>15.61</c:v>
                </c:pt>
                <c:pt idx="292">
                  <c:v>28.55</c:v>
                </c:pt>
                <c:pt idx="293">
                  <c:v>21.56</c:v>
                </c:pt>
                <c:pt idx="294">
                  <c:v>59</c:v>
                </c:pt>
                <c:pt idx="295">
                  <c:v>43</c:v>
                </c:pt>
                <c:pt idx="296">
                  <c:v>19.84</c:v>
                </c:pt>
                <c:pt idx="297">
                  <c:v>124</c:v>
                </c:pt>
                <c:pt idx="298">
                  <c:v>23</c:v>
                </c:pt>
                <c:pt idx="299">
                  <c:v>40</c:v>
                </c:pt>
                <c:pt idx="300">
                  <c:v>17.22</c:v>
                </c:pt>
                <c:pt idx="301">
                  <c:v>18.510000000000002</c:v>
                </c:pt>
                <c:pt idx="302">
                  <c:v>65</c:v>
                </c:pt>
                <c:pt idx="303">
                  <c:v>8.51</c:v>
                </c:pt>
                <c:pt idx="304">
                  <c:v>195</c:v>
                </c:pt>
                <c:pt idx="305">
                  <c:v>147</c:v>
                </c:pt>
                <c:pt idx="306">
                  <c:v>28</c:v>
                </c:pt>
                <c:pt idx="307">
                  <c:v>28</c:v>
                </c:pt>
                <c:pt idx="308">
                  <c:v>19.559999999999999</c:v>
                </c:pt>
                <c:pt idx="309">
                  <c:v>131</c:v>
                </c:pt>
                <c:pt idx="310">
                  <c:v>110</c:v>
                </c:pt>
                <c:pt idx="311">
                  <c:v>17</c:v>
                </c:pt>
                <c:pt idx="312">
                  <c:v>21.25</c:v>
                </c:pt>
                <c:pt idx="313">
                  <c:v>291.31</c:v>
                </c:pt>
                <c:pt idx="314">
                  <c:v>9.02</c:v>
                </c:pt>
                <c:pt idx="315">
                  <c:v>22.96</c:v>
                </c:pt>
                <c:pt idx="316">
                  <c:v>15.3</c:v>
                </c:pt>
                <c:pt idx="317">
                  <c:v>30.6</c:v>
                </c:pt>
                <c:pt idx="318">
                  <c:v>67.89</c:v>
                </c:pt>
                <c:pt idx="319">
                  <c:v>12.8</c:v>
                </c:pt>
                <c:pt idx="320">
                  <c:v>9.11</c:v>
                </c:pt>
                <c:pt idx="321">
                  <c:v>6.66</c:v>
                </c:pt>
                <c:pt idx="322">
                  <c:v>7.56</c:v>
                </c:pt>
                <c:pt idx="323">
                  <c:v>22.31</c:v>
                </c:pt>
                <c:pt idx="324">
                  <c:v>8.99</c:v>
                </c:pt>
                <c:pt idx="325">
                  <c:v>28.78</c:v>
                </c:pt>
                <c:pt idx="326">
                  <c:v>7.61</c:v>
                </c:pt>
                <c:pt idx="327">
                  <c:v>16.04</c:v>
                </c:pt>
                <c:pt idx="328">
                  <c:v>50</c:v>
                </c:pt>
                <c:pt idx="329">
                  <c:v>24.55</c:v>
                </c:pt>
                <c:pt idx="330">
                  <c:v>9.49</c:v>
                </c:pt>
                <c:pt idx="331">
                  <c:v>15.84</c:v>
                </c:pt>
                <c:pt idx="332">
                  <c:v>11.32</c:v>
                </c:pt>
                <c:pt idx="333">
                  <c:v>66</c:v>
                </c:pt>
                <c:pt idx="334">
                  <c:v>147</c:v>
                </c:pt>
                <c:pt idx="335">
                  <c:v>33</c:v>
                </c:pt>
                <c:pt idx="336">
                  <c:v>18</c:v>
                </c:pt>
                <c:pt idx="337">
                  <c:v>1880.95</c:v>
                </c:pt>
                <c:pt idx="338">
                  <c:v>130</c:v>
                </c:pt>
                <c:pt idx="339">
                  <c:v>2.08</c:v>
                </c:pt>
                <c:pt idx="340">
                  <c:v>61.14</c:v>
                </c:pt>
                <c:pt idx="341">
                  <c:v>166.57</c:v>
                </c:pt>
                <c:pt idx="342">
                  <c:v>12.16</c:v>
                </c:pt>
                <c:pt idx="343">
                  <c:v>49.75</c:v>
                </c:pt>
                <c:pt idx="344">
                  <c:v>5.12</c:v>
                </c:pt>
                <c:pt idx="345">
                  <c:v>12.83</c:v>
                </c:pt>
                <c:pt idx="346">
                  <c:v>16</c:v>
                </c:pt>
                <c:pt idx="347">
                  <c:v>168</c:v>
                </c:pt>
                <c:pt idx="348">
                  <c:v>1138.79</c:v>
                </c:pt>
                <c:pt idx="349">
                  <c:v>917.45</c:v>
                </c:pt>
                <c:pt idx="350">
                  <c:v>51.89</c:v>
                </c:pt>
                <c:pt idx="351">
                  <c:v>17.95</c:v>
                </c:pt>
                <c:pt idx="352">
                  <c:v>8.31</c:v>
                </c:pt>
                <c:pt idx="353">
                  <c:v>2023.68</c:v>
                </c:pt>
                <c:pt idx="354">
                  <c:v>3785.78</c:v>
                </c:pt>
                <c:pt idx="355">
                  <c:v>576</c:v>
                </c:pt>
                <c:pt idx="356">
                  <c:v>1225.33</c:v>
                </c:pt>
                <c:pt idx="357">
                  <c:v>1946.57</c:v>
                </c:pt>
                <c:pt idx="358">
                  <c:v>29</c:v>
                </c:pt>
                <c:pt idx="359">
                  <c:v>1233.8</c:v>
                </c:pt>
                <c:pt idx="360">
                  <c:v>7.93</c:v>
                </c:pt>
                <c:pt idx="361">
                  <c:v>4.38</c:v>
                </c:pt>
                <c:pt idx="362">
                  <c:v>22</c:v>
                </c:pt>
                <c:pt idx="363">
                  <c:v>40</c:v>
                </c:pt>
                <c:pt idx="364">
                  <c:v>1436.98</c:v>
                </c:pt>
                <c:pt idx="365">
                  <c:v>28.56</c:v>
                </c:pt>
                <c:pt idx="366">
                  <c:v>11.29</c:v>
                </c:pt>
                <c:pt idx="367">
                  <c:v>29.96</c:v>
                </c:pt>
                <c:pt idx="368">
                  <c:v>11.3</c:v>
                </c:pt>
                <c:pt idx="369">
                  <c:v>7.25</c:v>
                </c:pt>
                <c:pt idx="370">
                  <c:v>17.37</c:v>
                </c:pt>
                <c:pt idx="371">
                  <c:v>13.31</c:v>
                </c:pt>
                <c:pt idx="372">
                  <c:v>11.28</c:v>
                </c:pt>
                <c:pt idx="373">
                  <c:v>181</c:v>
                </c:pt>
                <c:pt idx="374">
                  <c:v>2840.15</c:v>
                </c:pt>
                <c:pt idx="375">
                  <c:v>7.22</c:v>
                </c:pt>
                <c:pt idx="376">
                  <c:v>28.69</c:v>
                </c:pt>
                <c:pt idx="377">
                  <c:v>16.399999999999999</c:v>
                </c:pt>
                <c:pt idx="378">
                  <c:v>32.520000000000003</c:v>
                </c:pt>
                <c:pt idx="379">
                  <c:v>35.43</c:v>
                </c:pt>
                <c:pt idx="380">
                  <c:v>43.38</c:v>
                </c:pt>
                <c:pt idx="381">
                  <c:v>13.19</c:v>
                </c:pt>
                <c:pt idx="382">
                  <c:v>2282.36</c:v>
                </c:pt>
                <c:pt idx="383">
                  <c:v>41</c:v>
                </c:pt>
                <c:pt idx="384">
                  <c:v>1560.2</c:v>
                </c:pt>
                <c:pt idx="385">
                  <c:v>43</c:v>
                </c:pt>
                <c:pt idx="386">
                  <c:v>193</c:v>
                </c:pt>
                <c:pt idx="387">
                  <c:v>27</c:v>
                </c:pt>
                <c:pt idx="388">
                  <c:v>37.6</c:v>
                </c:pt>
                <c:pt idx="389">
                  <c:v>19.12</c:v>
                </c:pt>
                <c:pt idx="390">
                  <c:v>10.33</c:v>
                </c:pt>
                <c:pt idx="391">
                  <c:v>172</c:v>
                </c:pt>
                <c:pt idx="392">
                  <c:v>3328.77</c:v>
                </c:pt>
                <c:pt idx="393">
                  <c:v>2544.7600000000002</c:v>
                </c:pt>
                <c:pt idx="394">
                  <c:v>2572.91</c:v>
                </c:pt>
                <c:pt idx="395">
                  <c:v>26.15</c:v>
                </c:pt>
                <c:pt idx="396">
                  <c:v>87.5</c:v>
                </c:pt>
                <c:pt idx="397">
                  <c:v>28.23</c:v>
                </c:pt>
                <c:pt idx="398">
                  <c:v>26.13</c:v>
                </c:pt>
                <c:pt idx="399">
                  <c:v>20.52</c:v>
                </c:pt>
                <c:pt idx="400">
                  <c:v>16.68</c:v>
                </c:pt>
                <c:pt idx="401">
                  <c:v>33</c:v>
                </c:pt>
                <c:pt idx="402">
                  <c:v>53</c:v>
                </c:pt>
                <c:pt idx="403">
                  <c:v>66</c:v>
                </c:pt>
                <c:pt idx="404">
                  <c:v>111.51</c:v>
                </c:pt>
                <c:pt idx="405">
                  <c:v>15.77</c:v>
                </c:pt>
                <c:pt idx="406">
                  <c:v>37.92</c:v>
                </c:pt>
                <c:pt idx="407">
                  <c:v>63</c:v>
                </c:pt>
                <c:pt idx="408">
                  <c:v>55</c:v>
                </c:pt>
                <c:pt idx="409">
                  <c:v>40</c:v>
                </c:pt>
                <c:pt idx="410">
                  <c:v>45</c:v>
                </c:pt>
                <c:pt idx="411">
                  <c:v>14.05</c:v>
                </c:pt>
                <c:pt idx="412">
                  <c:v>24.06</c:v>
                </c:pt>
                <c:pt idx="413">
                  <c:v>22</c:v>
                </c:pt>
                <c:pt idx="414">
                  <c:v>4.5599999999999996</c:v>
                </c:pt>
                <c:pt idx="415">
                  <c:v>26.45</c:v>
                </c:pt>
                <c:pt idx="416">
                  <c:v>28.92</c:v>
                </c:pt>
                <c:pt idx="417">
                  <c:v>27</c:v>
                </c:pt>
                <c:pt idx="418">
                  <c:v>23.44</c:v>
                </c:pt>
                <c:pt idx="419">
                  <c:v>41.6</c:v>
                </c:pt>
                <c:pt idx="420">
                  <c:v>760.27</c:v>
                </c:pt>
                <c:pt idx="421">
                  <c:v>13.09</c:v>
                </c:pt>
                <c:pt idx="422">
                  <c:v>12.38</c:v>
                </c:pt>
                <c:pt idx="423">
                  <c:v>69</c:v>
                </c:pt>
                <c:pt idx="424">
                  <c:v>38</c:v>
                </c:pt>
                <c:pt idx="425">
                  <c:v>50</c:v>
                </c:pt>
                <c:pt idx="426">
                  <c:v>23</c:v>
                </c:pt>
                <c:pt idx="427">
                  <c:v>39.659999999999997</c:v>
                </c:pt>
                <c:pt idx="428">
                  <c:v>21.58</c:v>
                </c:pt>
                <c:pt idx="429">
                  <c:v>25.15</c:v>
                </c:pt>
                <c:pt idx="430">
                  <c:v>225.2</c:v>
                </c:pt>
                <c:pt idx="431">
                  <c:v>12.89</c:v>
                </c:pt>
                <c:pt idx="432">
                  <c:v>52.88</c:v>
                </c:pt>
                <c:pt idx="433">
                  <c:v>17.14</c:v>
                </c:pt>
                <c:pt idx="434">
                  <c:v>3.48</c:v>
                </c:pt>
                <c:pt idx="435">
                  <c:v>14.65</c:v>
                </c:pt>
                <c:pt idx="436">
                  <c:v>12.98</c:v>
                </c:pt>
                <c:pt idx="437">
                  <c:v>33.14</c:v>
                </c:pt>
                <c:pt idx="438">
                  <c:v>98.17</c:v>
                </c:pt>
                <c:pt idx="439">
                  <c:v>45.05</c:v>
                </c:pt>
                <c:pt idx="440">
                  <c:v>35.700000000000003</c:v>
                </c:pt>
                <c:pt idx="441">
                  <c:v>122.81</c:v>
                </c:pt>
                <c:pt idx="442">
                  <c:v>41</c:v>
                </c:pt>
                <c:pt idx="443">
                  <c:v>53.34</c:v>
                </c:pt>
                <c:pt idx="444">
                  <c:v>15.35</c:v>
                </c:pt>
                <c:pt idx="445">
                  <c:v>39.24</c:v>
                </c:pt>
                <c:pt idx="446">
                  <c:v>21.38</c:v>
                </c:pt>
                <c:pt idx="447">
                  <c:v>8.81</c:v>
                </c:pt>
                <c:pt idx="448">
                  <c:v>1909.04</c:v>
                </c:pt>
                <c:pt idx="449">
                  <c:v>8.26</c:v>
                </c:pt>
                <c:pt idx="450">
                  <c:v>51.59</c:v>
                </c:pt>
                <c:pt idx="451">
                  <c:v>26</c:v>
                </c:pt>
                <c:pt idx="452">
                  <c:v>128</c:v>
                </c:pt>
                <c:pt idx="453">
                  <c:v>38.630000000000003</c:v>
                </c:pt>
                <c:pt idx="454">
                  <c:v>5.62</c:v>
                </c:pt>
                <c:pt idx="455">
                  <c:v>15.35</c:v>
                </c:pt>
                <c:pt idx="456">
                  <c:v>148</c:v>
                </c:pt>
                <c:pt idx="457">
                  <c:v>28</c:v>
                </c:pt>
                <c:pt idx="458">
                  <c:v>11.84</c:v>
                </c:pt>
                <c:pt idx="459">
                  <c:v>22.23</c:v>
                </c:pt>
                <c:pt idx="460">
                  <c:v>45</c:v>
                </c:pt>
                <c:pt idx="461">
                  <c:v>43</c:v>
                </c:pt>
                <c:pt idx="462">
                  <c:v>37</c:v>
                </c:pt>
                <c:pt idx="463">
                  <c:v>85</c:v>
                </c:pt>
                <c:pt idx="464">
                  <c:v>21.77</c:v>
                </c:pt>
                <c:pt idx="465">
                  <c:v>76</c:v>
                </c:pt>
                <c:pt idx="466">
                  <c:v>37.54</c:v>
                </c:pt>
                <c:pt idx="467">
                  <c:v>6.31</c:v>
                </c:pt>
                <c:pt idx="468">
                  <c:v>15.25</c:v>
                </c:pt>
                <c:pt idx="469">
                  <c:v>10.94</c:v>
                </c:pt>
                <c:pt idx="470">
                  <c:v>54.79</c:v>
                </c:pt>
                <c:pt idx="471">
                  <c:v>30.99</c:v>
                </c:pt>
                <c:pt idx="472">
                  <c:v>5.09</c:v>
                </c:pt>
                <c:pt idx="473">
                  <c:v>17.3</c:v>
                </c:pt>
                <c:pt idx="474">
                  <c:v>30.44</c:v>
                </c:pt>
                <c:pt idx="475">
                  <c:v>18.399999999999999</c:v>
                </c:pt>
                <c:pt idx="476">
                  <c:v>32.21</c:v>
                </c:pt>
                <c:pt idx="477">
                  <c:v>17</c:v>
                </c:pt>
                <c:pt idx="478">
                  <c:v>8.07</c:v>
                </c:pt>
                <c:pt idx="479">
                  <c:v>45.98</c:v>
                </c:pt>
                <c:pt idx="480">
                  <c:v>22.32</c:v>
                </c:pt>
                <c:pt idx="481">
                  <c:v>11.22</c:v>
                </c:pt>
                <c:pt idx="482">
                  <c:v>27.26</c:v>
                </c:pt>
                <c:pt idx="483">
                  <c:v>83</c:v>
                </c:pt>
                <c:pt idx="484">
                  <c:v>10.220000000000001</c:v>
                </c:pt>
                <c:pt idx="485">
                  <c:v>13.67</c:v>
                </c:pt>
                <c:pt idx="486">
                  <c:v>7.59</c:v>
                </c:pt>
                <c:pt idx="487">
                  <c:v>24.93</c:v>
                </c:pt>
                <c:pt idx="488">
                  <c:v>38.06</c:v>
                </c:pt>
                <c:pt idx="489">
                  <c:v>28.45</c:v>
                </c:pt>
                <c:pt idx="490">
                  <c:v>124.61</c:v>
                </c:pt>
                <c:pt idx="491">
                  <c:v>560</c:v>
                </c:pt>
                <c:pt idx="492">
                  <c:v>45</c:v>
                </c:pt>
                <c:pt idx="493">
                  <c:v>101.1</c:v>
                </c:pt>
                <c:pt idx="494">
                  <c:v>19.690000000000001</c:v>
                </c:pt>
                <c:pt idx="495">
                  <c:v>44.74</c:v>
                </c:pt>
                <c:pt idx="496">
                  <c:v>44</c:v>
                </c:pt>
                <c:pt idx="497">
                  <c:v>6.81</c:v>
                </c:pt>
                <c:pt idx="498">
                  <c:v>13.57</c:v>
                </c:pt>
                <c:pt idx="499">
                  <c:v>32.56</c:v>
                </c:pt>
                <c:pt idx="500">
                  <c:v>75.010000000000005</c:v>
                </c:pt>
                <c:pt idx="501">
                  <c:v>45</c:v>
                </c:pt>
                <c:pt idx="502">
                  <c:v>7.16</c:v>
                </c:pt>
                <c:pt idx="503">
                  <c:v>16.739999999999998</c:v>
                </c:pt>
                <c:pt idx="504">
                  <c:v>14.62</c:v>
                </c:pt>
                <c:pt idx="505">
                  <c:v>26.3</c:v>
                </c:pt>
                <c:pt idx="506">
                  <c:v>38.770000000000003</c:v>
                </c:pt>
                <c:pt idx="507">
                  <c:v>50.5</c:v>
                </c:pt>
                <c:pt idx="508">
                  <c:v>133</c:v>
                </c:pt>
                <c:pt idx="509">
                  <c:v>43.46</c:v>
                </c:pt>
                <c:pt idx="510">
                  <c:v>9.6999999999999993</c:v>
                </c:pt>
                <c:pt idx="511">
                  <c:v>27.97</c:v>
                </c:pt>
                <c:pt idx="512">
                  <c:v>6.94</c:v>
                </c:pt>
                <c:pt idx="513">
                  <c:v>17</c:v>
                </c:pt>
                <c:pt idx="514">
                  <c:v>118</c:v>
                </c:pt>
                <c:pt idx="515">
                  <c:v>13.19</c:v>
                </c:pt>
                <c:pt idx="516">
                  <c:v>29.55</c:v>
                </c:pt>
                <c:pt idx="517">
                  <c:v>25.07</c:v>
                </c:pt>
                <c:pt idx="518">
                  <c:v>20.3</c:v>
                </c:pt>
                <c:pt idx="519">
                  <c:v>112</c:v>
                </c:pt>
                <c:pt idx="520">
                  <c:v>49</c:v>
                </c:pt>
                <c:pt idx="521">
                  <c:v>29.95</c:v>
                </c:pt>
                <c:pt idx="522">
                  <c:v>9.3000000000000007</c:v>
                </c:pt>
                <c:pt idx="523">
                  <c:v>25.83</c:v>
                </c:pt>
                <c:pt idx="524">
                  <c:v>12.19</c:v>
                </c:pt>
                <c:pt idx="525">
                  <c:v>23.83</c:v>
                </c:pt>
                <c:pt idx="526">
                  <c:v>17</c:v>
                </c:pt>
                <c:pt idx="527">
                  <c:v>36.06</c:v>
                </c:pt>
                <c:pt idx="528">
                  <c:v>21.36</c:v>
                </c:pt>
                <c:pt idx="529">
                  <c:v>5.51</c:v>
                </c:pt>
                <c:pt idx="530">
                  <c:v>10.38</c:v>
                </c:pt>
                <c:pt idx="531">
                  <c:v>54.58</c:v>
                </c:pt>
                <c:pt idx="532">
                  <c:v>2</c:v>
                </c:pt>
                <c:pt idx="533">
                  <c:v>29.72</c:v>
                </c:pt>
                <c:pt idx="534">
                  <c:v>28</c:v>
                </c:pt>
                <c:pt idx="535">
                  <c:v>15.36</c:v>
                </c:pt>
                <c:pt idx="536">
                  <c:v>13.99</c:v>
                </c:pt>
                <c:pt idx="537">
                  <c:v>8.6300000000000008</c:v>
                </c:pt>
                <c:pt idx="538">
                  <c:v>29.86</c:v>
                </c:pt>
                <c:pt idx="539">
                  <c:v>10.3</c:v>
                </c:pt>
                <c:pt idx="540">
                  <c:v>16.399999999999999</c:v>
                </c:pt>
                <c:pt idx="541">
                  <c:v>14.56</c:v>
                </c:pt>
                <c:pt idx="542">
                  <c:v>28</c:v>
                </c:pt>
                <c:pt idx="543">
                  <c:v>1.9</c:v>
                </c:pt>
                <c:pt idx="544">
                  <c:v>7.34</c:v>
                </c:pt>
                <c:pt idx="545">
                  <c:v>10.48</c:v>
                </c:pt>
                <c:pt idx="546">
                  <c:v>21.46</c:v>
                </c:pt>
                <c:pt idx="547">
                  <c:v>46.13</c:v>
                </c:pt>
                <c:pt idx="548">
                  <c:v>23.61</c:v>
                </c:pt>
                <c:pt idx="549">
                  <c:v>13.05</c:v>
                </c:pt>
                <c:pt idx="550">
                  <c:v>149.91</c:v>
                </c:pt>
                <c:pt idx="551">
                  <c:v>11.61</c:v>
                </c:pt>
                <c:pt idx="552">
                  <c:v>8.09</c:v>
                </c:pt>
                <c:pt idx="553">
                  <c:v>30</c:v>
                </c:pt>
                <c:pt idx="554">
                  <c:v>19.350000000000001</c:v>
                </c:pt>
                <c:pt idx="555">
                  <c:v>5.09</c:v>
                </c:pt>
                <c:pt idx="556">
                  <c:v>16.46</c:v>
                </c:pt>
                <c:pt idx="557">
                  <c:v>17.32</c:v>
                </c:pt>
                <c:pt idx="558">
                  <c:v>43</c:v>
                </c:pt>
                <c:pt idx="559">
                  <c:v>145.72</c:v>
                </c:pt>
                <c:pt idx="560">
                  <c:v>45.13</c:v>
                </c:pt>
                <c:pt idx="561">
                  <c:v>11.77</c:v>
                </c:pt>
                <c:pt idx="562">
                  <c:v>8.26</c:v>
                </c:pt>
                <c:pt idx="563">
                  <c:v>18.649999999999999</c:v>
                </c:pt>
                <c:pt idx="564">
                  <c:v>27.68</c:v>
                </c:pt>
                <c:pt idx="565">
                  <c:v>19.18</c:v>
                </c:pt>
                <c:pt idx="566">
                  <c:v>25.43</c:v>
                </c:pt>
                <c:pt idx="567">
                  <c:v>167</c:v>
                </c:pt>
                <c:pt idx="568">
                  <c:v>25</c:v>
                </c:pt>
                <c:pt idx="569">
                  <c:v>13.52</c:v>
                </c:pt>
                <c:pt idx="570">
                  <c:v>82</c:v>
                </c:pt>
                <c:pt idx="571">
                  <c:v>36</c:v>
                </c:pt>
                <c:pt idx="572">
                  <c:v>49.13</c:v>
                </c:pt>
                <c:pt idx="573">
                  <c:v>38</c:v>
                </c:pt>
                <c:pt idx="574">
                  <c:v>15.09</c:v>
                </c:pt>
                <c:pt idx="575">
                  <c:v>31</c:v>
                </c:pt>
                <c:pt idx="576">
                  <c:v>30</c:v>
                </c:pt>
                <c:pt idx="577">
                  <c:v>71</c:v>
                </c:pt>
                <c:pt idx="578">
                  <c:v>123</c:v>
                </c:pt>
                <c:pt idx="579">
                  <c:v>39</c:v>
                </c:pt>
                <c:pt idx="580">
                  <c:v>40.619999999999997</c:v>
                </c:pt>
                <c:pt idx="581">
                  <c:v>49</c:v>
                </c:pt>
                <c:pt idx="582">
                  <c:v>25.19</c:v>
                </c:pt>
                <c:pt idx="583">
                  <c:v>33</c:v>
                </c:pt>
                <c:pt idx="584">
                  <c:v>13.43</c:v>
                </c:pt>
                <c:pt idx="585">
                  <c:v>18.84</c:v>
                </c:pt>
                <c:pt idx="586">
                  <c:v>95</c:v>
                </c:pt>
                <c:pt idx="587">
                  <c:v>123</c:v>
                </c:pt>
                <c:pt idx="588">
                  <c:v>17.11</c:v>
                </c:pt>
                <c:pt idx="589">
                  <c:v>19.96</c:v>
                </c:pt>
                <c:pt idx="590">
                  <c:v>11.48</c:v>
                </c:pt>
                <c:pt idx="591">
                  <c:v>41.61</c:v>
                </c:pt>
                <c:pt idx="592">
                  <c:v>10.9</c:v>
                </c:pt>
                <c:pt idx="593">
                  <c:v>95.23</c:v>
                </c:pt>
                <c:pt idx="594">
                  <c:v>2.85</c:v>
                </c:pt>
                <c:pt idx="595">
                  <c:v>39.78</c:v>
                </c:pt>
                <c:pt idx="596">
                  <c:v>42</c:v>
                </c:pt>
                <c:pt idx="597">
                  <c:v>7.54</c:v>
                </c:pt>
                <c:pt idx="598">
                  <c:v>17.89</c:v>
                </c:pt>
                <c:pt idx="599">
                  <c:v>45.13</c:v>
                </c:pt>
                <c:pt idx="600">
                  <c:v>17.71</c:v>
                </c:pt>
                <c:pt idx="601">
                  <c:v>32.590000000000003</c:v>
                </c:pt>
                <c:pt idx="602">
                  <c:v>115.96</c:v>
                </c:pt>
                <c:pt idx="603">
                  <c:v>19.309999999999999</c:v>
                </c:pt>
                <c:pt idx="604">
                  <c:v>109</c:v>
                </c:pt>
                <c:pt idx="605">
                  <c:v>28</c:v>
                </c:pt>
                <c:pt idx="606">
                  <c:v>31</c:v>
                </c:pt>
                <c:pt idx="607">
                  <c:v>38</c:v>
                </c:pt>
                <c:pt idx="608">
                  <c:v>34</c:v>
                </c:pt>
                <c:pt idx="609">
                  <c:v>13.26</c:v>
                </c:pt>
                <c:pt idx="610">
                  <c:v>14.08</c:v>
                </c:pt>
                <c:pt idx="611">
                  <c:v>13.93</c:v>
                </c:pt>
                <c:pt idx="612">
                  <c:v>28.12</c:v>
                </c:pt>
                <c:pt idx="613">
                  <c:v>37</c:v>
                </c:pt>
                <c:pt idx="614">
                  <c:v>101.89</c:v>
                </c:pt>
                <c:pt idx="615">
                  <c:v>9.25</c:v>
                </c:pt>
                <c:pt idx="616">
                  <c:v>129</c:v>
                </c:pt>
                <c:pt idx="617">
                  <c:v>26.27</c:v>
                </c:pt>
                <c:pt idx="618">
                  <c:v>31.17</c:v>
                </c:pt>
                <c:pt idx="619">
                  <c:v>14.06</c:v>
                </c:pt>
                <c:pt idx="620">
                  <c:v>7.66</c:v>
                </c:pt>
                <c:pt idx="621">
                  <c:v>78.16</c:v>
                </c:pt>
                <c:pt idx="622">
                  <c:v>34.83</c:v>
                </c:pt>
                <c:pt idx="623">
                  <c:v>56</c:v>
                </c:pt>
                <c:pt idx="624">
                  <c:v>33.31</c:v>
                </c:pt>
                <c:pt idx="625">
                  <c:v>5.58</c:v>
                </c:pt>
                <c:pt idx="626">
                  <c:v>60.79</c:v>
                </c:pt>
                <c:pt idx="627">
                  <c:v>11.68</c:v>
                </c:pt>
                <c:pt idx="628">
                  <c:v>18.11</c:v>
                </c:pt>
                <c:pt idx="629">
                  <c:v>22</c:v>
                </c:pt>
                <c:pt idx="630">
                  <c:v>31.89</c:v>
                </c:pt>
                <c:pt idx="631">
                  <c:v>93.99</c:v>
                </c:pt>
                <c:pt idx="632">
                  <c:v>78.150000000000006</c:v>
                </c:pt>
                <c:pt idx="633">
                  <c:v>58.73</c:v>
                </c:pt>
                <c:pt idx="634">
                  <c:v>124</c:v>
                </c:pt>
                <c:pt idx="635">
                  <c:v>6.11</c:v>
                </c:pt>
                <c:pt idx="636">
                  <c:v>24.15</c:v>
                </c:pt>
                <c:pt idx="637">
                  <c:v>18</c:v>
                </c:pt>
                <c:pt idx="638">
                  <c:v>18.82</c:v>
                </c:pt>
                <c:pt idx="639">
                  <c:v>15.24</c:v>
                </c:pt>
                <c:pt idx="640">
                  <c:v>11.68</c:v>
                </c:pt>
                <c:pt idx="641">
                  <c:v>68.31</c:v>
                </c:pt>
                <c:pt idx="642">
                  <c:v>7.15</c:v>
                </c:pt>
                <c:pt idx="643">
                  <c:v>36.5</c:v>
                </c:pt>
                <c:pt idx="644">
                  <c:v>28.71</c:v>
                </c:pt>
                <c:pt idx="645">
                  <c:v>6.83</c:v>
                </c:pt>
                <c:pt idx="646">
                  <c:v>546.94000000000005</c:v>
                </c:pt>
                <c:pt idx="647">
                  <c:v>51.57</c:v>
                </c:pt>
                <c:pt idx="648">
                  <c:v>14.68</c:v>
                </c:pt>
                <c:pt idx="649">
                  <c:v>28.08</c:v>
                </c:pt>
                <c:pt idx="650">
                  <c:v>21.52</c:v>
                </c:pt>
                <c:pt idx="651">
                  <c:v>14.28</c:v>
                </c:pt>
                <c:pt idx="652">
                  <c:v>8.7200000000000006</c:v>
                </c:pt>
                <c:pt idx="653">
                  <c:v>6.31</c:v>
                </c:pt>
                <c:pt idx="654">
                  <c:v>40.47</c:v>
                </c:pt>
                <c:pt idx="655">
                  <c:v>92.63</c:v>
                </c:pt>
                <c:pt idx="656">
                  <c:v>28.51</c:v>
                </c:pt>
                <c:pt idx="657">
                  <c:v>25</c:v>
                </c:pt>
                <c:pt idx="658">
                  <c:v>37.15</c:v>
                </c:pt>
                <c:pt idx="659">
                  <c:v>21.87</c:v>
                </c:pt>
                <c:pt idx="660">
                  <c:v>5.46</c:v>
                </c:pt>
                <c:pt idx="661">
                  <c:v>80</c:v>
                </c:pt>
                <c:pt idx="662">
                  <c:v>5.01</c:v>
                </c:pt>
                <c:pt idx="663">
                  <c:v>56.73</c:v>
                </c:pt>
                <c:pt idx="664">
                  <c:v>12.04</c:v>
                </c:pt>
                <c:pt idx="665">
                  <c:v>5.04</c:v>
                </c:pt>
                <c:pt idx="666">
                  <c:v>183</c:v>
                </c:pt>
                <c:pt idx="667">
                  <c:v>185</c:v>
                </c:pt>
                <c:pt idx="668">
                  <c:v>33</c:v>
                </c:pt>
                <c:pt idx="669">
                  <c:v>24</c:v>
                </c:pt>
                <c:pt idx="670">
                  <c:v>53.43</c:v>
                </c:pt>
                <c:pt idx="671">
                  <c:v>66</c:v>
                </c:pt>
                <c:pt idx="672">
                  <c:v>70</c:v>
                </c:pt>
                <c:pt idx="673">
                  <c:v>189</c:v>
                </c:pt>
                <c:pt idx="674">
                  <c:v>34</c:v>
                </c:pt>
                <c:pt idx="675">
                  <c:v>35</c:v>
                </c:pt>
                <c:pt idx="676">
                  <c:v>51</c:v>
                </c:pt>
                <c:pt idx="677">
                  <c:v>18.600000000000001</c:v>
                </c:pt>
                <c:pt idx="678">
                  <c:v>19.25</c:v>
                </c:pt>
                <c:pt idx="679">
                  <c:v>39</c:v>
                </c:pt>
                <c:pt idx="680">
                  <c:v>18.55</c:v>
                </c:pt>
                <c:pt idx="681">
                  <c:v>50.57</c:v>
                </c:pt>
                <c:pt idx="682">
                  <c:v>19.54</c:v>
                </c:pt>
                <c:pt idx="683">
                  <c:v>25.09</c:v>
                </c:pt>
                <c:pt idx="684">
                  <c:v>17.75</c:v>
                </c:pt>
                <c:pt idx="685">
                  <c:v>9.5</c:v>
                </c:pt>
                <c:pt idx="686">
                  <c:v>38.65</c:v>
                </c:pt>
                <c:pt idx="687">
                  <c:v>7.99</c:v>
                </c:pt>
                <c:pt idx="688">
                  <c:v>14.04</c:v>
                </c:pt>
                <c:pt idx="689">
                  <c:v>35.409999999999997</c:v>
                </c:pt>
                <c:pt idx="690">
                  <c:v>16.66</c:v>
                </c:pt>
                <c:pt idx="691">
                  <c:v>13.39</c:v>
                </c:pt>
                <c:pt idx="692">
                  <c:v>17.39</c:v>
                </c:pt>
                <c:pt idx="693">
                  <c:v>13.59</c:v>
                </c:pt>
                <c:pt idx="694">
                  <c:v>14.7</c:v>
                </c:pt>
                <c:pt idx="695">
                  <c:v>14.24</c:v>
                </c:pt>
                <c:pt idx="696">
                  <c:v>6.21</c:v>
                </c:pt>
                <c:pt idx="697">
                  <c:v>45.96</c:v>
                </c:pt>
                <c:pt idx="698">
                  <c:v>16.829999999999998</c:v>
                </c:pt>
                <c:pt idx="699">
                  <c:v>46.36</c:v>
                </c:pt>
                <c:pt idx="700">
                  <c:v>34.81</c:v>
                </c:pt>
                <c:pt idx="701">
                  <c:v>3578.65</c:v>
                </c:pt>
                <c:pt idx="702">
                  <c:v>1711.39</c:v>
                </c:pt>
                <c:pt idx="703">
                  <c:v>46</c:v>
                </c:pt>
                <c:pt idx="704">
                  <c:v>37</c:v>
                </c:pt>
                <c:pt idx="705">
                  <c:v>892.09</c:v>
                </c:pt>
                <c:pt idx="706">
                  <c:v>4405.3</c:v>
                </c:pt>
                <c:pt idx="707">
                  <c:v>42</c:v>
                </c:pt>
                <c:pt idx="708">
                  <c:v>4216.04</c:v>
                </c:pt>
                <c:pt idx="709">
                  <c:v>16.75</c:v>
                </c:pt>
                <c:pt idx="710">
                  <c:v>15.19</c:v>
                </c:pt>
                <c:pt idx="711">
                  <c:v>101</c:v>
                </c:pt>
                <c:pt idx="712">
                  <c:v>862.95</c:v>
                </c:pt>
                <c:pt idx="713">
                  <c:v>2.69</c:v>
                </c:pt>
                <c:pt idx="714">
                  <c:v>52.19</c:v>
                </c:pt>
                <c:pt idx="715">
                  <c:v>29.54</c:v>
                </c:pt>
                <c:pt idx="716">
                  <c:v>3231.26</c:v>
                </c:pt>
                <c:pt idx="717">
                  <c:v>2588.0100000000002</c:v>
                </c:pt>
                <c:pt idx="718">
                  <c:v>1396.23</c:v>
                </c:pt>
                <c:pt idx="719">
                  <c:v>664.43</c:v>
                </c:pt>
                <c:pt idx="720">
                  <c:v>1059.8399999999999</c:v>
                </c:pt>
                <c:pt idx="721">
                  <c:v>990.55</c:v>
                </c:pt>
                <c:pt idx="722">
                  <c:v>15.95</c:v>
                </c:pt>
                <c:pt idx="723">
                  <c:v>33.82</c:v>
                </c:pt>
                <c:pt idx="724">
                  <c:v>40</c:v>
                </c:pt>
                <c:pt idx="725">
                  <c:v>2280.36</c:v>
                </c:pt>
                <c:pt idx="726">
                  <c:v>20</c:v>
                </c:pt>
                <c:pt idx="727">
                  <c:v>1636.72</c:v>
                </c:pt>
                <c:pt idx="728">
                  <c:v>26.34</c:v>
                </c:pt>
                <c:pt idx="729">
                  <c:v>55</c:v>
                </c:pt>
                <c:pt idx="730">
                  <c:v>160</c:v>
                </c:pt>
                <c:pt idx="731">
                  <c:v>22</c:v>
                </c:pt>
                <c:pt idx="732">
                  <c:v>9.51</c:v>
                </c:pt>
                <c:pt idx="733">
                  <c:v>12.11</c:v>
                </c:pt>
                <c:pt idx="734">
                  <c:v>9.76</c:v>
                </c:pt>
                <c:pt idx="735">
                  <c:v>47.76</c:v>
                </c:pt>
                <c:pt idx="736">
                  <c:v>12.66</c:v>
                </c:pt>
                <c:pt idx="737">
                  <c:v>36</c:v>
                </c:pt>
                <c:pt idx="738">
                  <c:v>3026.95</c:v>
                </c:pt>
                <c:pt idx="739">
                  <c:v>128</c:v>
                </c:pt>
                <c:pt idx="740">
                  <c:v>53</c:v>
                </c:pt>
                <c:pt idx="741">
                  <c:v>2538.6799999999998</c:v>
                </c:pt>
                <c:pt idx="742">
                  <c:v>3977.46</c:v>
                </c:pt>
                <c:pt idx="743">
                  <c:v>29.71</c:v>
                </c:pt>
                <c:pt idx="744">
                  <c:v>17.89</c:v>
                </c:pt>
                <c:pt idx="745">
                  <c:v>22.85</c:v>
                </c:pt>
                <c:pt idx="746">
                  <c:v>13.16</c:v>
                </c:pt>
                <c:pt idx="747">
                  <c:v>64</c:v>
                </c:pt>
                <c:pt idx="748">
                  <c:v>33</c:v>
                </c:pt>
                <c:pt idx="749">
                  <c:v>7.18</c:v>
                </c:pt>
                <c:pt idx="750">
                  <c:v>17.440000000000001</c:v>
                </c:pt>
                <c:pt idx="751">
                  <c:v>26.89</c:v>
                </c:pt>
                <c:pt idx="752">
                  <c:v>8.3000000000000007</c:v>
                </c:pt>
                <c:pt idx="753">
                  <c:v>21.8</c:v>
                </c:pt>
                <c:pt idx="754">
                  <c:v>92.93</c:v>
                </c:pt>
                <c:pt idx="755">
                  <c:v>22.31</c:v>
                </c:pt>
                <c:pt idx="756">
                  <c:v>45.09</c:v>
                </c:pt>
                <c:pt idx="757">
                  <c:v>36.82</c:v>
                </c:pt>
                <c:pt idx="758">
                  <c:v>134</c:v>
                </c:pt>
                <c:pt idx="759">
                  <c:v>31</c:v>
                </c:pt>
                <c:pt idx="760">
                  <c:v>7.09</c:v>
                </c:pt>
                <c:pt idx="761">
                  <c:v>20</c:v>
                </c:pt>
                <c:pt idx="762">
                  <c:v>61</c:v>
                </c:pt>
                <c:pt idx="763">
                  <c:v>9.23</c:v>
                </c:pt>
                <c:pt idx="764">
                  <c:v>28.13</c:v>
                </c:pt>
                <c:pt idx="765">
                  <c:v>33.700000000000003</c:v>
                </c:pt>
                <c:pt idx="766">
                  <c:v>20</c:v>
                </c:pt>
                <c:pt idx="767">
                  <c:v>134</c:v>
                </c:pt>
                <c:pt idx="768">
                  <c:v>17</c:v>
                </c:pt>
                <c:pt idx="769">
                  <c:v>43</c:v>
                </c:pt>
                <c:pt idx="770">
                  <c:v>10.68</c:v>
                </c:pt>
                <c:pt idx="771">
                  <c:v>20</c:v>
                </c:pt>
                <c:pt idx="772">
                  <c:v>30</c:v>
                </c:pt>
                <c:pt idx="773">
                  <c:v>10.130000000000001</c:v>
                </c:pt>
                <c:pt idx="774">
                  <c:v>42</c:v>
                </c:pt>
                <c:pt idx="775">
                  <c:v>20</c:v>
                </c:pt>
                <c:pt idx="776">
                  <c:v>21</c:v>
                </c:pt>
                <c:pt idx="777">
                  <c:v>39</c:v>
                </c:pt>
                <c:pt idx="778">
                  <c:v>34</c:v>
                </c:pt>
                <c:pt idx="779">
                  <c:v>36</c:v>
                </c:pt>
                <c:pt idx="780">
                  <c:v>523.9</c:v>
                </c:pt>
                <c:pt idx="781">
                  <c:v>36</c:v>
                </c:pt>
                <c:pt idx="782">
                  <c:v>11.14</c:v>
                </c:pt>
                <c:pt idx="783">
                  <c:v>29</c:v>
                </c:pt>
                <c:pt idx="784">
                  <c:v>54</c:v>
                </c:pt>
                <c:pt idx="785">
                  <c:v>200</c:v>
                </c:pt>
                <c:pt idx="786">
                  <c:v>6.35</c:v>
                </c:pt>
                <c:pt idx="787">
                  <c:v>21.85</c:v>
                </c:pt>
                <c:pt idx="788">
                  <c:v>18.71</c:v>
                </c:pt>
                <c:pt idx="789">
                  <c:v>24.93</c:v>
                </c:pt>
                <c:pt idx="790">
                  <c:v>31.59</c:v>
                </c:pt>
                <c:pt idx="791">
                  <c:v>18.61</c:v>
                </c:pt>
                <c:pt idx="792">
                  <c:v>14.73</c:v>
                </c:pt>
                <c:pt idx="793">
                  <c:v>52</c:v>
                </c:pt>
                <c:pt idx="794">
                  <c:v>17.55</c:v>
                </c:pt>
                <c:pt idx="795">
                  <c:v>51.34</c:v>
                </c:pt>
                <c:pt idx="796">
                  <c:v>23.46</c:v>
                </c:pt>
                <c:pt idx="797">
                  <c:v>12.8</c:v>
                </c:pt>
                <c:pt idx="798">
                  <c:v>9.18</c:v>
                </c:pt>
                <c:pt idx="799">
                  <c:v>22.75</c:v>
                </c:pt>
                <c:pt idx="800">
                  <c:v>14.45</c:v>
                </c:pt>
                <c:pt idx="801">
                  <c:v>13.96</c:v>
                </c:pt>
                <c:pt idx="802">
                  <c:v>9.7100000000000009</c:v>
                </c:pt>
                <c:pt idx="803">
                  <c:v>132.19</c:v>
                </c:pt>
                <c:pt idx="804">
                  <c:v>23.15</c:v>
                </c:pt>
                <c:pt idx="805">
                  <c:v>7.85</c:v>
                </c:pt>
                <c:pt idx="806">
                  <c:v>45</c:v>
                </c:pt>
                <c:pt idx="807">
                  <c:v>4132.2299999999996</c:v>
                </c:pt>
                <c:pt idx="808">
                  <c:v>78.97</c:v>
                </c:pt>
                <c:pt idx="809">
                  <c:v>6.9</c:v>
                </c:pt>
                <c:pt idx="810">
                  <c:v>2013.08</c:v>
                </c:pt>
                <c:pt idx="811">
                  <c:v>22.4</c:v>
                </c:pt>
                <c:pt idx="812">
                  <c:v>32.32</c:v>
                </c:pt>
                <c:pt idx="813">
                  <c:v>21.22</c:v>
                </c:pt>
                <c:pt idx="814">
                  <c:v>9.6300000000000008</c:v>
                </c:pt>
                <c:pt idx="815">
                  <c:v>2443.2399999999998</c:v>
                </c:pt>
                <c:pt idx="816">
                  <c:v>207.24</c:v>
                </c:pt>
                <c:pt idx="817">
                  <c:v>9.43</c:v>
                </c:pt>
                <c:pt idx="818">
                  <c:v>996.24</c:v>
                </c:pt>
                <c:pt idx="819">
                  <c:v>22.47</c:v>
                </c:pt>
                <c:pt idx="820">
                  <c:v>18.78</c:v>
                </c:pt>
                <c:pt idx="821">
                  <c:v>5.55</c:v>
                </c:pt>
                <c:pt idx="822">
                  <c:v>39</c:v>
                </c:pt>
                <c:pt idx="823">
                  <c:v>761.33</c:v>
                </c:pt>
                <c:pt idx="824">
                  <c:v>99</c:v>
                </c:pt>
                <c:pt idx="825">
                  <c:v>213</c:v>
                </c:pt>
                <c:pt idx="826">
                  <c:v>28</c:v>
                </c:pt>
                <c:pt idx="827">
                  <c:v>1037.07</c:v>
                </c:pt>
                <c:pt idx="828">
                  <c:v>7.35</c:v>
                </c:pt>
                <c:pt idx="829">
                  <c:v>7.26</c:v>
                </c:pt>
                <c:pt idx="830">
                  <c:v>11.17</c:v>
                </c:pt>
                <c:pt idx="831">
                  <c:v>16.11</c:v>
                </c:pt>
                <c:pt idx="832">
                  <c:v>32</c:v>
                </c:pt>
                <c:pt idx="833">
                  <c:v>6024.49</c:v>
                </c:pt>
                <c:pt idx="834">
                  <c:v>33.26</c:v>
                </c:pt>
                <c:pt idx="835">
                  <c:v>555.77</c:v>
                </c:pt>
                <c:pt idx="836">
                  <c:v>2.4900000000000002</c:v>
                </c:pt>
                <c:pt idx="837">
                  <c:v>5.46</c:v>
                </c:pt>
                <c:pt idx="838">
                  <c:v>11.27</c:v>
                </c:pt>
                <c:pt idx="839">
                  <c:v>9.52</c:v>
                </c:pt>
                <c:pt idx="840">
                  <c:v>11.77</c:v>
                </c:pt>
                <c:pt idx="841">
                  <c:v>970.47</c:v>
                </c:pt>
                <c:pt idx="842">
                  <c:v>1757.82</c:v>
                </c:pt>
                <c:pt idx="843">
                  <c:v>46</c:v>
                </c:pt>
                <c:pt idx="844">
                  <c:v>11.85</c:v>
                </c:pt>
                <c:pt idx="845">
                  <c:v>29.47</c:v>
                </c:pt>
                <c:pt idx="846">
                  <c:v>154</c:v>
                </c:pt>
                <c:pt idx="847">
                  <c:v>1854</c:v>
                </c:pt>
                <c:pt idx="848">
                  <c:v>27</c:v>
                </c:pt>
                <c:pt idx="849">
                  <c:v>1002.13</c:v>
                </c:pt>
                <c:pt idx="850">
                  <c:v>1099.7</c:v>
                </c:pt>
                <c:pt idx="851">
                  <c:v>1272.47</c:v>
                </c:pt>
                <c:pt idx="852">
                  <c:v>20</c:v>
                </c:pt>
                <c:pt idx="853">
                  <c:v>3517.61</c:v>
                </c:pt>
                <c:pt idx="854">
                  <c:v>982.71</c:v>
                </c:pt>
                <c:pt idx="855">
                  <c:v>18.22</c:v>
                </c:pt>
                <c:pt idx="856">
                  <c:v>13.9</c:v>
                </c:pt>
                <c:pt idx="857">
                  <c:v>19.63</c:v>
                </c:pt>
                <c:pt idx="858">
                  <c:v>45</c:v>
                </c:pt>
                <c:pt idx="859">
                  <c:v>29</c:v>
                </c:pt>
                <c:pt idx="860">
                  <c:v>29</c:v>
                </c:pt>
                <c:pt idx="861">
                  <c:v>8.4</c:v>
                </c:pt>
                <c:pt idx="862">
                  <c:v>3.26</c:v>
                </c:pt>
                <c:pt idx="863">
                  <c:v>97.97</c:v>
                </c:pt>
                <c:pt idx="864">
                  <c:v>20.02</c:v>
                </c:pt>
                <c:pt idx="865">
                  <c:v>20</c:v>
                </c:pt>
                <c:pt idx="866">
                  <c:v>34</c:v>
                </c:pt>
                <c:pt idx="867">
                  <c:v>23.59</c:v>
                </c:pt>
                <c:pt idx="868">
                  <c:v>671.23</c:v>
                </c:pt>
                <c:pt idx="869">
                  <c:v>158</c:v>
                </c:pt>
                <c:pt idx="870">
                  <c:v>480.51</c:v>
                </c:pt>
                <c:pt idx="871">
                  <c:v>2.87</c:v>
                </c:pt>
                <c:pt idx="872">
                  <c:v>135</c:v>
                </c:pt>
                <c:pt idx="873">
                  <c:v>9.5299999999999994</c:v>
                </c:pt>
                <c:pt idx="874">
                  <c:v>92.75</c:v>
                </c:pt>
                <c:pt idx="875">
                  <c:v>40</c:v>
                </c:pt>
                <c:pt idx="876">
                  <c:v>26.84</c:v>
                </c:pt>
                <c:pt idx="877">
                  <c:v>28.97</c:v>
                </c:pt>
                <c:pt idx="878">
                  <c:v>18.79</c:v>
                </c:pt>
                <c:pt idx="879">
                  <c:v>28.56</c:v>
                </c:pt>
                <c:pt idx="880">
                  <c:v>23.02</c:v>
                </c:pt>
                <c:pt idx="881">
                  <c:v>30.72</c:v>
                </c:pt>
                <c:pt idx="882">
                  <c:v>42.66</c:v>
                </c:pt>
                <c:pt idx="883">
                  <c:v>156</c:v>
                </c:pt>
                <c:pt idx="884">
                  <c:v>21</c:v>
                </c:pt>
                <c:pt idx="885">
                  <c:v>27</c:v>
                </c:pt>
                <c:pt idx="886">
                  <c:v>29</c:v>
                </c:pt>
                <c:pt idx="887">
                  <c:v>28.05</c:v>
                </c:pt>
                <c:pt idx="888">
                  <c:v>25</c:v>
                </c:pt>
                <c:pt idx="889">
                  <c:v>39</c:v>
                </c:pt>
                <c:pt idx="890">
                  <c:v>117.59</c:v>
                </c:pt>
                <c:pt idx="891">
                  <c:v>183</c:v>
                </c:pt>
                <c:pt idx="892">
                  <c:v>22</c:v>
                </c:pt>
                <c:pt idx="893">
                  <c:v>55</c:v>
                </c:pt>
                <c:pt idx="894">
                  <c:v>58</c:v>
                </c:pt>
                <c:pt idx="895">
                  <c:v>7.54</c:v>
                </c:pt>
                <c:pt idx="896">
                  <c:v>18.559999999999999</c:v>
                </c:pt>
                <c:pt idx="897">
                  <c:v>15.14</c:v>
                </c:pt>
                <c:pt idx="898">
                  <c:v>2.93</c:v>
                </c:pt>
                <c:pt idx="899">
                  <c:v>18.68</c:v>
                </c:pt>
                <c:pt idx="900">
                  <c:v>8.1300000000000008</c:v>
                </c:pt>
                <c:pt idx="901">
                  <c:v>25</c:v>
                </c:pt>
                <c:pt idx="902">
                  <c:v>36</c:v>
                </c:pt>
                <c:pt idx="903">
                  <c:v>134</c:v>
                </c:pt>
                <c:pt idx="904">
                  <c:v>18.91</c:v>
                </c:pt>
                <c:pt idx="905">
                  <c:v>52.73</c:v>
                </c:pt>
                <c:pt idx="906">
                  <c:v>18.739999999999998</c:v>
                </c:pt>
                <c:pt idx="907">
                  <c:v>11.19</c:v>
                </c:pt>
                <c:pt idx="908">
                  <c:v>68.56</c:v>
                </c:pt>
                <c:pt idx="909">
                  <c:v>11.33</c:v>
                </c:pt>
                <c:pt idx="910">
                  <c:v>11.57</c:v>
                </c:pt>
                <c:pt idx="911">
                  <c:v>7.4</c:v>
                </c:pt>
                <c:pt idx="912">
                  <c:v>25.88</c:v>
                </c:pt>
                <c:pt idx="913">
                  <c:v>9.51</c:v>
                </c:pt>
                <c:pt idx="914">
                  <c:v>37.200000000000003</c:v>
                </c:pt>
                <c:pt idx="915">
                  <c:v>5.76</c:v>
                </c:pt>
                <c:pt idx="916">
                  <c:v>83.13</c:v>
                </c:pt>
                <c:pt idx="917">
                  <c:v>5.22</c:v>
                </c:pt>
                <c:pt idx="918">
                  <c:v>32</c:v>
                </c:pt>
                <c:pt idx="919">
                  <c:v>39</c:v>
                </c:pt>
                <c:pt idx="920">
                  <c:v>34</c:v>
                </c:pt>
                <c:pt idx="921">
                  <c:v>29</c:v>
                </c:pt>
                <c:pt idx="922">
                  <c:v>30</c:v>
                </c:pt>
                <c:pt idx="923">
                  <c:v>17.79</c:v>
                </c:pt>
                <c:pt idx="924">
                  <c:v>17.100000000000001</c:v>
                </c:pt>
                <c:pt idx="925">
                  <c:v>24.74</c:v>
                </c:pt>
                <c:pt idx="926">
                  <c:v>388</c:v>
                </c:pt>
                <c:pt idx="927">
                  <c:v>18.170000000000002</c:v>
                </c:pt>
                <c:pt idx="928">
                  <c:v>45.5</c:v>
                </c:pt>
                <c:pt idx="929">
                  <c:v>25.75</c:v>
                </c:pt>
                <c:pt idx="930">
                  <c:v>6.62</c:v>
                </c:pt>
                <c:pt idx="931">
                  <c:v>38.619999999999997</c:v>
                </c:pt>
                <c:pt idx="932">
                  <c:v>20.25</c:v>
                </c:pt>
                <c:pt idx="933">
                  <c:v>24.24</c:v>
                </c:pt>
                <c:pt idx="934">
                  <c:v>24.69</c:v>
                </c:pt>
                <c:pt idx="935">
                  <c:v>24.63</c:v>
                </c:pt>
                <c:pt idx="936">
                  <c:v>106</c:v>
                </c:pt>
                <c:pt idx="937">
                  <c:v>2485.37</c:v>
                </c:pt>
                <c:pt idx="938">
                  <c:v>1626.48</c:v>
                </c:pt>
                <c:pt idx="939">
                  <c:v>46</c:v>
                </c:pt>
                <c:pt idx="940">
                  <c:v>57</c:v>
                </c:pt>
                <c:pt idx="941">
                  <c:v>983.36</c:v>
                </c:pt>
                <c:pt idx="942">
                  <c:v>75</c:v>
                </c:pt>
                <c:pt idx="943">
                  <c:v>84.21</c:v>
                </c:pt>
                <c:pt idx="944">
                  <c:v>19.55</c:v>
                </c:pt>
                <c:pt idx="945">
                  <c:v>26</c:v>
                </c:pt>
                <c:pt idx="946">
                  <c:v>2306.63</c:v>
                </c:pt>
                <c:pt idx="947">
                  <c:v>1068.04</c:v>
                </c:pt>
                <c:pt idx="948">
                  <c:v>4.0999999999999996</c:v>
                </c:pt>
                <c:pt idx="949">
                  <c:v>7.26</c:v>
                </c:pt>
                <c:pt idx="950">
                  <c:v>23.72</c:v>
                </c:pt>
                <c:pt idx="951">
                  <c:v>1013.67</c:v>
                </c:pt>
                <c:pt idx="952">
                  <c:v>56</c:v>
                </c:pt>
                <c:pt idx="953">
                  <c:v>20.65</c:v>
                </c:pt>
                <c:pt idx="954">
                  <c:v>13.87</c:v>
                </c:pt>
                <c:pt idx="955">
                  <c:v>51.95</c:v>
                </c:pt>
                <c:pt idx="956">
                  <c:v>14.46</c:v>
                </c:pt>
                <c:pt idx="957">
                  <c:v>19.27</c:v>
                </c:pt>
                <c:pt idx="958">
                  <c:v>53.52</c:v>
                </c:pt>
                <c:pt idx="959">
                  <c:v>36</c:v>
                </c:pt>
                <c:pt idx="960">
                  <c:v>35</c:v>
                </c:pt>
                <c:pt idx="961">
                  <c:v>22.38</c:v>
                </c:pt>
                <c:pt idx="962">
                  <c:v>27.98</c:v>
                </c:pt>
                <c:pt idx="963">
                  <c:v>35.869999999999997</c:v>
                </c:pt>
                <c:pt idx="964">
                  <c:v>17.649999999999999</c:v>
                </c:pt>
                <c:pt idx="965">
                  <c:v>27.18</c:v>
                </c:pt>
                <c:pt idx="966">
                  <c:v>22.44</c:v>
                </c:pt>
                <c:pt idx="967">
                  <c:v>11.12</c:v>
                </c:pt>
                <c:pt idx="968">
                  <c:v>19.850000000000001</c:v>
                </c:pt>
                <c:pt idx="969">
                  <c:v>41.97</c:v>
                </c:pt>
                <c:pt idx="970">
                  <c:v>11.87</c:v>
                </c:pt>
                <c:pt idx="971">
                  <c:v>55</c:v>
                </c:pt>
                <c:pt idx="972">
                  <c:v>35</c:v>
                </c:pt>
                <c:pt idx="973">
                  <c:v>1098.9100000000001</c:v>
                </c:pt>
                <c:pt idx="974">
                  <c:v>7.57</c:v>
                </c:pt>
                <c:pt idx="975">
                  <c:v>44.59</c:v>
                </c:pt>
                <c:pt idx="976">
                  <c:v>15.76</c:v>
                </c:pt>
                <c:pt idx="977">
                  <c:v>1158.1500000000001</c:v>
                </c:pt>
                <c:pt idx="978">
                  <c:v>1043.1199999999999</c:v>
                </c:pt>
                <c:pt idx="979">
                  <c:v>33</c:v>
                </c:pt>
                <c:pt idx="980">
                  <c:v>1395.49</c:v>
                </c:pt>
                <c:pt idx="981">
                  <c:v>2639.76</c:v>
                </c:pt>
                <c:pt idx="982">
                  <c:v>50</c:v>
                </c:pt>
                <c:pt idx="983">
                  <c:v>158</c:v>
                </c:pt>
                <c:pt idx="984">
                  <c:v>19.93</c:v>
                </c:pt>
                <c:pt idx="985">
                  <c:v>13.36</c:v>
                </c:pt>
                <c:pt idx="986">
                  <c:v>45.02</c:v>
                </c:pt>
                <c:pt idx="987">
                  <c:v>69.64</c:v>
                </c:pt>
                <c:pt idx="988">
                  <c:v>258.95999999999998</c:v>
                </c:pt>
                <c:pt idx="989">
                  <c:v>46</c:v>
                </c:pt>
                <c:pt idx="990">
                  <c:v>14.74</c:v>
                </c:pt>
                <c:pt idx="991">
                  <c:v>20.74</c:v>
                </c:pt>
                <c:pt idx="992">
                  <c:v>18.79</c:v>
                </c:pt>
                <c:pt idx="993">
                  <c:v>48</c:v>
                </c:pt>
                <c:pt idx="994">
                  <c:v>18.04</c:v>
                </c:pt>
                <c:pt idx="995">
                  <c:v>13.17</c:v>
                </c:pt>
                <c:pt idx="996">
                  <c:v>44.43</c:v>
                </c:pt>
                <c:pt idx="997">
                  <c:v>34.93</c:v>
                </c:pt>
                <c:pt idx="998">
                  <c:v>17</c:v>
                </c:pt>
                <c:pt idx="999">
                  <c:v>33</c:v>
                </c:pt>
                <c:pt idx="1000">
                  <c:v>33</c:v>
                </c:pt>
                <c:pt idx="1001">
                  <c:v>36</c:v>
                </c:pt>
                <c:pt idx="1002">
                  <c:v>73</c:v>
                </c:pt>
                <c:pt idx="1003">
                  <c:v>21.52</c:v>
                </c:pt>
                <c:pt idx="1004">
                  <c:v>6.69</c:v>
                </c:pt>
                <c:pt idx="1005">
                  <c:v>43</c:v>
                </c:pt>
                <c:pt idx="1006">
                  <c:v>67</c:v>
                </c:pt>
                <c:pt idx="1007">
                  <c:v>727.84</c:v>
                </c:pt>
                <c:pt idx="1008">
                  <c:v>19.96</c:v>
                </c:pt>
                <c:pt idx="1009">
                  <c:v>33</c:v>
                </c:pt>
                <c:pt idx="1010">
                  <c:v>13.68</c:v>
                </c:pt>
                <c:pt idx="1011">
                  <c:v>8.7200000000000006</c:v>
                </c:pt>
                <c:pt idx="1012">
                  <c:v>20.68</c:v>
                </c:pt>
                <c:pt idx="1013">
                  <c:v>29</c:v>
                </c:pt>
                <c:pt idx="1014">
                  <c:v>32</c:v>
                </c:pt>
                <c:pt idx="1015">
                  <c:v>39</c:v>
                </c:pt>
                <c:pt idx="1016">
                  <c:v>16.149999999999999</c:v>
                </c:pt>
                <c:pt idx="1017">
                  <c:v>4.78</c:v>
                </c:pt>
                <c:pt idx="1018">
                  <c:v>25.15</c:v>
                </c:pt>
                <c:pt idx="1019">
                  <c:v>12.67</c:v>
                </c:pt>
                <c:pt idx="1020">
                  <c:v>32.28</c:v>
                </c:pt>
                <c:pt idx="1021">
                  <c:v>11.59</c:v>
                </c:pt>
                <c:pt idx="1022">
                  <c:v>16</c:v>
                </c:pt>
                <c:pt idx="1023">
                  <c:v>159</c:v>
                </c:pt>
                <c:pt idx="1024">
                  <c:v>91</c:v>
                </c:pt>
                <c:pt idx="1025">
                  <c:v>47</c:v>
                </c:pt>
                <c:pt idx="1026">
                  <c:v>76</c:v>
                </c:pt>
                <c:pt idx="1027">
                  <c:v>52</c:v>
                </c:pt>
                <c:pt idx="1028">
                  <c:v>39</c:v>
                </c:pt>
                <c:pt idx="1029">
                  <c:v>22</c:v>
                </c:pt>
                <c:pt idx="1030">
                  <c:v>35.909999999999997</c:v>
                </c:pt>
                <c:pt idx="1031">
                  <c:v>8.4499999999999993</c:v>
                </c:pt>
                <c:pt idx="1032">
                  <c:v>13.28</c:v>
                </c:pt>
                <c:pt idx="1033">
                  <c:v>33</c:v>
                </c:pt>
                <c:pt idx="1034">
                  <c:v>18</c:v>
                </c:pt>
                <c:pt idx="1035">
                  <c:v>9.06</c:v>
                </c:pt>
                <c:pt idx="1036">
                  <c:v>46</c:v>
                </c:pt>
                <c:pt idx="1037">
                  <c:v>47</c:v>
                </c:pt>
                <c:pt idx="1038">
                  <c:v>33</c:v>
                </c:pt>
                <c:pt idx="1039">
                  <c:v>22</c:v>
                </c:pt>
                <c:pt idx="1040">
                  <c:v>402.09</c:v>
                </c:pt>
                <c:pt idx="1041">
                  <c:v>4.09</c:v>
                </c:pt>
                <c:pt idx="1042">
                  <c:v>43</c:v>
                </c:pt>
                <c:pt idx="1043">
                  <c:v>25.62</c:v>
                </c:pt>
                <c:pt idx="1044">
                  <c:v>218.86</c:v>
                </c:pt>
                <c:pt idx="1045">
                  <c:v>56.82</c:v>
                </c:pt>
                <c:pt idx="1046">
                  <c:v>316.3</c:v>
                </c:pt>
                <c:pt idx="1047">
                  <c:v>18.37</c:v>
                </c:pt>
                <c:pt idx="1048">
                  <c:v>24.13</c:v>
                </c:pt>
                <c:pt idx="1049">
                  <c:v>15.26</c:v>
                </c:pt>
                <c:pt idx="1050">
                  <c:v>24.69</c:v>
                </c:pt>
                <c:pt idx="1051">
                  <c:v>27</c:v>
                </c:pt>
                <c:pt idx="1052">
                  <c:v>39</c:v>
                </c:pt>
                <c:pt idx="1053">
                  <c:v>21.42</c:v>
                </c:pt>
                <c:pt idx="1054">
                  <c:v>36.39</c:v>
                </c:pt>
                <c:pt idx="1055">
                  <c:v>14.26</c:v>
                </c:pt>
                <c:pt idx="1056">
                  <c:v>6.08</c:v>
                </c:pt>
                <c:pt idx="1057">
                  <c:v>19.5</c:v>
                </c:pt>
                <c:pt idx="1058">
                  <c:v>25.03</c:v>
                </c:pt>
                <c:pt idx="1059">
                  <c:v>39.54</c:v>
                </c:pt>
                <c:pt idx="1060">
                  <c:v>9.3699999999999992</c:v>
                </c:pt>
                <c:pt idx="1061">
                  <c:v>18.309999999999999</c:v>
                </c:pt>
                <c:pt idx="1062">
                  <c:v>36.31</c:v>
                </c:pt>
                <c:pt idx="1063">
                  <c:v>51.79</c:v>
                </c:pt>
                <c:pt idx="1064">
                  <c:v>112</c:v>
                </c:pt>
                <c:pt idx="1065">
                  <c:v>8.66</c:v>
                </c:pt>
                <c:pt idx="1066">
                  <c:v>60.38</c:v>
                </c:pt>
                <c:pt idx="1067">
                  <c:v>10.19</c:v>
                </c:pt>
                <c:pt idx="1068">
                  <c:v>41</c:v>
                </c:pt>
                <c:pt idx="1069">
                  <c:v>2101.5100000000002</c:v>
                </c:pt>
                <c:pt idx="1070">
                  <c:v>920.71</c:v>
                </c:pt>
                <c:pt idx="1071">
                  <c:v>24</c:v>
                </c:pt>
                <c:pt idx="1072">
                  <c:v>3676.94</c:v>
                </c:pt>
                <c:pt idx="1073">
                  <c:v>46</c:v>
                </c:pt>
                <c:pt idx="1074">
                  <c:v>29.75</c:v>
                </c:pt>
                <c:pt idx="1075">
                  <c:v>10.91</c:v>
                </c:pt>
                <c:pt idx="1076">
                  <c:v>247.66</c:v>
                </c:pt>
                <c:pt idx="1077">
                  <c:v>15.92</c:v>
                </c:pt>
                <c:pt idx="1078">
                  <c:v>17.59</c:v>
                </c:pt>
                <c:pt idx="1079">
                  <c:v>7.69</c:v>
                </c:pt>
                <c:pt idx="1080">
                  <c:v>782.42</c:v>
                </c:pt>
                <c:pt idx="1081">
                  <c:v>2887.34</c:v>
                </c:pt>
                <c:pt idx="1082">
                  <c:v>148</c:v>
                </c:pt>
                <c:pt idx="1083">
                  <c:v>73</c:v>
                </c:pt>
                <c:pt idx="1084">
                  <c:v>41</c:v>
                </c:pt>
                <c:pt idx="1085">
                  <c:v>35</c:v>
                </c:pt>
                <c:pt idx="1086">
                  <c:v>21.65</c:v>
                </c:pt>
                <c:pt idx="1087">
                  <c:v>9.4</c:v>
                </c:pt>
                <c:pt idx="1088">
                  <c:v>15</c:v>
                </c:pt>
                <c:pt idx="1089">
                  <c:v>1681.58</c:v>
                </c:pt>
                <c:pt idx="1090">
                  <c:v>21.03</c:v>
                </c:pt>
                <c:pt idx="1091">
                  <c:v>84.76</c:v>
                </c:pt>
                <c:pt idx="1092">
                  <c:v>12.03</c:v>
                </c:pt>
                <c:pt idx="1093">
                  <c:v>60</c:v>
                </c:pt>
                <c:pt idx="1094">
                  <c:v>2320.3000000000002</c:v>
                </c:pt>
                <c:pt idx="1095">
                  <c:v>171</c:v>
                </c:pt>
                <c:pt idx="1096">
                  <c:v>1928.97</c:v>
                </c:pt>
                <c:pt idx="1097">
                  <c:v>38.96</c:v>
                </c:pt>
                <c:pt idx="1098">
                  <c:v>11.92</c:v>
                </c:pt>
                <c:pt idx="1099">
                  <c:v>11.43</c:v>
                </c:pt>
                <c:pt idx="1100">
                  <c:v>29.87</c:v>
                </c:pt>
                <c:pt idx="1101">
                  <c:v>8.11</c:v>
                </c:pt>
                <c:pt idx="1102">
                  <c:v>14.39</c:v>
                </c:pt>
                <c:pt idx="1103">
                  <c:v>596.33000000000004</c:v>
                </c:pt>
                <c:pt idx="1104">
                  <c:v>33</c:v>
                </c:pt>
                <c:pt idx="1105">
                  <c:v>101</c:v>
                </c:pt>
                <c:pt idx="1106">
                  <c:v>12.37</c:v>
                </c:pt>
                <c:pt idx="1107">
                  <c:v>5.81</c:v>
                </c:pt>
                <c:pt idx="1108">
                  <c:v>12.15</c:v>
                </c:pt>
                <c:pt idx="1109">
                  <c:v>15.36</c:v>
                </c:pt>
                <c:pt idx="1110">
                  <c:v>19.63</c:v>
                </c:pt>
                <c:pt idx="1111">
                  <c:v>18.88</c:v>
                </c:pt>
                <c:pt idx="1112">
                  <c:v>19.579999999999998</c:v>
                </c:pt>
                <c:pt idx="1113">
                  <c:v>9.82</c:v>
                </c:pt>
                <c:pt idx="1114">
                  <c:v>51.31</c:v>
                </c:pt>
                <c:pt idx="1115">
                  <c:v>9.39</c:v>
                </c:pt>
                <c:pt idx="1116">
                  <c:v>92</c:v>
                </c:pt>
                <c:pt idx="1117">
                  <c:v>916.75</c:v>
                </c:pt>
                <c:pt idx="1118">
                  <c:v>11.24</c:v>
                </c:pt>
                <c:pt idx="1119">
                  <c:v>25.27</c:v>
                </c:pt>
                <c:pt idx="1120">
                  <c:v>16.36</c:v>
                </c:pt>
                <c:pt idx="1121">
                  <c:v>6.62</c:v>
                </c:pt>
                <c:pt idx="1122">
                  <c:v>15</c:v>
                </c:pt>
                <c:pt idx="1123">
                  <c:v>29</c:v>
                </c:pt>
                <c:pt idx="1124">
                  <c:v>1537.68</c:v>
                </c:pt>
                <c:pt idx="1125">
                  <c:v>2687.85</c:v>
                </c:pt>
                <c:pt idx="1126">
                  <c:v>37</c:v>
                </c:pt>
                <c:pt idx="1127">
                  <c:v>725.32</c:v>
                </c:pt>
                <c:pt idx="1128">
                  <c:v>66.55</c:v>
                </c:pt>
                <c:pt idx="1129">
                  <c:v>12.93</c:v>
                </c:pt>
                <c:pt idx="1130">
                  <c:v>35.700000000000003</c:v>
                </c:pt>
                <c:pt idx="1131">
                  <c:v>14.31</c:v>
                </c:pt>
                <c:pt idx="1132">
                  <c:v>41</c:v>
                </c:pt>
                <c:pt idx="1133">
                  <c:v>21</c:v>
                </c:pt>
                <c:pt idx="1134">
                  <c:v>28.31</c:v>
                </c:pt>
                <c:pt idx="1135">
                  <c:v>7.69</c:v>
                </c:pt>
                <c:pt idx="1136">
                  <c:v>41.1</c:v>
                </c:pt>
                <c:pt idx="1137">
                  <c:v>115</c:v>
                </c:pt>
                <c:pt idx="1138">
                  <c:v>50</c:v>
                </c:pt>
                <c:pt idx="1139">
                  <c:v>50</c:v>
                </c:pt>
                <c:pt idx="1140">
                  <c:v>11.51</c:v>
                </c:pt>
                <c:pt idx="1141">
                  <c:v>10.76</c:v>
                </c:pt>
                <c:pt idx="1142">
                  <c:v>9.67</c:v>
                </c:pt>
                <c:pt idx="1143">
                  <c:v>9.85</c:v>
                </c:pt>
                <c:pt idx="1144">
                  <c:v>307.04000000000002</c:v>
                </c:pt>
                <c:pt idx="1145">
                  <c:v>41</c:v>
                </c:pt>
                <c:pt idx="1146">
                  <c:v>10.85</c:v>
                </c:pt>
                <c:pt idx="1147">
                  <c:v>18.14</c:v>
                </c:pt>
                <c:pt idx="1148">
                  <c:v>3.01</c:v>
                </c:pt>
                <c:pt idx="1149">
                  <c:v>88</c:v>
                </c:pt>
                <c:pt idx="1150">
                  <c:v>58</c:v>
                </c:pt>
                <c:pt idx="1151">
                  <c:v>74.66</c:v>
                </c:pt>
                <c:pt idx="1152">
                  <c:v>5.08</c:v>
                </c:pt>
                <c:pt idx="1153">
                  <c:v>4.03</c:v>
                </c:pt>
                <c:pt idx="1154">
                  <c:v>9.56</c:v>
                </c:pt>
                <c:pt idx="1155">
                  <c:v>15.51</c:v>
                </c:pt>
                <c:pt idx="1156">
                  <c:v>32</c:v>
                </c:pt>
                <c:pt idx="1157">
                  <c:v>159</c:v>
                </c:pt>
                <c:pt idx="1158">
                  <c:v>36</c:v>
                </c:pt>
                <c:pt idx="1159">
                  <c:v>187</c:v>
                </c:pt>
                <c:pt idx="1160">
                  <c:v>10.6</c:v>
                </c:pt>
                <c:pt idx="1161">
                  <c:v>31.26</c:v>
                </c:pt>
                <c:pt idx="1162">
                  <c:v>22.02</c:v>
                </c:pt>
                <c:pt idx="1163">
                  <c:v>52</c:v>
                </c:pt>
                <c:pt idx="1164">
                  <c:v>59</c:v>
                </c:pt>
                <c:pt idx="1165">
                  <c:v>15.73</c:v>
                </c:pt>
                <c:pt idx="1166">
                  <c:v>16.52</c:v>
                </c:pt>
                <c:pt idx="1167">
                  <c:v>23.13</c:v>
                </c:pt>
                <c:pt idx="1168">
                  <c:v>19.3</c:v>
                </c:pt>
                <c:pt idx="1169">
                  <c:v>4.0199999999999996</c:v>
                </c:pt>
                <c:pt idx="1170">
                  <c:v>6.38</c:v>
                </c:pt>
                <c:pt idx="1171">
                  <c:v>42.49</c:v>
                </c:pt>
                <c:pt idx="1172">
                  <c:v>77</c:v>
                </c:pt>
                <c:pt idx="1173">
                  <c:v>9.4</c:v>
                </c:pt>
                <c:pt idx="1174">
                  <c:v>169</c:v>
                </c:pt>
                <c:pt idx="1175">
                  <c:v>43</c:v>
                </c:pt>
                <c:pt idx="1176">
                  <c:v>23</c:v>
                </c:pt>
                <c:pt idx="1177">
                  <c:v>40</c:v>
                </c:pt>
                <c:pt idx="1178">
                  <c:v>49.05</c:v>
                </c:pt>
                <c:pt idx="1179">
                  <c:v>104.13</c:v>
                </c:pt>
                <c:pt idx="1180">
                  <c:v>28.91</c:v>
                </c:pt>
                <c:pt idx="1181">
                  <c:v>65</c:v>
                </c:pt>
                <c:pt idx="1182">
                  <c:v>10.29</c:v>
                </c:pt>
                <c:pt idx="1183">
                  <c:v>28</c:v>
                </c:pt>
                <c:pt idx="1184">
                  <c:v>28</c:v>
                </c:pt>
                <c:pt idx="1185">
                  <c:v>17</c:v>
                </c:pt>
                <c:pt idx="1186">
                  <c:v>9.27</c:v>
                </c:pt>
                <c:pt idx="1187">
                  <c:v>20.09</c:v>
                </c:pt>
                <c:pt idx="1188">
                  <c:v>26.8</c:v>
                </c:pt>
                <c:pt idx="1189">
                  <c:v>12.37</c:v>
                </c:pt>
                <c:pt idx="1190">
                  <c:v>6.39</c:v>
                </c:pt>
                <c:pt idx="1191">
                  <c:v>36.03</c:v>
                </c:pt>
                <c:pt idx="1192">
                  <c:v>10.76</c:v>
                </c:pt>
                <c:pt idx="1193">
                  <c:v>42.11</c:v>
                </c:pt>
                <c:pt idx="1194">
                  <c:v>12.87</c:v>
                </c:pt>
                <c:pt idx="1195">
                  <c:v>37.340000000000003</c:v>
                </c:pt>
                <c:pt idx="1196">
                  <c:v>16.440000000000001</c:v>
                </c:pt>
                <c:pt idx="1197">
                  <c:v>41.46</c:v>
                </c:pt>
                <c:pt idx="1198">
                  <c:v>31.96</c:v>
                </c:pt>
                <c:pt idx="1199">
                  <c:v>16.29</c:v>
                </c:pt>
                <c:pt idx="1200">
                  <c:v>106.48</c:v>
                </c:pt>
                <c:pt idx="1201">
                  <c:v>80</c:v>
                </c:pt>
                <c:pt idx="1202">
                  <c:v>50</c:v>
                </c:pt>
                <c:pt idx="1203">
                  <c:v>25.81</c:v>
                </c:pt>
                <c:pt idx="1204">
                  <c:v>11.1</c:v>
                </c:pt>
                <c:pt idx="1205">
                  <c:v>30.44</c:v>
                </c:pt>
                <c:pt idx="1206">
                  <c:v>66</c:v>
                </c:pt>
                <c:pt idx="1207">
                  <c:v>33</c:v>
                </c:pt>
                <c:pt idx="1208">
                  <c:v>18</c:v>
                </c:pt>
                <c:pt idx="1209">
                  <c:v>1880.95</c:v>
                </c:pt>
                <c:pt idx="1210">
                  <c:v>28.29</c:v>
                </c:pt>
                <c:pt idx="1211">
                  <c:v>27.81</c:v>
                </c:pt>
                <c:pt idx="1212">
                  <c:v>7.21</c:v>
                </c:pt>
                <c:pt idx="1213">
                  <c:v>8.49</c:v>
                </c:pt>
                <c:pt idx="1214">
                  <c:v>17.97</c:v>
                </c:pt>
                <c:pt idx="1215">
                  <c:v>43.5</c:v>
                </c:pt>
                <c:pt idx="1216">
                  <c:v>34.090000000000003</c:v>
                </c:pt>
                <c:pt idx="1217">
                  <c:v>16</c:v>
                </c:pt>
                <c:pt idx="1218">
                  <c:v>1138.79</c:v>
                </c:pt>
                <c:pt idx="1219">
                  <c:v>917.45</c:v>
                </c:pt>
                <c:pt idx="1220">
                  <c:v>22.76</c:v>
                </c:pt>
                <c:pt idx="1221">
                  <c:v>8.83</c:v>
                </c:pt>
                <c:pt idx="1222">
                  <c:v>34.909999999999997</c:v>
                </c:pt>
                <c:pt idx="1223">
                  <c:v>3.15</c:v>
                </c:pt>
                <c:pt idx="1224">
                  <c:v>576</c:v>
                </c:pt>
                <c:pt idx="1225">
                  <c:v>1225.33</c:v>
                </c:pt>
                <c:pt idx="1226">
                  <c:v>161</c:v>
                </c:pt>
                <c:pt idx="1227">
                  <c:v>1946.57</c:v>
                </c:pt>
                <c:pt idx="1228">
                  <c:v>29</c:v>
                </c:pt>
                <c:pt idx="1229">
                  <c:v>38.020000000000003</c:v>
                </c:pt>
                <c:pt idx="1230">
                  <c:v>5.34</c:v>
                </c:pt>
                <c:pt idx="1231">
                  <c:v>24.27</c:v>
                </c:pt>
                <c:pt idx="1232">
                  <c:v>22</c:v>
                </c:pt>
                <c:pt idx="1233">
                  <c:v>40</c:v>
                </c:pt>
                <c:pt idx="1234">
                  <c:v>74</c:v>
                </c:pt>
                <c:pt idx="1235">
                  <c:v>1952.29</c:v>
                </c:pt>
                <c:pt idx="1236">
                  <c:v>9.48</c:v>
                </c:pt>
                <c:pt idx="1237">
                  <c:v>56.67</c:v>
                </c:pt>
                <c:pt idx="1238">
                  <c:v>46.93</c:v>
                </c:pt>
                <c:pt idx="1239">
                  <c:v>112.69</c:v>
                </c:pt>
                <c:pt idx="1240">
                  <c:v>28.78</c:v>
                </c:pt>
                <c:pt idx="1241">
                  <c:v>25.69</c:v>
                </c:pt>
                <c:pt idx="1242">
                  <c:v>24.12</c:v>
                </c:pt>
                <c:pt idx="1243">
                  <c:v>3649.51</c:v>
                </c:pt>
                <c:pt idx="1244">
                  <c:v>2308.67</c:v>
                </c:pt>
                <c:pt idx="1245">
                  <c:v>19.59</c:v>
                </c:pt>
                <c:pt idx="1246">
                  <c:v>41.48</c:v>
                </c:pt>
                <c:pt idx="1247">
                  <c:v>14.56</c:v>
                </c:pt>
                <c:pt idx="1248">
                  <c:v>15.45</c:v>
                </c:pt>
                <c:pt idx="1249">
                  <c:v>5.91</c:v>
                </c:pt>
                <c:pt idx="1250">
                  <c:v>21.54</c:v>
                </c:pt>
                <c:pt idx="1251">
                  <c:v>33.950000000000003</c:v>
                </c:pt>
                <c:pt idx="1252">
                  <c:v>6.04</c:v>
                </c:pt>
                <c:pt idx="1253">
                  <c:v>1916.51</c:v>
                </c:pt>
                <c:pt idx="1254">
                  <c:v>41</c:v>
                </c:pt>
                <c:pt idx="1255">
                  <c:v>1560.2</c:v>
                </c:pt>
                <c:pt idx="1256">
                  <c:v>43</c:v>
                </c:pt>
                <c:pt idx="1257">
                  <c:v>27</c:v>
                </c:pt>
                <c:pt idx="1258">
                  <c:v>7.23</c:v>
                </c:pt>
                <c:pt idx="1259">
                  <c:v>9.26</c:v>
                </c:pt>
                <c:pt idx="1260">
                  <c:v>15.87</c:v>
                </c:pt>
                <c:pt idx="1261">
                  <c:v>11.83</c:v>
                </c:pt>
                <c:pt idx="1262">
                  <c:v>2470.4499999999998</c:v>
                </c:pt>
                <c:pt idx="1263">
                  <c:v>2179.96</c:v>
                </c:pt>
                <c:pt idx="1264">
                  <c:v>2544.7600000000002</c:v>
                </c:pt>
                <c:pt idx="1265">
                  <c:v>16.72</c:v>
                </c:pt>
                <c:pt idx="1266">
                  <c:v>28.3</c:v>
                </c:pt>
                <c:pt idx="1267">
                  <c:v>18.93</c:v>
                </c:pt>
                <c:pt idx="1268">
                  <c:v>13.72</c:v>
                </c:pt>
                <c:pt idx="1269">
                  <c:v>9.26</c:v>
                </c:pt>
                <c:pt idx="1270">
                  <c:v>20.03</c:v>
                </c:pt>
                <c:pt idx="1271">
                  <c:v>33</c:v>
                </c:pt>
                <c:pt idx="1272">
                  <c:v>53</c:v>
                </c:pt>
                <c:pt idx="1273">
                  <c:v>199</c:v>
                </c:pt>
                <c:pt idx="1274">
                  <c:v>66</c:v>
                </c:pt>
                <c:pt idx="1275">
                  <c:v>73.7</c:v>
                </c:pt>
                <c:pt idx="1276">
                  <c:v>16.63</c:v>
                </c:pt>
                <c:pt idx="1277">
                  <c:v>12.07</c:v>
                </c:pt>
                <c:pt idx="1278">
                  <c:v>63</c:v>
                </c:pt>
                <c:pt idx="1279">
                  <c:v>55</c:v>
                </c:pt>
                <c:pt idx="1280">
                  <c:v>40</c:v>
                </c:pt>
                <c:pt idx="1281">
                  <c:v>45</c:v>
                </c:pt>
                <c:pt idx="1282">
                  <c:v>30.15</c:v>
                </c:pt>
                <c:pt idx="1283">
                  <c:v>35.32</c:v>
                </c:pt>
                <c:pt idx="1284">
                  <c:v>28.55</c:v>
                </c:pt>
                <c:pt idx="1285">
                  <c:v>44.14</c:v>
                </c:pt>
                <c:pt idx="1286">
                  <c:v>6.59</c:v>
                </c:pt>
                <c:pt idx="1287">
                  <c:v>9.6199999999999992</c:v>
                </c:pt>
                <c:pt idx="1288">
                  <c:v>27</c:v>
                </c:pt>
                <c:pt idx="1289">
                  <c:v>106</c:v>
                </c:pt>
                <c:pt idx="1290">
                  <c:v>12.77</c:v>
                </c:pt>
                <c:pt idx="1291">
                  <c:v>49.13</c:v>
                </c:pt>
                <c:pt idx="1292">
                  <c:v>15.84</c:v>
                </c:pt>
                <c:pt idx="1293">
                  <c:v>32.979999999999997</c:v>
                </c:pt>
                <c:pt idx="1294">
                  <c:v>25.89</c:v>
                </c:pt>
                <c:pt idx="1295">
                  <c:v>12.3</c:v>
                </c:pt>
                <c:pt idx="1296">
                  <c:v>16.03</c:v>
                </c:pt>
                <c:pt idx="1297">
                  <c:v>69</c:v>
                </c:pt>
                <c:pt idx="1298">
                  <c:v>38</c:v>
                </c:pt>
                <c:pt idx="1299">
                  <c:v>50</c:v>
                </c:pt>
                <c:pt idx="1300">
                  <c:v>23</c:v>
                </c:pt>
                <c:pt idx="1301">
                  <c:v>17.329999999999998</c:v>
                </c:pt>
                <c:pt idx="1302">
                  <c:v>47.9</c:v>
                </c:pt>
                <c:pt idx="1303">
                  <c:v>9.15</c:v>
                </c:pt>
                <c:pt idx="1304">
                  <c:v>3.01</c:v>
                </c:pt>
                <c:pt idx="1305">
                  <c:v>20.8</c:v>
                </c:pt>
                <c:pt idx="1306">
                  <c:v>11.3</c:v>
                </c:pt>
                <c:pt idx="1307">
                  <c:v>8.91</c:v>
                </c:pt>
                <c:pt idx="1308">
                  <c:v>6.9</c:v>
                </c:pt>
                <c:pt idx="1309">
                  <c:v>33.520000000000003</c:v>
                </c:pt>
                <c:pt idx="1310">
                  <c:v>22.92</c:v>
                </c:pt>
                <c:pt idx="1311">
                  <c:v>14.93</c:v>
                </c:pt>
                <c:pt idx="1312">
                  <c:v>10.37</c:v>
                </c:pt>
                <c:pt idx="1313">
                  <c:v>6.13</c:v>
                </c:pt>
                <c:pt idx="1314">
                  <c:v>41</c:v>
                </c:pt>
                <c:pt idx="1315">
                  <c:v>9.2100000000000009</c:v>
                </c:pt>
                <c:pt idx="1316">
                  <c:v>13.21</c:v>
                </c:pt>
                <c:pt idx="1317">
                  <c:v>21.84</c:v>
                </c:pt>
                <c:pt idx="1318">
                  <c:v>21.93</c:v>
                </c:pt>
                <c:pt idx="1319">
                  <c:v>29.96</c:v>
                </c:pt>
                <c:pt idx="1320">
                  <c:v>21.86</c:v>
                </c:pt>
                <c:pt idx="1321">
                  <c:v>26</c:v>
                </c:pt>
                <c:pt idx="1322">
                  <c:v>186</c:v>
                </c:pt>
                <c:pt idx="1323">
                  <c:v>5.14</c:v>
                </c:pt>
                <c:pt idx="1324">
                  <c:v>7.84</c:v>
                </c:pt>
                <c:pt idx="1325">
                  <c:v>17.61</c:v>
                </c:pt>
                <c:pt idx="1326">
                  <c:v>17.91</c:v>
                </c:pt>
                <c:pt idx="1327">
                  <c:v>12.34</c:v>
                </c:pt>
                <c:pt idx="1328">
                  <c:v>28</c:v>
                </c:pt>
                <c:pt idx="1329">
                  <c:v>15.79</c:v>
                </c:pt>
                <c:pt idx="1330">
                  <c:v>15.86</c:v>
                </c:pt>
                <c:pt idx="1331">
                  <c:v>45</c:v>
                </c:pt>
                <c:pt idx="1332">
                  <c:v>43</c:v>
                </c:pt>
                <c:pt idx="1333">
                  <c:v>127</c:v>
                </c:pt>
                <c:pt idx="1334">
                  <c:v>37</c:v>
                </c:pt>
                <c:pt idx="1335">
                  <c:v>131</c:v>
                </c:pt>
                <c:pt idx="1336">
                  <c:v>166</c:v>
                </c:pt>
                <c:pt idx="1337">
                  <c:v>40.43</c:v>
                </c:pt>
                <c:pt idx="1338">
                  <c:v>33.18</c:v>
                </c:pt>
                <c:pt idx="1339">
                  <c:v>6.31</c:v>
                </c:pt>
                <c:pt idx="1340">
                  <c:v>4.7699999999999996</c:v>
                </c:pt>
                <c:pt idx="1341">
                  <c:v>25.48</c:v>
                </c:pt>
                <c:pt idx="1342">
                  <c:v>41.35</c:v>
                </c:pt>
                <c:pt idx="1343">
                  <c:v>109</c:v>
                </c:pt>
                <c:pt idx="1344">
                  <c:v>68.97</c:v>
                </c:pt>
                <c:pt idx="1345">
                  <c:v>13.9</c:v>
                </c:pt>
                <c:pt idx="1346">
                  <c:v>13.67</c:v>
                </c:pt>
                <c:pt idx="1347">
                  <c:v>19.73</c:v>
                </c:pt>
                <c:pt idx="1348">
                  <c:v>18.89</c:v>
                </c:pt>
                <c:pt idx="1349">
                  <c:v>45</c:v>
                </c:pt>
                <c:pt idx="1350">
                  <c:v>256</c:v>
                </c:pt>
                <c:pt idx="1351">
                  <c:v>24.54</c:v>
                </c:pt>
                <c:pt idx="1352">
                  <c:v>41.91</c:v>
                </c:pt>
                <c:pt idx="1353">
                  <c:v>10.83</c:v>
                </c:pt>
                <c:pt idx="1354">
                  <c:v>10.31</c:v>
                </c:pt>
                <c:pt idx="1355">
                  <c:v>226.82</c:v>
                </c:pt>
                <c:pt idx="1356">
                  <c:v>12.48</c:v>
                </c:pt>
                <c:pt idx="1357">
                  <c:v>21.3</c:v>
                </c:pt>
                <c:pt idx="1358">
                  <c:v>28.9</c:v>
                </c:pt>
                <c:pt idx="1359">
                  <c:v>23.13</c:v>
                </c:pt>
                <c:pt idx="1360">
                  <c:v>49.34</c:v>
                </c:pt>
                <c:pt idx="1361">
                  <c:v>6.02</c:v>
                </c:pt>
                <c:pt idx="1362">
                  <c:v>45</c:v>
                </c:pt>
                <c:pt idx="1363">
                  <c:v>116</c:v>
                </c:pt>
                <c:pt idx="1364">
                  <c:v>30.46</c:v>
                </c:pt>
                <c:pt idx="1365">
                  <c:v>43.31</c:v>
                </c:pt>
                <c:pt idx="1366">
                  <c:v>31.82</c:v>
                </c:pt>
                <c:pt idx="1367">
                  <c:v>150</c:v>
                </c:pt>
                <c:pt idx="1368">
                  <c:v>44</c:v>
                </c:pt>
                <c:pt idx="1369">
                  <c:v>43.91</c:v>
                </c:pt>
                <c:pt idx="1370">
                  <c:v>42.77</c:v>
                </c:pt>
                <c:pt idx="1371">
                  <c:v>43.34</c:v>
                </c:pt>
                <c:pt idx="1372">
                  <c:v>17.12</c:v>
                </c:pt>
                <c:pt idx="1373">
                  <c:v>45</c:v>
                </c:pt>
                <c:pt idx="1374">
                  <c:v>446.98</c:v>
                </c:pt>
                <c:pt idx="1375">
                  <c:v>32.409999999999997</c:v>
                </c:pt>
                <c:pt idx="1376">
                  <c:v>24.98</c:v>
                </c:pt>
                <c:pt idx="1377">
                  <c:v>9.76</c:v>
                </c:pt>
                <c:pt idx="1378">
                  <c:v>39.869999999999997</c:v>
                </c:pt>
                <c:pt idx="1379">
                  <c:v>16.47</c:v>
                </c:pt>
                <c:pt idx="1380">
                  <c:v>10.62</c:v>
                </c:pt>
                <c:pt idx="1381">
                  <c:v>11.65</c:v>
                </c:pt>
                <c:pt idx="1382">
                  <c:v>18.98</c:v>
                </c:pt>
                <c:pt idx="1383">
                  <c:v>8.61</c:v>
                </c:pt>
                <c:pt idx="1384">
                  <c:v>38.700000000000003</c:v>
                </c:pt>
                <c:pt idx="1385">
                  <c:v>17.55</c:v>
                </c:pt>
                <c:pt idx="1386">
                  <c:v>78.819999999999993</c:v>
                </c:pt>
                <c:pt idx="1387">
                  <c:v>17</c:v>
                </c:pt>
                <c:pt idx="1388">
                  <c:v>21</c:v>
                </c:pt>
                <c:pt idx="1389">
                  <c:v>22.95</c:v>
                </c:pt>
                <c:pt idx="1390">
                  <c:v>13.11</c:v>
                </c:pt>
                <c:pt idx="1391">
                  <c:v>39.270000000000003</c:v>
                </c:pt>
                <c:pt idx="1392">
                  <c:v>7.47</c:v>
                </c:pt>
                <c:pt idx="1393">
                  <c:v>1239</c:v>
                </c:pt>
                <c:pt idx="1394">
                  <c:v>49</c:v>
                </c:pt>
                <c:pt idx="1395">
                  <c:v>41.26</c:v>
                </c:pt>
                <c:pt idx="1396">
                  <c:v>12.52</c:v>
                </c:pt>
                <c:pt idx="1397">
                  <c:v>28.48</c:v>
                </c:pt>
                <c:pt idx="1398">
                  <c:v>12.09</c:v>
                </c:pt>
                <c:pt idx="1399">
                  <c:v>27.09</c:v>
                </c:pt>
                <c:pt idx="1400">
                  <c:v>17</c:v>
                </c:pt>
                <c:pt idx="1401">
                  <c:v>16.84</c:v>
                </c:pt>
                <c:pt idx="1402">
                  <c:v>235.36</c:v>
                </c:pt>
                <c:pt idx="1403">
                  <c:v>29.04</c:v>
                </c:pt>
                <c:pt idx="1404">
                  <c:v>186</c:v>
                </c:pt>
                <c:pt idx="1405">
                  <c:v>16.23</c:v>
                </c:pt>
                <c:pt idx="1406">
                  <c:v>43.96</c:v>
                </c:pt>
                <c:pt idx="1407">
                  <c:v>6.53</c:v>
                </c:pt>
                <c:pt idx="1408">
                  <c:v>7.16</c:v>
                </c:pt>
                <c:pt idx="1409">
                  <c:v>33.729999999999997</c:v>
                </c:pt>
                <c:pt idx="1410">
                  <c:v>145</c:v>
                </c:pt>
                <c:pt idx="1411">
                  <c:v>28</c:v>
                </c:pt>
                <c:pt idx="1412">
                  <c:v>14.74</c:v>
                </c:pt>
                <c:pt idx="1413">
                  <c:v>13.65</c:v>
                </c:pt>
                <c:pt idx="1414">
                  <c:v>11.15</c:v>
                </c:pt>
                <c:pt idx="1415">
                  <c:v>35.909999999999997</c:v>
                </c:pt>
                <c:pt idx="1416">
                  <c:v>14.09</c:v>
                </c:pt>
                <c:pt idx="1417">
                  <c:v>23.46</c:v>
                </c:pt>
                <c:pt idx="1418">
                  <c:v>7.75</c:v>
                </c:pt>
                <c:pt idx="1419">
                  <c:v>13.6</c:v>
                </c:pt>
                <c:pt idx="1420">
                  <c:v>40.03</c:v>
                </c:pt>
                <c:pt idx="1421">
                  <c:v>28</c:v>
                </c:pt>
                <c:pt idx="1422">
                  <c:v>181</c:v>
                </c:pt>
                <c:pt idx="1423">
                  <c:v>14.17</c:v>
                </c:pt>
                <c:pt idx="1424">
                  <c:v>19.64</c:v>
                </c:pt>
                <c:pt idx="1425">
                  <c:v>16.97</c:v>
                </c:pt>
                <c:pt idx="1426">
                  <c:v>105.68</c:v>
                </c:pt>
                <c:pt idx="1427">
                  <c:v>18.440000000000001</c:v>
                </c:pt>
                <c:pt idx="1428">
                  <c:v>25.93</c:v>
                </c:pt>
                <c:pt idx="1429">
                  <c:v>25.71</c:v>
                </c:pt>
                <c:pt idx="1430">
                  <c:v>10.35</c:v>
                </c:pt>
                <c:pt idx="1431">
                  <c:v>11.72</c:v>
                </c:pt>
                <c:pt idx="1432">
                  <c:v>16.190000000000001</c:v>
                </c:pt>
                <c:pt idx="1433">
                  <c:v>4.22</c:v>
                </c:pt>
                <c:pt idx="1434">
                  <c:v>36.97</c:v>
                </c:pt>
                <c:pt idx="1435">
                  <c:v>21.72</c:v>
                </c:pt>
                <c:pt idx="1436">
                  <c:v>30</c:v>
                </c:pt>
                <c:pt idx="1437">
                  <c:v>167</c:v>
                </c:pt>
                <c:pt idx="1438">
                  <c:v>15.25</c:v>
                </c:pt>
                <c:pt idx="1439">
                  <c:v>21.65</c:v>
                </c:pt>
                <c:pt idx="1440">
                  <c:v>4.18</c:v>
                </c:pt>
                <c:pt idx="1441">
                  <c:v>24.68</c:v>
                </c:pt>
                <c:pt idx="1442">
                  <c:v>43</c:v>
                </c:pt>
                <c:pt idx="1443">
                  <c:v>24</c:v>
                </c:pt>
                <c:pt idx="1444">
                  <c:v>9.66</c:v>
                </c:pt>
                <c:pt idx="1445">
                  <c:v>6.51</c:v>
                </c:pt>
                <c:pt idx="1446">
                  <c:v>33.28</c:v>
                </c:pt>
                <c:pt idx="1447">
                  <c:v>14.86</c:v>
                </c:pt>
                <c:pt idx="1448">
                  <c:v>15.05</c:v>
                </c:pt>
                <c:pt idx="1449">
                  <c:v>52.62</c:v>
                </c:pt>
                <c:pt idx="1450">
                  <c:v>24.2</c:v>
                </c:pt>
                <c:pt idx="1451">
                  <c:v>10.84</c:v>
                </c:pt>
                <c:pt idx="1452">
                  <c:v>25</c:v>
                </c:pt>
                <c:pt idx="1453">
                  <c:v>29.64</c:v>
                </c:pt>
                <c:pt idx="1454">
                  <c:v>36</c:v>
                </c:pt>
                <c:pt idx="1455">
                  <c:v>16.68</c:v>
                </c:pt>
                <c:pt idx="1456">
                  <c:v>38</c:v>
                </c:pt>
                <c:pt idx="1457">
                  <c:v>20.95</c:v>
                </c:pt>
                <c:pt idx="1458">
                  <c:v>31</c:v>
                </c:pt>
                <c:pt idx="1459">
                  <c:v>30</c:v>
                </c:pt>
                <c:pt idx="1460">
                  <c:v>177</c:v>
                </c:pt>
                <c:pt idx="1461">
                  <c:v>39</c:v>
                </c:pt>
                <c:pt idx="1462">
                  <c:v>144</c:v>
                </c:pt>
                <c:pt idx="1463">
                  <c:v>146</c:v>
                </c:pt>
                <c:pt idx="1464">
                  <c:v>23.4</c:v>
                </c:pt>
                <c:pt idx="1465">
                  <c:v>49</c:v>
                </c:pt>
                <c:pt idx="1466">
                  <c:v>13.36</c:v>
                </c:pt>
                <c:pt idx="1467">
                  <c:v>33</c:v>
                </c:pt>
                <c:pt idx="1468">
                  <c:v>176</c:v>
                </c:pt>
                <c:pt idx="1469">
                  <c:v>22.5</c:v>
                </c:pt>
                <c:pt idx="1470">
                  <c:v>16.23</c:v>
                </c:pt>
                <c:pt idx="1471">
                  <c:v>10.9</c:v>
                </c:pt>
                <c:pt idx="1472">
                  <c:v>38.229999999999997</c:v>
                </c:pt>
                <c:pt idx="1473">
                  <c:v>28.72</c:v>
                </c:pt>
                <c:pt idx="1474">
                  <c:v>15.07</c:v>
                </c:pt>
                <c:pt idx="1475">
                  <c:v>8.7899999999999991</c:v>
                </c:pt>
                <c:pt idx="1476">
                  <c:v>51.23</c:v>
                </c:pt>
                <c:pt idx="1477">
                  <c:v>26.41</c:v>
                </c:pt>
                <c:pt idx="1478">
                  <c:v>12.08</c:v>
                </c:pt>
                <c:pt idx="1479">
                  <c:v>209.16</c:v>
                </c:pt>
                <c:pt idx="1480">
                  <c:v>20.74</c:v>
                </c:pt>
                <c:pt idx="1481">
                  <c:v>26.9</c:v>
                </c:pt>
                <c:pt idx="1482">
                  <c:v>15.24</c:v>
                </c:pt>
                <c:pt idx="1483">
                  <c:v>42</c:v>
                </c:pt>
                <c:pt idx="1484">
                  <c:v>50.36</c:v>
                </c:pt>
                <c:pt idx="1485">
                  <c:v>26.35</c:v>
                </c:pt>
                <c:pt idx="1486">
                  <c:v>11.82</c:v>
                </c:pt>
                <c:pt idx="1487">
                  <c:v>8.57</c:v>
                </c:pt>
                <c:pt idx="1488">
                  <c:v>9.57</c:v>
                </c:pt>
                <c:pt idx="1489">
                  <c:v>27.07</c:v>
                </c:pt>
                <c:pt idx="1490">
                  <c:v>11.57</c:v>
                </c:pt>
                <c:pt idx="1491">
                  <c:v>133</c:v>
                </c:pt>
                <c:pt idx="1492">
                  <c:v>28</c:v>
                </c:pt>
                <c:pt idx="1493">
                  <c:v>31</c:v>
                </c:pt>
                <c:pt idx="1494">
                  <c:v>38</c:v>
                </c:pt>
                <c:pt idx="1495">
                  <c:v>34</c:v>
                </c:pt>
                <c:pt idx="1496">
                  <c:v>25.06</c:v>
                </c:pt>
                <c:pt idx="1497">
                  <c:v>105.47</c:v>
                </c:pt>
                <c:pt idx="1498">
                  <c:v>29.71</c:v>
                </c:pt>
                <c:pt idx="1499">
                  <c:v>13.42</c:v>
                </c:pt>
                <c:pt idx="1500">
                  <c:v>179</c:v>
                </c:pt>
                <c:pt idx="1501">
                  <c:v>37</c:v>
                </c:pt>
                <c:pt idx="1502">
                  <c:v>8.2899999999999991</c:v>
                </c:pt>
                <c:pt idx="1503">
                  <c:v>4.88</c:v>
                </c:pt>
                <c:pt idx="1504">
                  <c:v>26.36</c:v>
                </c:pt>
                <c:pt idx="1505">
                  <c:v>27.15</c:v>
                </c:pt>
                <c:pt idx="1506">
                  <c:v>9.8699999999999992</c:v>
                </c:pt>
                <c:pt idx="1507">
                  <c:v>11.14</c:v>
                </c:pt>
                <c:pt idx="1508">
                  <c:v>40</c:v>
                </c:pt>
                <c:pt idx="1509">
                  <c:v>6.73</c:v>
                </c:pt>
                <c:pt idx="1510">
                  <c:v>13.7</c:v>
                </c:pt>
                <c:pt idx="1511">
                  <c:v>6.45</c:v>
                </c:pt>
                <c:pt idx="1512">
                  <c:v>31.31</c:v>
                </c:pt>
                <c:pt idx="1513">
                  <c:v>51.9</c:v>
                </c:pt>
                <c:pt idx="1514">
                  <c:v>109</c:v>
                </c:pt>
                <c:pt idx="1515">
                  <c:v>35.65</c:v>
                </c:pt>
                <c:pt idx="1516">
                  <c:v>31.39</c:v>
                </c:pt>
                <c:pt idx="1517">
                  <c:v>9.43</c:v>
                </c:pt>
                <c:pt idx="1518">
                  <c:v>24.66</c:v>
                </c:pt>
                <c:pt idx="1519">
                  <c:v>85</c:v>
                </c:pt>
                <c:pt idx="1520">
                  <c:v>190</c:v>
                </c:pt>
                <c:pt idx="1521">
                  <c:v>6.73</c:v>
                </c:pt>
                <c:pt idx="1522">
                  <c:v>6.01</c:v>
                </c:pt>
                <c:pt idx="1523">
                  <c:v>37.68</c:v>
                </c:pt>
                <c:pt idx="1524">
                  <c:v>22</c:v>
                </c:pt>
                <c:pt idx="1525">
                  <c:v>7.27</c:v>
                </c:pt>
                <c:pt idx="1526">
                  <c:v>18.47</c:v>
                </c:pt>
                <c:pt idx="1527">
                  <c:v>17.010000000000002</c:v>
                </c:pt>
                <c:pt idx="1528">
                  <c:v>124</c:v>
                </c:pt>
                <c:pt idx="1529">
                  <c:v>28.64</c:v>
                </c:pt>
                <c:pt idx="1530">
                  <c:v>18</c:v>
                </c:pt>
                <c:pt idx="1531">
                  <c:v>27</c:v>
                </c:pt>
                <c:pt idx="1532">
                  <c:v>178</c:v>
                </c:pt>
                <c:pt idx="1533">
                  <c:v>23.66</c:v>
                </c:pt>
                <c:pt idx="1534">
                  <c:v>48</c:v>
                </c:pt>
                <c:pt idx="1535">
                  <c:v>42</c:v>
                </c:pt>
                <c:pt idx="1536">
                  <c:v>29.71</c:v>
                </c:pt>
                <c:pt idx="1537">
                  <c:v>26.84</c:v>
                </c:pt>
                <c:pt idx="1538">
                  <c:v>14.49</c:v>
                </c:pt>
                <c:pt idx="1539">
                  <c:v>25.98</c:v>
                </c:pt>
                <c:pt idx="1540">
                  <c:v>13.78</c:v>
                </c:pt>
                <c:pt idx="1541">
                  <c:v>2.89</c:v>
                </c:pt>
                <c:pt idx="1542">
                  <c:v>50</c:v>
                </c:pt>
                <c:pt idx="1543">
                  <c:v>43.91</c:v>
                </c:pt>
                <c:pt idx="1544">
                  <c:v>14.41</c:v>
                </c:pt>
                <c:pt idx="1545">
                  <c:v>9.8000000000000007</c:v>
                </c:pt>
                <c:pt idx="1546">
                  <c:v>9.64</c:v>
                </c:pt>
                <c:pt idx="1547">
                  <c:v>88.87</c:v>
                </c:pt>
                <c:pt idx="1548">
                  <c:v>23.59</c:v>
                </c:pt>
                <c:pt idx="1549">
                  <c:v>7.49</c:v>
                </c:pt>
                <c:pt idx="1550">
                  <c:v>14.73</c:v>
                </c:pt>
                <c:pt idx="1551">
                  <c:v>9.18</c:v>
                </c:pt>
                <c:pt idx="1552">
                  <c:v>13.58</c:v>
                </c:pt>
                <c:pt idx="1553">
                  <c:v>25</c:v>
                </c:pt>
                <c:pt idx="1554">
                  <c:v>20.100000000000001</c:v>
                </c:pt>
                <c:pt idx="1555">
                  <c:v>15.84</c:v>
                </c:pt>
                <c:pt idx="1556">
                  <c:v>134.72</c:v>
                </c:pt>
                <c:pt idx="1557">
                  <c:v>16.329999999999998</c:v>
                </c:pt>
                <c:pt idx="1558">
                  <c:v>30.13</c:v>
                </c:pt>
                <c:pt idx="1559">
                  <c:v>10.01</c:v>
                </c:pt>
                <c:pt idx="1560">
                  <c:v>168</c:v>
                </c:pt>
                <c:pt idx="1561">
                  <c:v>33</c:v>
                </c:pt>
                <c:pt idx="1562">
                  <c:v>24</c:v>
                </c:pt>
                <c:pt idx="1563">
                  <c:v>66</c:v>
                </c:pt>
                <c:pt idx="1564">
                  <c:v>34</c:v>
                </c:pt>
                <c:pt idx="1565">
                  <c:v>160</c:v>
                </c:pt>
                <c:pt idx="1566">
                  <c:v>35</c:v>
                </c:pt>
                <c:pt idx="1567">
                  <c:v>135</c:v>
                </c:pt>
                <c:pt idx="1568">
                  <c:v>120</c:v>
                </c:pt>
                <c:pt idx="1569">
                  <c:v>2.1</c:v>
                </c:pt>
                <c:pt idx="1570">
                  <c:v>51</c:v>
                </c:pt>
                <c:pt idx="1571">
                  <c:v>27.15</c:v>
                </c:pt>
                <c:pt idx="1572">
                  <c:v>9.31</c:v>
                </c:pt>
                <c:pt idx="1573">
                  <c:v>154</c:v>
                </c:pt>
                <c:pt idx="1574">
                  <c:v>194</c:v>
                </c:pt>
                <c:pt idx="1575">
                  <c:v>39</c:v>
                </c:pt>
                <c:pt idx="1576">
                  <c:v>11.43</c:v>
                </c:pt>
                <c:pt idx="1577">
                  <c:v>11.32</c:v>
                </c:pt>
                <c:pt idx="1578">
                  <c:v>18.809999999999999</c:v>
                </c:pt>
                <c:pt idx="1579">
                  <c:v>5.27</c:v>
                </c:pt>
                <c:pt idx="1580">
                  <c:v>7.41</c:v>
                </c:pt>
                <c:pt idx="1581">
                  <c:v>12.62</c:v>
                </c:pt>
                <c:pt idx="1582">
                  <c:v>14.06</c:v>
                </c:pt>
                <c:pt idx="1583">
                  <c:v>10.75</c:v>
                </c:pt>
                <c:pt idx="1584">
                  <c:v>12.64</c:v>
                </c:pt>
                <c:pt idx="1585">
                  <c:v>14.46</c:v>
                </c:pt>
                <c:pt idx="1586">
                  <c:v>25.85</c:v>
                </c:pt>
                <c:pt idx="1587">
                  <c:v>33.54</c:v>
                </c:pt>
                <c:pt idx="1588">
                  <c:v>7.85</c:v>
                </c:pt>
                <c:pt idx="1589">
                  <c:v>69.83</c:v>
                </c:pt>
                <c:pt idx="1590">
                  <c:v>134</c:v>
                </c:pt>
                <c:pt idx="1591">
                  <c:v>8.56</c:v>
                </c:pt>
                <c:pt idx="1592">
                  <c:v>16.77</c:v>
                </c:pt>
                <c:pt idx="1593">
                  <c:v>32.99</c:v>
                </c:pt>
                <c:pt idx="1594">
                  <c:v>8.2799999999999994</c:v>
                </c:pt>
                <c:pt idx="1595">
                  <c:v>39.770000000000003</c:v>
                </c:pt>
                <c:pt idx="1596">
                  <c:v>11.61</c:v>
                </c:pt>
                <c:pt idx="1597">
                  <c:v>11.29</c:v>
                </c:pt>
                <c:pt idx="1598">
                  <c:v>1711.39</c:v>
                </c:pt>
                <c:pt idx="1599">
                  <c:v>46</c:v>
                </c:pt>
                <c:pt idx="1600">
                  <c:v>79</c:v>
                </c:pt>
                <c:pt idx="1601">
                  <c:v>37</c:v>
                </c:pt>
                <c:pt idx="1602">
                  <c:v>892.09</c:v>
                </c:pt>
                <c:pt idx="1603">
                  <c:v>42</c:v>
                </c:pt>
                <c:pt idx="1604">
                  <c:v>1843.14</c:v>
                </c:pt>
                <c:pt idx="1605">
                  <c:v>6.97</c:v>
                </c:pt>
                <c:pt idx="1606">
                  <c:v>15.69</c:v>
                </c:pt>
                <c:pt idx="1607">
                  <c:v>1640.83</c:v>
                </c:pt>
                <c:pt idx="1608">
                  <c:v>196</c:v>
                </c:pt>
                <c:pt idx="1609">
                  <c:v>862.95</c:v>
                </c:pt>
                <c:pt idx="1610">
                  <c:v>12.22</c:v>
                </c:pt>
                <c:pt idx="1611">
                  <c:v>12.81</c:v>
                </c:pt>
                <c:pt idx="1612">
                  <c:v>15.14</c:v>
                </c:pt>
                <c:pt idx="1613">
                  <c:v>2886.52</c:v>
                </c:pt>
                <c:pt idx="1614">
                  <c:v>2588.0100000000002</c:v>
                </c:pt>
                <c:pt idx="1615">
                  <c:v>1396.23</c:v>
                </c:pt>
                <c:pt idx="1616">
                  <c:v>664.43</c:v>
                </c:pt>
                <c:pt idx="1617">
                  <c:v>1059.8399999999999</c:v>
                </c:pt>
                <c:pt idx="1618">
                  <c:v>990.55</c:v>
                </c:pt>
                <c:pt idx="1619">
                  <c:v>98.93</c:v>
                </c:pt>
                <c:pt idx="1620">
                  <c:v>5.93</c:v>
                </c:pt>
                <c:pt idx="1621">
                  <c:v>40</c:v>
                </c:pt>
                <c:pt idx="1622">
                  <c:v>2280.36</c:v>
                </c:pt>
                <c:pt idx="1623">
                  <c:v>20</c:v>
                </c:pt>
                <c:pt idx="1624">
                  <c:v>1636.72</c:v>
                </c:pt>
                <c:pt idx="1625">
                  <c:v>5.8</c:v>
                </c:pt>
                <c:pt idx="1626">
                  <c:v>92.22</c:v>
                </c:pt>
                <c:pt idx="1627">
                  <c:v>55</c:v>
                </c:pt>
                <c:pt idx="1628">
                  <c:v>22</c:v>
                </c:pt>
                <c:pt idx="1629">
                  <c:v>21.88</c:v>
                </c:pt>
                <c:pt idx="1630">
                  <c:v>156.6</c:v>
                </c:pt>
                <c:pt idx="1631">
                  <c:v>32.78</c:v>
                </c:pt>
                <c:pt idx="1632">
                  <c:v>276.25</c:v>
                </c:pt>
                <c:pt idx="1633">
                  <c:v>17.72</c:v>
                </c:pt>
                <c:pt idx="1634">
                  <c:v>2854.74</c:v>
                </c:pt>
                <c:pt idx="1635">
                  <c:v>36</c:v>
                </c:pt>
                <c:pt idx="1636">
                  <c:v>4054.77</c:v>
                </c:pt>
                <c:pt idx="1637">
                  <c:v>53</c:v>
                </c:pt>
                <c:pt idx="1638">
                  <c:v>18.41</c:v>
                </c:pt>
                <c:pt idx="1639">
                  <c:v>15.08</c:v>
                </c:pt>
                <c:pt idx="1640">
                  <c:v>13.08</c:v>
                </c:pt>
                <c:pt idx="1641">
                  <c:v>28.85</c:v>
                </c:pt>
                <c:pt idx="1642">
                  <c:v>106</c:v>
                </c:pt>
                <c:pt idx="1643">
                  <c:v>55</c:v>
                </c:pt>
                <c:pt idx="1644">
                  <c:v>42</c:v>
                </c:pt>
                <c:pt idx="1645">
                  <c:v>64</c:v>
                </c:pt>
                <c:pt idx="1646">
                  <c:v>33</c:v>
                </c:pt>
                <c:pt idx="1647">
                  <c:v>61</c:v>
                </c:pt>
                <c:pt idx="1648">
                  <c:v>40.06</c:v>
                </c:pt>
                <c:pt idx="1649">
                  <c:v>5.67</c:v>
                </c:pt>
                <c:pt idx="1650">
                  <c:v>11.24</c:v>
                </c:pt>
                <c:pt idx="1651">
                  <c:v>7.53</c:v>
                </c:pt>
                <c:pt idx="1652">
                  <c:v>76.540000000000006</c:v>
                </c:pt>
                <c:pt idx="1653">
                  <c:v>12.64</c:v>
                </c:pt>
                <c:pt idx="1654">
                  <c:v>3.55</c:v>
                </c:pt>
                <c:pt idx="1655">
                  <c:v>42.78</c:v>
                </c:pt>
                <c:pt idx="1656">
                  <c:v>84</c:v>
                </c:pt>
                <c:pt idx="1657">
                  <c:v>31</c:v>
                </c:pt>
                <c:pt idx="1658">
                  <c:v>6.44</c:v>
                </c:pt>
                <c:pt idx="1659">
                  <c:v>22.07</c:v>
                </c:pt>
                <c:pt idx="1660">
                  <c:v>61</c:v>
                </c:pt>
                <c:pt idx="1661">
                  <c:v>18.809999999999999</c:v>
                </c:pt>
                <c:pt idx="1662">
                  <c:v>29.78</c:v>
                </c:pt>
                <c:pt idx="1663">
                  <c:v>26.02</c:v>
                </c:pt>
                <c:pt idx="1664">
                  <c:v>20</c:v>
                </c:pt>
                <c:pt idx="1665">
                  <c:v>173</c:v>
                </c:pt>
                <c:pt idx="1666">
                  <c:v>136</c:v>
                </c:pt>
                <c:pt idx="1667">
                  <c:v>17</c:v>
                </c:pt>
                <c:pt idx="1668">
                  <c:v>43</c:v>
                </c:pt>
                <c:pt idx="1669">
                  <c:v>149</c:v>
                </c:pt>
                <c:pt idx="1670">
                  <c:v>20</c:v>
                </c:pt>
                <c:pt idx="1671">
                  <c:v>175</c:v>
                </c:pt>
                <c:pt idx="1672">
                  <c:v>30</c:v>
                </c:pt>
                <c:pt idx="1673">
                  <c:v>71</c:v>
                </c:pt>
                <c:pt idx="1674">
                  <c:v>70.73</c:v>
                </c:pt>
                <c:pt idx="1675">
                  <c:v>7.74</c:v>
                </c:pt>
                <c:pt idx="1676">
                  <c:v>42</c:v>
                </c:pt>
                <c:pt idx="1677">
                  <c:v>20</c:v>
                </c:pt>
                <c:pt idx="1678">
                  <c:v>21</c:v>
                </c:pt>
                <c:pt idx="1679">
                  <c:v>39</c:v>
                </c:pt>
                <c:pt idx="1680">
                  <c:v>34</c:v>
                </c:pt>
                <c:pt idx="1681">
                  <c:v>36</c:v>
                </c:pt>
                <c:pt idx="1682">
                  <c:v>15.18</c:v>
                </c:pt>
                <c:pt idx="1683">
                  <c:v>36</c:v>
                </c:pt>
                <c:pt idx="1684">
                  <c:v>22.46</c:v>
                </c:pt>
                <c:pt idx="1685">
                  <c:v>22.87</c:v>
                </c:pt>
                <c:pt idx="1686">
                  <c:v>26.4</c:v>
                </c:pt>
                <c:pt idx="1687">
                  <c:v>29</c:v>
                </c:pt>
                <c:pt idx="1688">
                  <c:v>54</c:v>
                </c:pt>
                <c:pt idx="1689">
                  <c:v>33.369999999999997</c:v>
                </c:pt>
                <c:pt idx="1690">
                  <c:v>9.66</c:v>
                </c:pt>
                <c:pt idx="1691">
                  <c:v>7.56</c:v>
                </c:pt>
                <c:pt idx="1692">
                  <c:v>14.95</c:v>
                </c:pt>
                <c:pt idx="1693">
                  <c:v>48.88</c:v>
                </c:pt>
                <c:pt idx="1694">
                  <c:v>284.92</c:v>
                </c:pt>
                <c:pt idx="1695">
                  <c:v>7.03</c:v>
                </c:pt>
                <c:pt idx="1696">
                  <c:v>15.92</c:v>
                </c:pt>
                <c:pt idx="1697">
                  <c:v>31.15</c:v>
                </c:pt>
                <c:pt idx="1698">
                  <c:v>15.09</c:v>
                </c:pt>
                <c:pt idx="1699">
                  <c:v>12.87</c:v>
                </c:pt>
                <c:pt idx="1700">
                  <c:v>30.01</c:v>
                </c:pt>
                <c:pt idx="1701">
                  <c:v>8.09</c:v>
                </c:pt>
                <c:pt idx="1702">
                  <c:v>10.56</c:v>
                </c:pt>
                <c:pt idx="1703">
                  <c:v>554</c:v>
                </c:pt>
                <c:pt idx="1704">
                  <c:v>69.489999999999995</c:v>
                </c:pt>
                <c:pt idx="1705">
                  <c:v>113.24</c:v>
                </c:pt>
                <c:pt idx="1706">
                  <c:v>13.82</c:v>
                </c:pt>
                <c:pt idx="1707">
                  <c:v>60.39</c:v>
                </c:pt>
                <c:pt idx="1708">
                  <c:v>31.95</c:v>
                </c:pt>
                <c:pt idx="1709">
                  <c:v>9.8000000000000007</c:v>
                </c:pt>
                <c:pt idx="1710">
                  <c:v>160</c:v>
                </c:pt>
                <c:pt idx="1711">
                  <c:v>45</c:v>
                </c:pt>
                <c:pt idx="1712">
                  <c:v>185.78</c:v>
                </c:pt>
                <c:pt idx="1713">
                  <c:v>11.93</c:v>
                </c:pt>
                <c:pt idx="1714">
                  <c:v>44.49</c:v>
                </c:pt>
                <c:pt idx="1715">
                  <c:v>20.54</c:v>
                </c:pt>
                <c:pt idx="1716">
                  <c:v>1.52</c:v>
                </c:pt>
                <c:pt idx="1717">
                  <c:v>75.25</c:v>
                </c:pt>
                <c:pt idx="1718">
                  <c:v>12.73</c:v>
                </c:pt>
                <c:pt idx="1719">
                  <c:v>2443.2399999999998</c:v>
                </c:pt>
                <c:pt idx="1720">
                  <c:v>2718.51</c:v>
                </c:pt>
                <c:pt idx="1721">
                  <c:v>71.12</c:v>
                </c:pt>
                <c:pt idx="1722">
                  <c:v>13.43</c:v>
                </c:pt>
                <c:pt idx="1723">
                  <c:v>16.559999999999999</c:v>
                </c:pt>
                <c:pt idx="1724">
                  <c:v>996.24</c:v>
                </c:pt>
                <c:pt idx="1725">
                  <c:v>1757.81</c:v>
                </c:pt>
                <c:pt idx="1726">
                  <c:v>51.04</c:v>
                </c:pt>
                <c:pt idx="1727">
                  <c:v>24.87</c:v>
                </c:pt>
                <c:pt idx="1728">
                  <c:v>17.170000000000002</c:v>
                </c:pt>
                <c:pt idx="1729">
                  <c:v>39</c:v>
                </c:pt>
                <c:pt idx="1730">
                  <c:v>761.33</c:v>
                </c:pt>
                <c:pt idx="1731">
                  <c:v>28</c:v>
                </c:pt>
                <c:pt idx="1732">
                  <c:v>1037.07</c:v>
                </c:pt>
                <c:pt idx="1733">
                  <c:v>8.4</c:v>
                </c:pt>
                <c:pt idx="1734">
                  <c:v>30.66</c:v>
                </c:pt>
                <c:pt idx="1735">
                  <c:v>4.3</c:v>
                </c:pt>
                <c:pt idx="1736">
                  <c:v>19.11</c:v>
                </c:pt>
                <c:pt idx="1737">
                  <c:v>32</c:v>
                </c:pt>
                <c:pt idx="1738">
                  <c:v>13.21</c:v>
                </c:pt>
                <c:pt idx="1739">
                  <c:v>8.31</c:v>
                </c:pt>
                <c:pt idx="1740">
                  <c:v>7.14</c:v>
                </c:pt>
                <c:pt idx="1741">
                  <c:v>19.46</c:v>
                </c:pt>
                <c:pt idx="1742">
                  <c:v>20.6</c:v>
                </c:pt>
                <c:pt idx="1743">
                  <c:v>19.62</c:v>
                </c:pt>
                <c:pt idx="1744">
                  <c:v>970.47</c:v>
                </c:pt>
                <c:pt idx="1745">
                  <c:v>46</c:v>
                </c:pt>
                <c:pt idx="1746">
                  <c:v>8.75</c:v>
                </c:pt>
                <c:pt idx="1747">
                  <c:v>15.54</c:v>
                </c:pt>
                <c:pt idx="1748">
                  <c:v>19.3</c:v>
                </c:pt>
                <c:pt idx="1749">
                  <c:v>27</c:v>
                </c:pt>
                <c:pt idx="1750">
                  <c:v>1002.13</c:v>
                </c:pt>
                <c:pt idx="1751">
                  <c:v>1541.12</c:v>
                </c:pt>
                <c:pt idx="1752">
                  <c:v>1099.7</c:v>
                </c:pt>
                <c:pt idx="1753">
                  <c:v>1272.47</c:v>
                </c:pt>
                <c:pt idx="1754">
                  <c:v>20</c:v>
                </c:pt>
                <c:pt idx="1755">
                  <c:v>982.71</c:v>
                </c:pt>
                <c:pt idx="1756">
                  <c:v>7.03</c:v>
                </c:pt>
                <c:pt idx="1757">
                  <c:v>13.8</c:v>
                </c:pt>
                <c:pt idx="1758">
                  <c:v>6.86</c:v>
                </c:pt>
                <c:pt idx="1759">
                  <c:v>45</c:v>
                </c:pt>
                <c:pt idx="1760">
                  <c:v>29</c:v>
                </c:pt>
                <c:pt idx="1761">
                  <c:v>29</c:v>
                </c:pt>
                <c:pt idx="1762">
                  <c:v>6.05</c:v>
                </c:pt>
                <c:pt idx="1763">
                  <c:v>149</c:v>
                </c:pt>
                <c:pt idx="1764">
                  <c:v>81.77</c:v>
                </c:pt>
                <c:pt idx="1765">
                  <c:v>33.29</c:v>
                </c:pt>
                <c:pt idx="1766">
                  <c:v>20</c:v>
                </c:pt>
                <c:pt idx="1767">
                  <c:v>34</c:v>
                </c:pt>
                <c:pt idx="1768">
                  <c:v>78</c:v>
                </c:pt>
                <c:pt idx="1769">
                  <c:v>19.670000000000002</c:v>
                </c:pt>
                <c:pt idx="1770">
                  <c:v>151.97</c:v>
                </c:pt>
                <c:pt idx="1771">
                  <c:v>87.8</c:v>
                </c:pt>
                <c:pt idx="1772">
                  <c:v>30.44</c:v>
                </c:pt>
                <c:pt idx="1773">
                  <c:v>23.41</c:v>
                </c:pt>
                <c:pt idx="1774">
                  <c:v>8.19</c:v>
                </c:pt>
                <c:pt idx="1775">
                  <c:v>179.66</c:v>
                </c:pt>
                <c:pt idx="1776">
                  <c:v>40</c:v>
                </c:pt>
                <c:pt idx="1777">
                  <c:v>123</c:v>
                </c:pt>
                <c:pt idx="1778">
                  <c:v>15.56</c:v>
                </c:pt>
                <c:pt idx="1779">
                  <c:v>13.24</c:v>
                </c:pt>
                <c:pt idx="1780">
                  <c:v>62.99</c:v>
                </c:pt>
                <c:pt idx="1781">
                  <c:v>31.18</c:v>
                </c:pt>
                <c:pt idx="1782">
                  <c:v>15.78</c:v>
                </c:pt>
                <c:pt idx="1783">
                  <c:v>40.82</c:v>
                </c:pt>
                <c:pt idx="1784">
                  <c:v>107.42</c:v>
                </c:pt>
                <c:pt idx="1785">
                  <c:v>21</c:v>
                </c:pt>
                <c:pt idx="1786">
                  <c:v>27</c:v>
                </c:pt>
                <c:pt idx="1787">
                  <c:v>172</c:v>
                </c:pt>
                <c:pt idx="1788">
                  <c:v>29</c:v>
                </c:pt>
                <c:pt idx="1789">
                  <c:v>195</c:v>
                </c:pt>
                <c:pt idx="1790">
                  <c:v>25</c:v>
                </c:pt>
                <c:pt idx="1791">
                  <c:v>39</c:v>
                </c:pt>
                <c:pt idx="1792">
                  <c:v>90</c:v>
                </c:pt>
                <c:pt idx="1793">
                  <c:v>107</c:v>
                </c:pt>
                <c:pt idx="1794">
                  <c:v>22</c:v>
                </c:pt>
                <c:pt idx="1795">
                  <c:v>55</c:v>
                </c:pt>
                <c:pt idx="1796">
                  <c:v>58</c:v>
                </c:pt>
                <c:pt idx="1797">
                  <c:v>18.899999999999999</c:v>
                </c:pt>
                <c:pt idx="1798">
                  <c:v>14.27</c:v>
                </c:pt>
                <c:pt idx="1799">
                  <c:v>80.12</c:v>
                </c:pt>
                <c:pt idx="1800">
                  <c:v>283.31</c:v>
                </c:pt>
                <c:pt idx="1801">
                  <c:v>25</c:v>
                </c:pt>
                <c:pt idx="1802">
                  <c:v>36</c:v>
                </c:pt>
                <c:pt idx="1803">
                  <c:v>20.440000000000001</c:v>
                </c:pt>
                <c:pt idx="1804">
                  <c:v>41.84</c:v>
                </c:pt>
                <c:pt idx="1805">
                  <c:v>61.55</c:v>
                </c:pt>
                <c:pt idx="1806">
                  <c:v>42.53</c:v>
                </c:pt>
                <c:pt idx="1807">
                  <c:v>8.09</c:v>
                </c:pt>
                <c:pt idx="1808">
                  <c:v>15.35</c:v>
                </c:pt>
                <c:pt idx="1809">
                  <c:v>1.71</c:v>
                </c:pt>
                <c:pt idx="1810">
                  <c:v>29.76</c:v>
                </c:pt>
                <c:pt idx="1811">
                  <c:v>16.28</c:v>
                </c:pt>
                <c:pt idx="1812">
                  <c:v>16.78</c:v>
                </c:pt>
                <c:pt idx="1813">
                  <c:v>12.37</c:v>
                </c:pt>
                <c:pt idx="1814">
                  <c:v>55.76</c:v>
                </c:pt>
                <c:pt idx="1815">
                  <c:v>32</c:v>
                </c:pt>
                <c:pt idx="1816">
                  <c:v>39</c:v>
                </c:pt>
                <c:pt idx="1817">
                  <c:v>34</c:v>
                </c:pt>
                <c:pt idx="1818">
                  <c:v>150</c:v>
                </c:pt>
                <c:pt idx="1819">
                  <c:v>29</c:v>
                </c:pt>
                <c:pt idx="1820">
                  <c:v>30</c:v>
                </c:pt>
                <c:pt idx="1821">
                  <c:v>30.24</c:v>
                </c:pt>
                <c:pt idx="1822">
                  <c:v>9.16</c:v>
                </c:pt>
                <c:pt idx="1823">
                  <c:v>6.41</c:v>
                </c:pt>
                <c:pt idx="1824">
                  <c:v>62.84</c:v>
                </c:pt>
                <c:pt idx="1825">
                  <c:v>15.72</c:v>
                </c:pt>
                <c:pt idx="1826">
                  <c:v>3903.95</c:v>
                </c:pt>
                <c:pt idx="1827">
                  <c:v>7.59</c:v>
                </c:pt>
                <c:pt idx="1828">
                  <c:v>16.25</c:v>
                </c:pt>
                <c:pt idx="1829">
                  <c:v>20.64</c:v>
                </c:pt>
                <c:pt idx="1830">
                  <c:v>7.24</c:v>
                </c:pt>
                <c:pt idx="1831">
                  <c:v>39.31</c:v>
                </c:pt>
                <c:pt idx="1832">
                  <c:v>103.61</c:v>
                </c:pt>
                <c:pt idx="1833">
                  <c:v>21.92</c:v>
                </c:pt>
                <c:pt idx="1834">
                  <c:v>11.12</c:v>
                </c:pt>
                <c:pt idx="1835">
                  <c:v>1626.48</c:v>
                </c:pt>
                <c:pt idx="1836">
                  <c:v>46</c:v>
                </c:pt>
                <c:pt idx="1837">
                  <c:v>57</c:v>
                </c:pt>
                <c:pt idx="1838">
                  <c:v>983.36</c:v>
                </c:pt>
                <c:pt idx="1839">
                  <c:v>15.86</c:v>
                </c:pt>
                <c:pt idx="1840">
                  <c:v>15.98</c:v>
                </c:pt>
                <c:pt idx="1841">
                  <c:v>9.8800000000000008</c:v>
                </c:pt>
                <c:pt idx="1842">
                  <c:v>1408.08</c:v>
                </c:pt>
                <c:pt idx="1843">
                  <c:v>26</c:v>
                </c:pt>
                <c:pt idx="1844">
                  <c:v>1068.04</c:v>
                </c:pt>
                <c:pt idx="1845">
                  <c:v>55.55</c:v>
                </c:pt>
                <c:pt idx="1846">
                  <c:v>41</c:v>
                </c:pt>
                <c:pt idx="1847">
                  <c:v>15.94</c:v>
                </c:pt>
                <c:pt idx="1848">
                  <c:v>40.159999999999997</c:v>
                </c:pt>
                <c:pt idx="1849">
                  <c:v>1013.67</c:v>
                </c:pt>
                <c:pt idx="1850">
                  <c:v>56</c:v>
                </c:pt>
                <c:pt idx="1851">
                  <c:v>19.18</c:v>
                </c:pt>
                <c:pt idx="1852">
                  <c:v>87.27</c:v>
                </c:pt>
                <c:pt idx="1853">
                  <c:v>33.94</c:v>
                </c:pt>
                <c:pt idx="1854">
                  <c:v>29.04</c:v>
                </c:pt>
                <c:pt idx="1855">
                  <c:v>15.59</c:v>
                </c:pt>
                <c:pt idx="1856">
                  <c:v>8.92</c:v>
                </c:pt>
                <c:pt idx="1857">
                  <c:v>36</c:v>
                </c:pt>
                <c:pt idx="1858">
                  <c:v>5103.51</c:v>
                </c:pt>
                <c:pt idx="1859">
                  <c:v>138</c:v>
                </c:pt>
                <c:pt idx="1860">
                  <c:v>35</c:v>
                </c:pt>
                <c:pt idx="1861">
                  <c:v>63.51</c:v>
                </c:pt>
                <c:pt idx="1862">
                  <c:v>208.55</c:v>
                </c:pt>
                <c:pt idx="1863">
                  <c:v>8.14</c:v>
                </c:pt>
                <c:pt idx="1864">
                  <c:v>45.85</c:v>
                </c:pt>
                <c:pt idx="1865">
                  <c:v>28.16</c:v>
                </c:pt>
                <c:pt idx="1866">
                  <c:v>22.08</c:v>
                </c:pt>
                <c:pt idx="1867">
                  <c:v>77.84</c:v>
                </c:pt>
                <c:pt idx="1868">
                  <c:v>29.58</c:v>
                </c:pt>
                <c:pt idx="1869">
                  <c:v>7.7</c:v>
                </c:pt>
                <c:pt idx="1870">
                  <c:v>7.71</c:v>
                </c:pt>
                <c:pt idx="1871">
                  <c:v>55</c:v>
                </c:pt>
                <c:pt idx="1872">
                  <c:v>3903.73</c:v>
                </c:pt>
                <c:pt idx="1873">
                  <c:v>35</c:v>
                </c:pt>
                <c:pt idx="1874">
                  <c:v>1098.9100000000001</c:v>
                </c:pt>
                <c:pt idx="1875">
                  <c:v>134</c:v>
                </c:pt>
                <c:pt idx="1876">
                  <c:v>2647.38</c:v>
                </c:pt>
                <c:pt idx="1877">
                  <c:v>8.8699999999999992</c:v>
                </c:pt>
                <c:pt idx="1878">
                  <c:v>17.75</c:v>
                </c:pt>
                <c:pt idx="1879">
                  <c:v>9.69</c:v>
                </c:pt>
                <c:pt idx="1880">
                  <c:v>1158.1500000000001</c:v>
                </c:pt>
                <c:pt idx="1881">
                  <c:v>1043.1199999999999</c:v>
                </c:pt>
                <c:pt idx="1882">
                  <c:v>33</c:v>
                </c:pt>
                <c:pt idx="1883">
                  <c:v>1395.49</c:v>
                </c:pt>
                <c:pt idx="1884">
                  <c:v>3071.14</c:v>
                </c:pt>
                <c:pt idx="1885">
                  <c:v>50</c:v>
                </c:pt>
                <c:pt idx="1886">
                  <c:v>22.27</c:v>
                </c:pt>
                <c:pt idx="1887">
                  <c:v>34.15</c:v>
                </c:pt>
                <c:pt idx="1888">
                  <c:v>14.46</c:v>
                </c:pt>
                <c:pt idx="1889">
                  <c:v>23.27</c:v>
                </c:pt>
                <c:pt idx="1890">
                  <c:v>89.33</c:v>
                </c:pt>
                <c:pt idx="1891">
                  <c:v>27.19</c:v>
                </c:pt>
                <c:pt idx="1892">
                  <c:v>164</c:v>
                </c:pt>
                <c:pt idx="1893">
                  <c:v>46</c:v>
                </c:pt>
                <c:pt idx="1894">
                  <c:v>32.32</c:v>
                </c:pt>
                <c:pt idx="1895">
                  <c:v>80.819999999999993</c:v>
                </c:pt>
                <c:pt idx="1896">
                  <c:v>17.420000000000002</c:v>
                </c:pt>
                <c:pt idx="1897">
                  <c:v>48</c:v>
                </c:pt>
                <c:pt idx="1898">
                  <c:v>16.18</c:v>
                </c:pt>
                <c:pt idx="1899">
                  <c:v>25.49</c:v>
                </c:pt>
                <c:pt idx="1900">
                  <c:v>16.41</c:v>
                </c:pt>
                <c:pt idx="1901">
                  <c:v>18.47</c:v>
                </c:pt>
                <c:pt idx="1902">
                  <c:v>25.7</c:v>
                </c:pt>
                <c:pt idx="1903">
                  <c:v>17</c:v>
                </c:pt>
                <c:pt idx="1904">
                  <c:v>33</c:v>
                </c:pt>
                <c:pt idx="1905">
                  <c:v>33</c:v>
                </c:pt>
                <c:pt idx="1906">
                  <c:v>36</c:v>
                </c:pt>
                <c:pt idx="1907">
                  <c:v>10.5</c:v>
                </c:pt>
                <c:pt idx="1908">
                  <c:v>45.54</c:v>
                </c:pt>
                <c:pt idx="1909">
                  <c:v>30.33</c:v>
                </c:pt>
                <c:pt idx="1910">
                  <c:v>43</c:v>
                </c:pt>
                <c:pt idx="1911">
                  <c:v>67</c:v>
                </c:pt>
                <c:pt idx="1912">
                  <c:v>13.89</c:v>
                </c:pt>
                <c:pt idx="1913">
                  <c:v>33</c:v>
                </c:pt>
                <c:pt idx="1914">
                  <c:v>26.49</c:v>
                </c:pt>
                <c:pt idx="1915">
                  <c:v>6.05</c:v>
                </c:pt>
                <c:pt idx="1916">
                  <c:v>29</c:v>
                </c:pt>
                <c:pt idx="1917">
                  <c:v>32</c:v>
                </c:pt>
                <c:pt idx="1918">
                  <c:v>137</c:v>
                </c:pt>
                <c:pt idx="1919">
                  <c:v>39</c:v>
                </c:pt>
                <c:pt idx="1920">
                  <c:v>9.3800000000000008</c:v>
                </c:pt>
                <c:pt idx="1921">
                  <c:v>13.03</c:v>
                </c:pt>
                <c:pt idx="1922">
                  <c:v>12.46</c:v>
                </c:pt>
                <c:pt idx="1923">
                  <c:v>10.25</c:v>
                </c:pt>
                <c:pt idx="1924">
                  <c:v>64.5</c:v>
                </c:pt>
                <c:pt idx="1925">
                  <c:v>45.63</c:v>
                </c:pt>
                <c:pt idx="1926">
                  <c:v>35.909999999999997</c:v>
                </c:pt>
                <c:pt idx="1927">
                  <c:v>5.12</c:v>
                </c:pt>
                <c:pt idx="1928">
                  <c:v>17.940000000000001</c:v>
                </c:pt>
                <c:pt idx="1929">
                  <c:v>16.96</c:v>
                </c:pt>
                <c:pt idx="1930">
                  <c:v>97</c:v>
                </c:pt>
                <c:pt idx="1931">
                  <c:v>74</c:v>
                </c:pt>
                <c:pt idx="1932">
                  <c:v>102</c:v>
                </c:pt>
                <c:pt idx="1933">
                  <c:v>43</c:v>
                </c:pt>
                <c:pt idx="1934">
                  <c:v>47.49</c:v>
                </c:pt>
                <c:pt idx="1935">
                  <c:v>23</c:v>
                </c:pt>
                <c:pt idx="1936">
                  <c:v>40</c:v>
                </c:pt>
                <c:pt idx="1937">
                  <c:v>12.49</c:v>
                </c:pt>
                <c:pt idx="1938">
                  <c:v>8.92</c:v>
                </c:pt>
                <c:pt idx="1939">
                  <c:v>38.94</c:v>
                </c:pt>
                <c:pt idx="1940">
                  <c:v>65</c:v>
                </c:pt>
                <c:pt idx="1941">
                  <c:v>17.29</c:v>
                </c:pt>
                <c:pt idx="1942">
                  <c:v>197</c:v>
                </c:pt>
                <c:pt idx="1943">
                  <c:v>28</c:v>
                </c:pt>
                <c:pt idx="1944">
                  <c:v>28</c:v>
                </c:pt>
                <c:pt idx="1945">
                  <c:v>15.18</c:v>
                </c:pt>
                <c:pt idx="1946">
                  <c:v>16.55</c:v>
                </c:pt>
                <c:pt idx="1947">
                  <c:v>97</c:v>
                </c:pt>
                <c:pt idx="1948">
                  <c:v>151</c:v>
                </c:pt>
                <c:pt idx="1949">
                  <c:v>17</c:v>
                </c:pt>
                <c:pt idx="1950">
                  <c:v>43.4</c:v>
                </c:pt>
                <c:pt idx="1951">
                  <c:v>16.079999999999998</c:v>
                </c:pt>
                <c:pt idx="1952">
                  <c:v>5.14</c:v>
                </c:pt>
                <c:pt idx="1953">
                  <c:v>17.09</c:v>
                </c:pt>
                <c:pt idx="1954">
                  <c:v>35.380000000000003</c:v>
                </c:pt>
                <c:pt idx="1955">
                  <c:v>19.649999999999999</c:v>
                </c:pt>
                <c:pt idx="1956">
                  <c:v>42.78</c:v>
                </c:pt>
                <c:pt idx="1957">
                  <c:v>8.61</c:v>
                </c:pt>
                <c:pt idx="1958">
                  <c:v>45.43</c:v>
                </c:pt>
                <c:pt idx="1959">
                  <c:v>17.190000000000001</c:v>
                </c:pt>
                <c:pt idx="1960">
                  <c:v>17.420000000000002</c:v>
                </c:pt>
                <c:pt idx="1961">
                  <c:v>13.83</c:v>
                </c:pt>
                <c:pt idx="1962">
                  <c:v>10.81</c:v>
                </c:pt>
                <c:pt idx="1963">
                  <c:v>69.239999999999995</c:v>
                </c:pt>
                <c:pt idx="1964">
                  <c:v>3.66</c:v>
                </c:pt>
                <c:pt idx="1965">
                  <c:v>14.24</c:v>
                </c:pt>
                <c:pt idx="1966">
                  <c:v>50</c:v>
                </c:pt>
                <c:pt idx="1967">
                  <c:v>29.34</c:v>
                </c:pt>
                <c:pt idx="1968">
                  <c:v>44.49</c:v>
                </c:pt>
                <c:pt idx="1969">
                  <c:v>27.29</c:v>
                </c:pt>
                <c:pt idx="1970">
                  <c:v>66</c:v>
                </c:pt>
                <c:pt idx="1971">
                  <c:v>33</c:v>
                </c:pt>
                <c:pt idx="1972">
                  <c:v>18</c:v>
                </c:pt>
                <c:pt idx="1973">
                  <c:v>1880.95</c:v>
                </c:pt>
                <c:pt idx="1974">
                  <c:v>31.76</c:v>
                </c:pt>
                <c:pt idx="1975">
                  <c:v>21.76</c:v>
                </c:pt>
                <c:pt idx="1976">
                  <c:v>75</c:v>
                </c:pt>
                <c:pt idx="1977">
                  <c:v>43.6</c:v>
                </c:pt>
                <c:pt idx="1978">
                  <c:v>8.94</c:v>
                </c:pt>
                <c:pt idx="1979">
                  <c:v>25.26</c:v>
                </c:pt>
                <c:pt idx="1980">
                  <c:v>32.130000000000003</c:v>
                </c:pt>
                <c:pt idx="1981">
                  <c:v>54.98</c:v>
                </c:pt>
                <c:pt idx="1982">
                  <c:v>16</c:v>
                </c:pt>
                <c:pt idx="1983">
                  <c:v>1138.79</c:v>
                </c:pt>
                <c:pt idx="1984">
                  <c:v>917.45</c:v>
                </c:pt>
                <c:pt idx="1985">
                  <c:v>8.06</c:v>
                </c:pt>
                <c:pt idx="1986">
                  <c:v>17.27</c:v>
                </c:pt>
                <c:pt idx="1987">
                  <c:v>7.28</c:v>
                </c:pt>
                <c:pt idx="1988">
                  <c:v>14.31</c:v>
                </c:pt>
                <c:pt idx="1989">
                  <c:v>2023.68</c:v>
                </c:pt>
                <c:pt idx="1990">
                  <c:v>3785.78</c:v>
                </c:pt>
                <c:pt idx="1991">
                  <c:v>576</c:v>
                </c:pt>
                <c:pt idx="1992">
                  <c:v>1225.33</c:v>
                </c:pt>
                <c:pt idx="1993">
                  <c:v>177</c:v>
                </c:pt>
                <c:pt idx="1994">
                  <c:v>1946.57</c:v>
                </c:pt>
                <c:pt idx="1995">
                  <c:v>29</c:v>
                </c:pt>
                <c:pt idx="1996">
                  <c:v>178</c:v>
                </c:pt>
                <c:pt idx="1997">
                  <c:v>57.35</c:v>
                </c:pt>
                <c:pt idx="1998">
                  <c:v>16.510000000000002</c:v>
                </c:pt>
                <c:pt idx="1999">
                  <c:v>16.63</c:v>
                </c:pt>
                <c:pt idx="2000">
                  <c:v>22</c:v>
                </c:pt>
                <c:pt idx="2001">
                  <c:v>40</c:v>
                </c:pt>
                <c:pt idx="2002">
                  <c:v>1436.98</c:v>
                </c:pt>
                <c:pt idx="2003">
                  <c:v>130</c:v>
                </c:pt>
                <c:pt idx="2004">
                  <c:v>6.37</c:v>
                </c:pt>
                <c:pt idx="2005">
                  <c:v>2.63</c:v>
                </c:pt>
                <c:pt idx="2006">
                  <c:v>228.06</c:v>
                </c:pt>
                <c:pt idx="2007">
                  <c:v>29.41</c:v>
                </c:pt>
                <c:pt idx="2008">
                  <c:v>6.4</c:v>
                </c:pt>
                <c:pt idx="2009">
                  <c:v>101.56</c:v>
                </c:pt>
                <c:pt idx="2010">
                  <c:v>8.4499999999999993</c:v>
                </c:pt>
                <c:pt idx="2011">
                  <c:v>2500</c:v>
                </c:pt>
                <c:pt idx="2012">
                  <c:v>2500</c:v>
                </c:pt>
                <c:pt idx="2013">
                  <c:v>91</c:v>
                </c:pt>
                <c:pt idx="2014">
                  <c:v>2840.15</c:v>
                </c:pt>
                <c:pt idx="2015">
                  <c:v>110</c:v>
                </c:pt>
                <c:pt idx="2016">
                  <c:v>40.299999999999997</c:v>
                </c:pt>
                <c:pt idx="2017">
                  <c:v>41.9</c:v>
                </c:pt>
                <c:pt idx="2018">
                  <c:v>95.67</c:v>
                </c:pt>
                <c:pt idx="2019">
                  <c:v>28.35</c:v>
                </c:pt>
                <c:pt idx="2020">
                  <c:v>198.5</c:v>
                </c:pt>
                <c:pt idx="2021">
                  <c:v>134.02000000000001</c:v>
                </c:pt>
                <c:pt idx="2022">
                  <c:v>12.63</c:v>
                </c:pt>
                <c:pt idx="2023">
                  <c:v>10.86</c:v>
                </c:pt>
                <c:pt idx="2024">
                  <c:v>2282.36</c:v>
                </c:pt>
                <c:pt idx="2025">
                  <c:v>41</c:v>
                </c:pt>
                <c:pt idx="2026">
                  <c:v>1560.2</c:v>
                </c:pt>
                <c:pt idx="2027">
                  <c:v>43</c:v>
                </c:pt>
                <c:pt idx="2028">
                  <c:v>27</c:v>
                </c:pt>
                <c:pt idx="2029">
                  <c:v>41.3</c:v>
                </c:pt>
                <c:pt idx="2030">
                  <c:v>23.36</c:v>
                </c:pt>
                <c:pt idx="2031">
                  <c:v>22.12</c:v>
                </c:pt>
                <c:pt idx="2032">
                  <c:v>30.94</c:v>
                </c:pt>
                <c:pt idx="2033">
                  <c:v>159</c:v>
                </c:pt>
                <c:pt idx="2034">
                  <c:v>3328.77</c:v>
                </c:pt>
                <c:pt idx="2035">
                  <c:v>83</c:v>
                </c:pt>
                <c:pt idx="2036">
                  <c:v>2544.7600000000002</c:v>
                </c:pt>
                <c:pt idx="2037">
                  <c:v>2572.91</c:v>
                </c:pt>
                <c:pt idx="2038">
                  <c:v>13.74</c:v>
                </c:pt>
                <c:pt idx="2039">
                  <c:v>133.31</c:v>
                </c:pt>
                <c:pt idx="2040">
                  <c:v>4.21</c:v>
                </c:pt>
                <c:pt idx="2041">
                  <c:v>18.34</c:v>
                </c:pt>
                <c:pt idx="2042">
                  <c:v>24.63</c:v>
                </c:pt>
                <c:pt idx="2043">
                  <c:v>33</c:v>
                </c:pt>
                <c:pt idx="2044">
                  <c:v>53</c:v>
                </c:pt>
                <c:pt idx="2045">
                  <c:v>177</c:v>
                </c:pt>
                <c:pt idx="2046">
                  <c:v>66</c:v>
                </c:pt>
                <c:pt idx="2047">
                  <c:v>26.21</c:v>
                </c:pt>
                <c:pt idx="2048">
                  <c:v>8.06</c:v>
                </c:pt>
                <c:pt idx="2049">
                  <c:v>63</c:v>
                </c:pt>
                <c:pt idx="2050">
                  <c:v>98</c:v>
                </c:pt>
                <c:pt idx="2051">
                  <c:v>55</c:v>
                </c:pt>
                <c:pt idx="2052">
                  <c:v>40</c:v>
                </c:pt>
                <c:pt idx="2053">
                  <c:v>45</c:v>
                </c:pt>
                <c:pt idx="2054">
                  <c:v>11.48</c:v>
                </c:pt>
                <c:pt idx="2055">
                  <c:v>14.79</c:v>
                </c:pt>
                <c:pt idx="2056">
                  <c:v>12.43</c:v>
                </c:pt>
                <c:pt idx="2057">
                  <c:v>17.7</c:v>
                </c:pt>
                <c:pt idx="2058">
                  <c:v>66.48</c:v>
                </c:pt>
                <c:pt idx="2059">
                  <c:v>17.309999999999999</c:v>
                </c:pt>
                <c:pt idx="2060">
                  <c:v>9.26</c:v>
                </c:pt>
                <c:pt idx="2061">
                  <c:v>83</c:v>
                </c:pt>
                <c:pt idx="2062">
                  <c:v>27</c:v>
                </c:pt>
                <c:pt idx="2063">
                  <c:v>42.67</c:v>
                </c:pt>
                <c:pt idx="2064">
                  <c:v>16.350000000000001</c:v>
                </c:pt>
                <c:pt idx="2065">
                  <c:v>6.42</c:v>
                </c:pt>
                <c:pt idx="2066">
                  <c:v>10.09</c:v>
                </c:pt>
                <c:pt idx="2067">
                  <c:v>10.47</c:v>
                </c:pt>
                <c:pt idx="2068">
                  <c:v>30.87</c:v>
                </c:pt>
                <c:pt idx="2069">
                  <c:v>69</c:v>
                </c:pt>
                <c:pt idx="2070">
                  <c:v>38</c:v>
                </c:pt>
                <c:pt idx="2071">
                  <c:v>29</c:v>
                </c:pt>
                <c:pt idx="2072">
                  <c:v>50</c:v>
                </c:pt>
                <c:pt idx="2073">
                  <c:v>23</c:v>
                </c:pt>
                <c:pt idx="2074">
                  <c:v>29.08</c:v>
                </c:pt>
                <c:pt idx="2075">
                  <c:v>18</c:v>
                </c:pt>
                <c:pt idx="2076">
                  <c:v>37.020000000000003</c:v>
                </c:pt>
                <c:pt idx="2077">
                  <c:v>77.56</c:v>
                </c:pt>
                <c:pt idx="2078">
                  <c:v>11.35</c:v>
                </c:pt>
                <c:pt idx="2079">
                  <c:v>29.24</c:v>
                </c:pt>
                <c:pt idx="2080">
                  <c:v>9.51</c:v>
                </c:pt>
                <c:pt idx="2081">
                  <c:v>30.39</c:v>
                </c:pt>
                <c:pt idx="2082">
                  <c:v>73</c:v>
                </c:pt>
                <c:pt idx="2083">
                  <c:v>39.54</c:v>
                </c:pt>
                <c:pt idx="2084">
                  <c:v>12.94</c:v>
                </c:pt>
                <c:pt idx="2085">
                  <c:v>29.57</c:v>
                </c:pt>
                <c:pt idx="2086">
                  <c:v>7.84</c:v>
                </c:pt>
                <c:pt idx="2087">
                  <c:v>28.18</c:v>
                </c:pt>
                <c:pt idx="2088">
                  <c:v>41</c:v>
                </c:pt>
                <c:pt idx="2089">
                  <c:v>152</c:v>
                </c:pt>
                <c:pt idx="2090">
                  <c:v>9.65</c:v>
                </c:pt>
                <c:pt idx="2091">
                  <c:v>89.18</c:v>
                </c:pt>
                <c:pt idx="2092">
                  <c:v>16.399999999999999</c:v>
                </c:pt>
                <c:pt idx="2093">
                  <c:v>39.68</c:v>
                </c:pt>
                <c:pt idx="2094">
                  <c:v>17.670000000000002</c:v>
                </c:pt>
                <c:pt idx="2095">
                  <c:v>25.36</c:v>
                </c:pt>
                <c:pt idx="2096">
                  <c:v>53.66</c:v>
                </c:pt>
                <c:pt idx="2097">
                  <c:v>49.94</c:v>
                </c:pt>
                <c:pt idx="2098">
                  <c:v>15.67</c:v>
                </c:pt>
                <c:pt idx="2099">
                  <c:v>15.56</c:v>
                </c:pt>
                <c:pt idx="2100">
                  <c:v>20.47</c:v>
                </c:pt>
                <c:pt idx="2101">
                  <c:v>24.38</c:v>
                </c:pt>
                <c:pt idx="2102">
                  <c:v>26.06</c:v>
                </c:pt>
                <c:pt idx="2103">
                  <c:v>24.38</c:v>
                </c:pt>
                <c:pt idx="2104">
                  <c:v>18.82</c:v>
                </c:pt>
                <c:pt idx="2105">
                  <c:v>26</c:v>
                </c:pt>
                <c:pt idx="2106">
                  <c:v>90</c:v>
                </c:pt>
                <c:pt idx="2107">
                  <c:v>9.61</c:v>
                </c:pt>
                <c:pt idx="2108">
                  <c:v>27.96</c:v>
                </c:pt>
                <c:pt idx="2109">
                  <c:v>31.59</c:v>
                </c:pt>
                <c:pt idx="2110">
                  <c:v>24.77</c:v>
                </c:pt>
                <c:pt idx="2111">
                  <c:v>28</c:v>
                </c:pt>
                <c:pt idx="2112">
                  <c:v>52.78</c:v>
                </c:pt>
                <c:pt idx="2113">
                  <c:v>18.239999999999998</c:v>
                </c:pt>
                <c:pt idx="2114">
                  <c:v>26</c:v>
                </c:pt>
                <c:pt idx="2115">
                  <c:v>45</c:v>
                </c:pt>
                <c:pt idx="2116">
                  <c:v>43</c:v>
                </c:pt>
                <c:pt idx="2117">
                  <c:v>37</c:v>
                </c:pt>
                <c:pt idx="2118">
                  <c:v>32.64</c:v>
                </c:pt>
                <c:pt idx="2119">
                  <c:v>25.9</c:v>
                </c:pt>
                <c:pt idx="2120">
                  <c:v>71</c:v>
                </c:pt>
                <c:pt idx="2121">
                  <c:v>121</c:v>
                </c:pt>
                <c:pt idx="2122">
                  <c:v>30.55</c:v>
                </c:pt>
                <c:pt idx="2123">
                  <c:v>20.03</c:v>
                </c:pt>
                <c:pt idx="2124">
                  <c:v>45.34</c:v>
                </c:pt>
                <c:pt idx="2125">
                  <c:v>68.959999999999994</c:v>
                </c:pt>
                <c:pt idx="2126">
                  <c:v>17</c:v>
                </c:pt>
                <c:pt idx="2127">
                  <c:v>124</c:v>
                </c:pt>
                <c:pt idx="2128">
                  <c:v>6.93</c:v>
                </c:pt>
                <c:pt idx="2129">
                  <c:v>43.62</c:v>
                </c:pt>
                <c:pt idx="2130">
                  <c:v>40.79</c:v>
                </c:pt>
                <c:pt idx="2131">
                  <c:v>9.7899999999999991</c:v>
                </c:pt>
                <c:pt idx="2132">
                  <c:v>33.770000000000003</c:v>
                </c:pt>
                <c:pt idx="2133">
                  <c:v>24.98</c:v>
                </c:pt>
                <c:pt idx="2134">
                  <c:v>54.9</c:v>
                </c:pt>
                <c:pt idx="2135">
                  <c:v>84</c:v>
                </c:pt>
                <c:pt idx="2136">
                  <c:v>45</c:v>
                </c:pt>
                <c:pt idx="2137">
                  <c:v>11.66</c:v>
                </c:pt>
                <c:pt idx="2138">
                  <c:v>16.100000000000001</c:v>
                </c:pt>
                <c:pt idx="2139">
                  <c:v>23.43</c:v>
                </c:pt>
                <c:pt idx="2140">
                  <c:v>29.36</c:v>
                </c:pt>
                <c:pt idx="2141">
                  <c:v>31.27</c:v>
                </c:pt>
                <c:pt idx="2142">
                  <c:v>75</c:v>
                </c:pt>
                <c:pt idx="2143">
                  <c:v>17</c:v>
                </c:pt>
                <c:pt idx="2144">
                  <c:v>1629</c:v>
                </c:pt>
                <c:pt idx="2145">
                  <c:v>6.86</c:v>
                </c:pt>
                <c:pt idx="2146">
                  <c:v>55.92</c:v>
                </c:pt>
                <c:pt idx="2147">
                  <c:v>15.67</c:v>
                </c:pt>
                <c:pt idx="2148">
                  <c:v>17.34</c:v>
                </c:pt>
                <c:pt idx="2149">
                  <c:v>12.16</c:v>
                </c:pt>
                <c:pt idx="2150">
                  <c:v>22.3</c:v>
                </c:pt>
                <c:pt idx="2151">
                  <c:v>6.15</c:v>
                </c:pt>
                <c:pt idx="2152">
                  <c:v>1348.47</c:v>
                </c:pt>
                <c:pt idx="2153">
                  <c:v>45</c:v>
                </c:pt>
                <c:pt idx="2154">
                  <c:v>30.22</c:v>
                </c:pt>
                <c:pt idx="2155">
                  <c:v>20.84</c:v>
                </c:pt>
                <c:pt idx="2156">
                  <c:v>9.67</c:v>
                </c:pt>
                <c:pt idx="2157">
                  <c:v>46</c:v>
                </c:pt>
                <c:pt idx="2158">
                  <c:v>44</c:v>
                </c:pt>
                <c:pt idx="2159">
                  <c:v>94</c:v>
                </c:pt>
                <c:pt idx="2160">
                  <c:v>14.67</c:v>
                </c:pt>
                <c:pt idx="2161">
                  <c:v>14.66</c:v>
                </c:pt>
                <c:pt idx="2162">
                  <c:v>18.010000000000002</c:v>
                </c:pt>
                <c:pt idx="2163">
                  <c:v>45</c:v>
                </c:pt>
                <c:pt idx="2164">
                  <c:v>24.89</c:v>
                </c:pt>
                <c:pt idx="2165">
                  <c:v>28.58</c:v>
                </c:pt>
                <c:pt idx="2166">
                  <c:v>8.3800000000000008</c:v>
                </c:pt>
                <c:pt idx="2167">
                  <c:v>5.79</c:v>
                </c:pt>
                <c:pt idx="2168">
                  <c:v>28.23</c:v>
                </c:pt>
                <c:pt idx="2169">
                  <c:v>10.36</c:v>
                </c:pt>
                <c:pt idx="2170">
                  <c:v>6.39</c:v>
                </c:pt>
                <c:pt idx="2171">
                  <c:v>150</c:v>
                </c:pt>
                <c:pt idx="2172">
                  <c:v>12.79</c:v>
                </c:pt>
                <c:pt idx="2173">
                  <c:v>13.54</c:v>
                </c:pt>
                <c:pt idx="2174">
                  <c:v>69.31</c:v>
                </c:pt>
                <c:pt idx="2175">
                  <c:v>35.03</c:v>
                </c:pt>
                <c:pt idx="2176">
                  <c:v>17</c:v>
                </c:pt>
                <c:pt idx="2177">
                  <c:v>78</c:v>
                </c:pt>
                <c:pt idx="2178">
                  <c:v>21</c:v>
                </c:pt>
                <c:pt idx="2179">
                  <c:v>6.13</c:v>
                </c:pt>
                <c:pt idx="2180">
                  <c:v>14.6</c:v>
                </c:pt>
                <c:pt idx="2181">
                  <c:v>38.630000000000003</c:v>
                </c:pt>
                <c:pt idx="2182">
                  <c:v>11.34</c:v>
                </c:pt>
                <c:pt idx="2183">
                  <c:v>165</c:v>
                </c:pt>
                <c:pt idx="2184">
                  <c:v>49</c:v>
                </c:pt>
                <c:pt idx="2185">
                  <c:v>39.340000000000003</c:v>
                </c:pt>
                <c:pt idx="2186">
                  <c:v>18.78</c:v>
                </c:pt>
                <c:pt idx="2187">
                  <c:v>23.76</c:v>
                </c:pt>
                <c:pt idx="2188">
                  <c:v>21.1</c:v>
                </c:pt>
                <c:pt idx="2189">
                  <c:v>8.81</c:v>
                </c:pt>
                <c:pt idx="2190">
                  <c:v>17</c:v>
                </c:pt>
                <c:pt idx="2191">
                  <c:v>3.4</c:v>
                </c:pt>
                <c:pt idx="2192">
                  <c:v>5.71</c:v>
                </c:pt>
                <c:pt idx="2193">
                  <c:v>6.31</c:v>
                </c:pt>
                <c:pt idx="2194">
                  <c:v>29.7</c:v>
                </c:pt>
                <c:pt idx="2195">
                  <c:v>12.39</c:v>
                </c:pt>
                <c:pt idx="2196">
                  <c:v>24.42</c:v>
                </c:pt>
                <c:pt idx="2197">
                  <c:v>29.52</c:v>
                </c:pt>
                <c:pt idx="2198">
                  <c:v>19.8</c:v>
                </c:pt>
                <c:pt idx="2199">
                  <c:v>7.67</c:v>
                </c:pt>
                <c:pt idx="2200">
                  <c:v>28</c:v>
                </c:pt>
                <c:pt idx="2201">
                  <c:v>18.8</c:v>
                </c:pt>
                <c:pt idx="2202">
                  <c:v>12.16</c:v>
                </c:pt>
                <c:pt idx="2203">
                  <c:v>27.91</c:v>
                </c:pt>
                <c:pt idx="2204">
                  <c:v>14.11</c:v>
                </c:pt>
                <c:pt idx="2205">
                  <c:v>90.9</c:v>
                </c:pt>
                <c:pt idx="2206">
                  <c:v>18.059999999999999</c:v>
                </c:pt>
                <c:pt idx="2207">
                  <c:v>28</c:v>
                </c:pt>
                <c:pt idx="2208">
                  <c:v>13.2</c:v>
                </c:pt>
                <c:pt idx="2209">
                  <c:v>12.89</c:v>
                </c:pt>
                <c:pt idx="2210">
                  <c:v>26.84</c:v>
                </c:pt>
                <c:pt idx="2211">
                  <c:v>36.93</c:v>
                </c:pt>
                <c:pt idx="2212">
                  <c:v>27.63</c:v>
                </c:pt>
                <c:pt idx="2213">
                  <c:v>24.7</c:v>
                </c:pt>
                <c:pt idx="2214">
                  <c:v>212.1</c:v>
                </c:pt>
                <c:pt idx="2215">
                  <c:v>46.5</c:v>
                </c:pt>
                <c:pt idx="2216">
                  <c:v>30</c:v>
                </c:pt>
                <c:pt idx="2217">
                  <c:v>163</c:v>
                </c:pt>
                <c:pt idx="2218">
                  <c:v>274.64</c:v>
                </c:pt>
                <c:pt idx="2219">
                  <c:v>13.23</c:v>
                </c:pt>
                <c:pt idx="2220">
                  <c:v>6.08</c:v>
                </c:pt>
                <c:pt idx="2221">
                  <c:v>27.68</c:v>
                </c:pt>
                <c:pt idx="2222">
                  <c:v>43</c:v>
                </c:pt>
                <c:pt idx="2223">
                  <c:v>24</c:v>
                </c:pt>
                <c:pt idx="2224">
                  <c:v>12.65</c:v>
                </c:pt>
                <c:pt idx="2225">
                  <c:v>24.94</c:v>
                </c:pt>
                <c:pt idx="2226">
                  <c:v>15.89</c:v>
                </c:pt>
                <c:pt idx="2227">
                  <c:v>10.47</c:v>
                </c:pt>
                <c:pt idx="2228">
                  <c:v>55.43</c:v>
                </c:pt>
                <c:pt idx="2229">
                  <c:v>24.7</c:v>
                </c:pt>
                <c:pt idx="2230">
                  <c:v>18.100000000000001</c:v>
                </c:pt>
                <c:pt idx="2231">
                  <c:v>7.76</c:v>
                </c:pt>
                <c:pt idx="2232">
                  <c:v>4.8099999999999996</c:v>
                </c:pt>
                <c:pt idx="2233">
                  <c:v>19.079999999999998</c:v>
                </c:pt>
                <c:pt idx="2234">
                  <c:v>17.29</c:v>
                </c:pt>
                <c:pt idx="2235">
                  <c:v>10.65</c:v>
                </c:pt>
                <c:pt idx="2236">
                  <c:v>5.14</c:v>
                </c:pt>
                <c:pt idx="2237">
                  <c:v>80.400000000000006</c:v>
                </c:pt>
                <c:pt idx="2238">
                  <c:v>39.99</c:v>
                </c:pt>
                <c:pt idx="2239">
                  <c:v>13.02</c:v>
                </c:pt>
                <c:pt idx="2240">
                  <c:v>33.36</c:v>
                </c:pt>
                <c:pt idx="2241">
                  <c:v>25</c:v>
                </c:pt>
                <c:pt idx="2242">
                  <c:v>18.440000000000001</c:v>
                </c:pt>
                <c:pt idx="2243">
                  <c:v>36</c:v>
                </c:pt>
                <c:pt idx="2244">
                  <c:v>34.6</c:v>
                </c:pt>
                <c:pt idx="2245">
                  <c:v>38</c:v>
                </c:pt>
                <c:pt idx="2246">
                  <c:v>23.15</c:v>
                </c:pt>
                <c:pt idx="2247">
                  <c:v>31</c:v>
                </c:pt>
                <c:pt idx="2248">
                  <c:v>155</c:v>
                </c:pt>
                <c:pt idx="2249">
                  <c:v>30</c:v>
                </c:pt>
                <c:pt idx="2250">
                  <c:v>169</c:v>
                </c:pt>
                <c:pt idx="2251">
                  <c:v>39</c:v>
                </c:pt>
                <c:pt idx="2252">
                  <c:v>111</c:v>
                </c:pt>
                <c:pt idx="2253">
                  <c:v>16.690000000000001</c:v>
                </c:pt>
                <c:pt idx="2254">
                  <c:v>49</c:v>
                </c:pt>
                <c:pt idx="2255">
                  <c:v>192</c:v>
                </c:pt>
                <c:pt idx="2256">
                  <c:v>168</c:v>
                </c:pt>
                <c:pt idx="2257">
                  <c:v>20.32</c:v>
                </c:pt>
                <c:pt idx="2258">
                  <c:v>33</c:v>
                </c:pt>
                <c:pt idx="2259">
                  <c:v>14.61</c:v>
                </c:pt>
                <c:pt idx="2260">
                  <c:v>13.74</c:v>
                </c:pt>
                <c:pt idx="2261">
                  <c:v>74.97</c:v>
                </c:pt>
                <c:pt idx="2262">
                  <c:v>26.36</c:v>
                </c:pt>
                <c:pt idx="2263">
                  <c:v>15.97</c:v>
                </c:pt>
                <c:pt idx="2264">
                  <c:v>33.950000000000003</c:v>
                </c:pt>
                <c:pt idx="2265">
                  <c:v>16.399999999999999</c:v>
                </c:pt>
                <c:pt idx="2266">
                  <c:v>12.67</c:v>
                </c:pt>
                <c:pt idx="2267">
                  <c:v>10.79</c:v>
                </c:pt>
                <c:pt idx="2268">
                  <c:v>25.48</c:v>
                </c:pt>
                <c:pt idx="2269">
                  <c:v>27.87</c:v>
                </c:pt>
                <c:pt idx="2270">
                  <c:v>46.64</c:v>
                </c:pt>
                <c:pt idx="2271">
                  <c:v>42</c:v>
                </c:pt>
                <c:pt idx="2272">
                  <c:v>16.68</c:v>
                </c:pt>
                <c:pt idx="2273">
                  <c:v>45.95</c:v>
                </c:pt>
                <c:pt idx="2274">
                  <c:v>19.760000000000002</c:v>
                </c:pt>
                <c:pt idx="2275">
                  <c:v>16.84</c:v>
                </c:pt>
                <c:pt idx="2276">
                  <c:v>12.89</c:v>
                </c:pt>
                <c:pt idx="2277">
                  <c:v>6.84</c:v>
                </c:pt>
                <c:pt idx="2278">
                  <c:v>14.66</c:v>
                </c:pt>
                <c:pt idx="2279">
                  <c:v>28</c:v>
                </c:pt>
                <c:pt idx="2280">
                  <c:v>31</c:v>
                </c:pt>
                <c:pt idx="2281">
                  <c:v>38</c:v>
                </c:pt>
                <c:pt idx="2282">
                  <c:v>34</c:v>
                </c:pt>
                <c:pt idx="2283">
                  <c:v>15.6</c:v>
                </c:pt>
                <c:pt idx="2284">
                  <c:v>13.89</c:v>
                </c:pt>
                <c:pt idx="2285">
                  <c:v>17.059999999999999</c:v>
                </c:pt>
                <c:pt idx="2286">
                  <c:v>13.41</c:v>
                </c:pt>
                <c:pt idx="2287">
                  <c:v>16.96</c:v>
                </c:pt>
                <c:pt idx="2288">
                  <c:v>14.38</c:v>
                </c:pt>
                <c:pt idx="2289">
                  <c:v>25.35</c:v>
                </c:pt>
                <c:pt idx="2290">
                  <c:v>37</c:v>
                </c:pt>
                <c:pt idx="2291">
                  <c:v>22.49</c:v>
                </c:pt>
                <c:pt idx="2292">
                  <c:v>18.16</c:v>
                </c:pt>
                <c:pt idx="2293">
                  <c:v>17.84</c:v>
                </c:pt>
                <c:pt idx="2294">
                  <c:v>150</c:v>
                </c:pt>
                <c:pt idx="2295">
                  <c:v>128</c:v>
                </c:pt>
                <c:pt idx="2296">
                  <c:v>80</c:v>
                </c:pt>
                <c:pt idx="2297">
                  <c:v>4.79</c:v>
                </c:pt>
                <c:pt idx="2298">
                  <c:v>3.1</c:v>
                </c:pt>
                <c:pt idx="2299">
                  <c:v>28.1</c:v>
                </c:pt>
                <c:pt idx="2300">
                  <c:v>72</c:v>
                </c:pt>
                <c:pt idx="2301">
                  <c:v>40</c:v>
                </c:pt>
                <c:pt idx="2302">
                  <c:v>36.549999999999997</c:v>
                </c:pt>
                <c:pt idx="2303">
                  <c:v>91.39</c:v>
                </c:pt>
                <c:pt idx="2304">
                  <c:v>12.33</c:v>
                </c:pt>
                <c:pt idx="2305">
                  <c:v>13.41</c:v>
                </c:pt>
                <c:pt idx="2306">
                  <c:v>21.43</c:v>
                </c:pt>
                <c:pt idx="2307">
                  <c:v>53.03</c:v>
                </c:pt>
                <c:pt idx="2308">
                  <c:v>67.28</c:v>
                </c:pt>
                <c:pt idx="2309">
                  <c:v>4.1100000000000003</c:v>
                </c:pt>
                <c:pt idx="2310">
                  <c:v>46.76</c:v>
                </c:pt>
                <c:pt idx="2311">
                  <c:v>113</c:v>
                </c:pt>
                <c:pt idx="2312">
                  <c:v>30.91</c:v>
                </c:pt>
                <c:pt idx="2313">
                  <c:v>30.92</c:v>
                </c:pt>
                <c:pt idx="2314">
                  <c:v>11.93</c:v>
                </c:pt>
                <c:pt idx="2315">
                  <c:v>22</c:v>
                </c:pt>
                <c:pt idx="2316">
                  <c:v>17.37</c:v>
                </c:pt>
                <c:pt idx="2317">
                  <c:v>5.46</c:v>
                </c:pt>
                <c:pt idx="2318">
                  <c:v>7.75</c:v>
                </c:pt>
                <c:pt idx="2319">
                  <c:v>45</c:v>
                </c:pt>
                <c:pt idx="2320">
                  <c:v>73</c:v>
                </c:pt>
                <c:pt idx="2321">
                  <c:v>14.85</c:v>
                </c:pt>
                <c:pt idx="2322">
                  <c:v>326.69</c:v>
                </c:pt>
                <c:pt idx="2323">
                  <c:v>33.520000000000003</c:v>
                </c:pt>
                <c:pt idx="2324">
                  <c:v>18</c:v>
                </c:pt>
                <c:pt idx="2325">
                  <c:v>27</c:v>
                </c:pt>
                <c:pt idx="2326">
                  <c:v>13.03</c:v>
                </c:pt>
                <c:pt idx="2327">
                  <c:v>41.81</c:v>
                </c:pt>
                <c:pt idx="2328">
                  <c:v>46.51</c:v>
                </c:pt>
                <c:pt idx="2329">
                  <c:v>48</c:v>
                </c:pt>
                <c:pt idx="2330">
                  <c:v>42</c:v>
                </c:pt>
                <c:pt idx="2331">
                  <c:v>20.02</c:v>
                </c:pt>
                <c:pt idx="2332">
                  <c:v>31.85</c:v>
                </c:pt>
                <c:pt idx="2333">
                  <c:v>13.67</c:v>
                </c:pt>
                <c:pt idx="2334">
                  <c:v>9.56</c:v>
                </c:pt>
                <c:pt idx="2335">
                  <c:v>50</c:v>
                </c:pt>
                <c:pt idx="2336">
                  <c:v>20.71</c:v>
                </c:pt>
                <c:pt idx="2337">
                  <c:v>78.55</c:v>
                </c:pt>
                <c:pt idx="2338">
                  <c:v>107.47</c:v>
                </c:pt>
                <c:pt idx="2339">
                  <c:v>22.06</c:v>
                </c:pt>
                <c:pt idx="2340">
                  <c:v>25</c:v>
                </c:pt>
                <c:pt idx="2341">
                  <c:v>89</c:v>
                </c:pt>
                <c:pt idx="2342">
                  <c:v>26.81</c:v>
                </c:pt>
                <c:pt idx="2343">
                  <c:v>67.98</c:v>
                </c:pt>
                <c:pt idx="2344">
                  <c:v>15.2</c:v>
                </c:pt>
                <c:pt idx="2345">
                  <c:v>32.229999999999997</c:v>
                </c:pt>
                <c:pt idx="2346">
                  <c:v>36.340000000000003</c:v>
                </c:pt>
                <c:pt idx="2347">
                  <c:v>39.14</c:v>
                </c:pt>
                <c:pt idx="2348">
                  <c:v>13.39</c:v>
                </c:pt>
                <c:pt idx="2349">
                  <c:v>11.12</c:v>
                </c:pt>
                <c:pt idx="2350">
                  <c:v>9.1199999999999992</c:v>
                </c:pt>
                <c:pt idx="2351">
                  <c:v>8.34</c:v>
                </c:pt>
                <c:pt idx="2352">
                  <c:v>39.619999999999997</c:v>
                </c:pt>
                <c:pt idx="2353">
                  <c:v>40.159999999999997</c:v>
                </c:pt>
                <c:pt idx="2354">
                  <c:v>33</c:v>
                </c:pt>
                <c:pt idx="2355">
                  <c:v>24</c:v>
                </c:pt>
                <c:pt idx="2356">
                  <c:v>66</c:v>
                </c:pt>
                <c:pt idx="2357">
                  <c:v>147</c:v>
                </c:pt>
                <c:pt idx="2358">
                  <c:v>34</c:v>
                </c:pt>
                <c:pt idx="2359">
                  <c:v>35</c:v>
                </c:pt>
                <c:pt idx="2360">
                  <c:v>19.82</c:v>
                </c:pt>
                <c:pt idx="2361">
                  <c:v>51</c:v>
                </c:pt>
                <c:pt idx="2362">
                  <c:v>39.51</c:v>
                </c:pt>
                <c:pt idx="2363">
                  <c:v>10.73</c:v>
                </c:pt>
                <c:pt idx="2364">
                  <c:v>39</c:v>
                </c:pt>
                <c:pt idx="2365">
                  <c:v>39</c:v>
                </c:pt>
                <c:pt idx="2366">
                  <c:v>42.91</c:v>
                </c:pt>
                <c:pt idx="2367">
                  <c:v>35.840000000000003</c:v>
                </c:pt>
                <c:pt idx="2368">
                  <c:v>23.02</c:v>
                </c:pt>
                <c:pt idx="2369">
                  <c:v>6.43</c:v>
                </c:pt>
                <c:pt idx="2370">
                  <c:v>6</c:v>
                </c:pt>
                <c:pt idx="2371">
                  <c:v>18.440000000000001</c:v>
                </c:pt>
                <c:pt idx="2372">
                  <c:v>105</c:v>
                </c:pt>
                <c:pt idx="2373">
                  <c:v>27.58</c:v>
                </c:pt>
                <c:pt idx="2374">
                  <c:v>23.38</c:v>
                </c:pt>
                <c:pt idx="2375">
                  <c:v>5.22</c:v>
                </c:pt>
                <c:pt idx="2376">
                  <c:v>53.39</c:v>
                </c:pt>
                <c:pt idx="2377">
                  <c:v>12.56</c:v>
                </c:pt>
                <c:pt idx="2378">
                  <c:v>33.94</c:v>
                </c:pt>
                <c:pt idx="2379">
                  <c:v>20.309999999999999</c:v>
                </c:pt>
                <c:pt idx="2380">
                  <c:v>15.31</c:v>
                </c:pt>
                <c:pt idx="2381">
                  <c:v>51.94</c:v>
                </c:pt>
                <c:pt idx="2382">
                  <c:v>18.690000000000001</c:v>
                </c:pt>
                <c:pt idx="2383">
                  <c:v>315.39</c:v>
                </c:pt>
                <c:pt idx="2384">
                  <c:v>8.43</c:v>
                </c:pt>
                <c:pt idx="2385">
                  <c:v>23.09</c:v>
                </c:pt>
                <c:pt idx="2386">
                  <c:v>3578.65</c:v>
                </c:pt>
                <c:pt idx="2387">
                  <c:v>1711.39</c:v>
                </c:pt>
                <c:pt idx="2388">
                  <c:v>46</c:v>
                </c:pt>
                <c:pt idx="2389">
                  <c:v>37</c:v>
                </c:pt>
                <c:pt idx="2390">
                  <c:v>892.09</c:v>
                </c:pt>
                <c:pt idx="2391">
                  <c:v>4405.3</c:v>
                </c:pt>
                <c:pt idx="2392">
                  <c:v>42</c:v>
                </c:pt>
                <c:pt idx="2393">
                  <c:v>4216.04</c:v>
                </c:pt>
                <c:pt idx="2394">
                  <c:v>14.57</c:v>
                </c:pt>
                <c:pt idx="2395">
                  <c:v>20</c:v>
                </c:pt>
                <c:pt idx="2396">
                  <c:v>14.67</c:v>
                </c:pt>
                <c:pt idx="2397">
                  <c:v>862.95</c:v>
                </c:pt>
                <c:pt idx="2398">
                  <c:v>54.08</c:v>
                </c:pt>
                <c:pt idx="2399">
                  <c:v>91.87</c:v>
                </c:pt>
                <c:pt idx="2400">
                  <c:v>303.10000000000002</c:v>
                </c:pt>
                <c:pt idx="2401">
                  <c:v>8835.98</c:v>
                </c:pt>
                <c:pt idx="2402">
                  <c:v>3231.26</c:v>
                </c:pt>
                <c:pt idx="2403">
                  <c:v>2588.0100000000002</c:v>
                </c:pt>
                <c:pt idx="2404">
                  <c:v>1396.23</c:v>
                </c:pt>
                <c:pt idx="2405">
                  <c:v>664.43</c:v>
                </c:pt>
                <c:pt idx="2406">
                  <c:v>1059.8399999999999</c:v>
                </c:pt>
                <c:pt idx="2407">
                  <c:v>990.55</c:v>
                </c:pt>
                <c:pt idx="2408">
                  <c:v>9.36</c:v>
                </c:pt>
                <c:pt idx="2409">
                  <c:v>16.18</c:v>
                </c:pt>
                <c:pt idx="2410">
                  <c:v>40</c:v>
                </c:pt>
                <c:pt idx="2411">
                  <c:v>2280.36</c:v>
                </c:pt>
                <c:pt idx="2412">
                  <c:v>20</c:v>
                </c:pt>
                <c:pt idx="2413">
                  <c:v>1636.72</c:v>
                </c:pt>
                <c:pt idx="2414">
                  <c:v>10.39</c:v>
                </c:pt>
                <c:pt idx="2415">
                  <c:v>22</c:v>
                </c:pt>
                <c:pt idx="2416">
                  <c:v>165.26</c:v>
                </c:pt>
                <c:pt idx="2417">
                  <c:v>55</c:v>
                </c:pt>
                <c:pt idx="2418">
                  <c:v>22</c:v>
                </c:pt>
                <c:pt idx="2419">
                  <c:v>18.39</c:v>
                </c:pt>
                <c:pt idx="2420">
                  <c:v>66.61</c:v>
                </c:pt>
                <c:pt idx="2421">
                  <c:v>17.809999999999999</c:v>
                </c:pt>
                <c:pt idx="2422">
                  <c:v>22.06</c:v>
                </c:pt>
                <c:pt idx="2423">
                  <c:v>36.1</c:v>
                </c:pt>
                <c:pt idx="2424">
                  <c:v>36</c:v>
                </c:pt>
                <c:pt idx="2425">
                  <c:v>53</c:v>
                </c:pt>
                <c:pt idx="2426">
                  <c:v>2538.6799999999998</c:v>
                </c:pt>
                <c:pt idx="2427">
                  <c:v>3977.46</c:v>
                </c:pt>
                <c:pt idx="2428">
                  <c:v>10.85</c:v>
                </c:pt>
                <c:pt idx="2429">
                  <c:v>12.39</c:v>
                </c:pt>
                <c:pt idx="2430">
                  <c:v>15.95</c:v>
                </c:pt>
                <c:pt idx="2431">
                  <c:v>55</c:v>
                </c:pt>
                <c:pt idx="2432">
                  <c:v>16.46</c:v>
                </c:pt>
                <c:pt idx="2433">
                  <c:v>24.88</c:v>
                </c:pt>
                <c:pt idx="2434">
                  <c:v>64</c:v>
                </c:pt>
                <c:pt idx="2435">
                  <c:v>33</c:v>
                </c:pt>
                <c:pt idx="2436">
                  <c:v>61</c:v>
                </c:pt>
                <c:pt idx="2437">
                  <c:v>9.81</c:v>
                </c:pt>
                <c:pt idx="2438">
                  <c:v>16.489999999999998</c:v>
                </c:pt>
                <c:pt idx="2439">
                  <c:v>29.05</c:v>
                </c:pt>
                <c:pt idx="2440">
                  <c:v>31</c:v>
                </c:pt>
                <c:pt idx="2441">
                  <c:v>77.760000000000005</c:v>
                </c:pt>
                <c:pt idx="2442">
                  <c:v>21.6</c:v>
                </c:pt>
                <c:pt idx="2443">
                  <c:v>61</c:v>
                </c:pt>
                <c:pt idx="2444">
                  <c:v>20.96</c:v>
                </c:pt>
                <c:pt idx="2445">
                  <c:v>86.46</c:v>
                </c:pt>
                <c:pt idx="2446">
                  <c:v>29.7</c:v>
                </c:pt>
                <c:pt idx="2447">
                  <c:v>26.27</c:v>
                </c:pt>
                <c:pt idx="2448">
                  <c:v>29.66</c:v>
                </c:pt>
                <c:pt idx="2449">
                  <c:v>9.44</c:v>
                </c:pt>
                <c:pt idx="2450">
                  <c:v>35.840000000000003</c:v>
                </c:pt>
                <c:pt idx="2451">
                  <c:v>188</c:v>
                </c:pt>
                <c:pt idx="2452">
                  <c:v>20</c:v>
                </c:pt>
                <c:pt idx="2453">
                  <c:v>17</c:v>
                </c:pt>
                <c:pt idx="2454">
                  <c:v>43</c:v>
                </c:pt>
                <c:pt idx="2455">
                  <c:v>20</c:v>
                </c:pt>
                <c:pt idx="2456">
                  <c:v>30</c:v>
                </c:pt>
                <c:pt idx="2457">
                  <c:v>11.38</c:v>
                </c:pt>
                <c:pt idx="2458">
                  <c:v>42</c:v>
                </c:pt>
                <c:pt idx="2459">
                  <c:v>20</c:v>
                </c:pt>
                <c:pt idx="2460">
                  <c:v>21</c:v>
                </c:pt>
                <c:pt idx="2461">
                  <c:v>24.51</c:v>
                </c:pt>
                <c:pt idx="2462">
                  <c:v>39</c:v>
                </c:pt>
                <c:pt idx="2463">
                  <c:v>34</c:v>
                </c:pt>
                <c:pt idx="2464">
                  <c:v>36</c:v>
                </c:pt>
                <c:pt idx="2465">
                  <c:v>116</c:v>
                </c:pt>
                <c:pt idx="2466">
                  <c:v>24.37</c:v>
                </c:pt>
                <c:pt idx="2467">
                  <c:v>36</c:v>
                </c:pt>
                <c:pt idx="2468">
                  <c:v>189</c:v>
                </c:pt>
                <c:pt idx="2469">
                  <c:v>208</c:v>
                </c:pt>
                <c:pt idx="2470">
                  <c:v>31.93</c:v>
                </c:pt>
                <c:pt idx="2471">
                  <c:v>115.46</c:v>
                </c:pt>
                <c:pt idx="2472">
                  <c:v>29</c:v>
                </c:pt>
                <c:pt idx="2473">
                  <c:v>54</c:v>
                </c:pt>
                <c:pt idx="2474">
                  <c:v>18.53</c:v>
                </c:pt>
                <c:pt idx="2475">
                  <c:v>5.47</c:v>
                </c:pt>
                <c:pt idx="2476">
                  <c:v>30.58</c:v>
                </c:pt>
                <c:pt idx="2477">
                  <c:v>35.43</c:v>
                </c:pt>
                <c:pt idx="2478">
                  <c:v>4.33</c:v>
                </c:pt>
                <c:pt idx="2479">
                  <c:v>81.95</c:v>
                </c:pt>
                <c:pt idx="2480">
                  <c:v>28.77</c:v>
                </c:pt>
                <c:pt idx="2481">
                  <c:v>5.3</c:v>
                </c:pt>
                <c:pt idx="2482">
                  <c:v>12.12</c:v>
                </c:pt>
                <c:pt idx="2483">
                  <c:v>17.54</c:v>
                </c:pt>
                <c:pt idx="2484">
                  <c:v>14.68</c:v>
                </c:pt>
                <c:pt idx="2485">
                  <c:v>9.2799999999999994</c:v>
                </c:pt>
                <c:pt idx="2486">
                  <c:v>15.45</c:v>
                </c:pt>
                <c:pt idx="2487">
                  <c:v>17.21</c:v>
                </c:pt>
                <c:pt idx="2488">
                  <c:v>89</c:v>
                </c:pt>
                <c:pt idx="2489">
                  <c:v>55.24</c:v>
                </c:pt>
                <c:pt idx="2490">
                  <c:v>10.83</c:v>
                </c:pt>
                <c:pt idx="2491">
                  <c:v>19.010000000000002</c:v>
                </c:pt>
                <c:pt idx="2492">
                  <c:v>17.59</c:v>
                </c:pt>
                <c:pt idx="2493">
                  <c:v>28.22</c:v>
                </c:pt>
                <c:pt idx="2494">
                  <c:v>10.11</c:v>
                </c:pt>
                <c:pt idx="2495">
                  <c:v>45</c:v>
                </c:pt>
                <c:pt idx="2496">
                  <c:v>4132.2299999999996</c:v>
                </c:pt>
                <c:pt idx="2497">
                  <c:v>12.36</c:v>
                </c:pt>
                <c:pt idx="2498">
                  <c:v>13.12</c:v>
                </c:pt>
                <c:pt idx="2499">
                  <c:v>11.38</c:v>
                </c:pt>
                <c:pt idx="2500">
                  <c:v>9.75</c:v>
                </c:pt>
                <c:pt idx="2501">
                  <c:v>15.6</c:v>
                </c:pt>
                <c:pt idx="2502">
                  <c:v>35.090000000000003</c:v>
                </c:pt>
                <c:pt idx="2503">
                  <c:v>16.03</c:v>
                </c:pt>
                <c:pt idx="2504">
                  <c:v>2443.2399999999998</c:v>
                </c:pt>
                <c:pt idx="2505">
                  <c:v>179</c:v>
                </c:pt>
                <c:pt idx="2506">
                  <c:v>22.62</c:v>
                </c:pt>
                <c:pt idx="2507">
                  <c:v>58.1</c:v>
                </c:pt>
                <c:pt idx="2508">
                  <c:v>38.26</c:v>
                </c:pt>
                <c:pt idx="2509">
                  <c:v>996.24</c:v>
                </c:pt>
                <c:pt idx="2510">
                  <c:v>50.68</c:v>
                </c:pt>
                <c:pt idx="2511">
                  <c:v>39.68</c:v>
                </c:pt>
                <c:pt idx="2512">
                  <c:v>8.36</c:v>
                </c:pt>
                <c:pt idx="2513">
                  <c:v>39</c:v>
                </c:pt>
                <c:pt idx="2514">
                  <c:v>761.33</c:v>
                </c:pt>
                <c:pt idx="2515">
                  <c:v>28</c:v>
                </c:pt>
                <c:pt idx="2516">
                  <c:v>1037.07</c:v>
                </c:pt>
                <c:pt idx="2517">
                  <c:v>27.35</c:v>
                </c:pt>
                <c:pt idx="2518">
                  <c:v>24.74</c:v>
                </c:pt>
                <c:pt idx="2519">
                  <c:v>23.82</c:v>
                </c:pt>
                <c:pt idx="2520">
                  <c:v>20.61</c:v>
                </c:pt>
                <c:pt idx="2521">
                  <c:v>156</c:v>
                </c:pt>
                <c:pt idx="2522">
                  <c:v>32</c:v>
                </c:pt>
                <c:pt idx="2523">
                  <c:v>13.78</c:v>
                </c:pt>
                <c:pt idx="2524">
                  <c:v>25.58</c:v>
                </c:pt>
                <c:pt idx="2525">
                  <c:v>20.67</c:v>
                </c:pt>
                <c:pt idx="2526">
                  <c:v>8.7200000000000006</c:v>
                </c:pt>
                <c:pt idx="2527">
                  <c:v>9.64</c:v>
                </c:pt>
                <c:pt idx="2528">
                  <c:v>13.48</c:v>
                </c:pt>
                <c:pt idx="2529">
                  <c:v>8.51</c:v>
                </c:pt>
                <c:pt idx="2530">
                  <c:v>970.47</c:v>
                </c:pt>
                <c:pt idx="2531">
                  <c:v>1757.82</c:v>
                </c:pt>
                <c:pt idx="2532">
                  <c:v>46</c:v>
                </c:pt>
                <c:pt idx="2533">
                  <c:v>189.76</c:v>
                </c:pt>
                <c:pt idx="2534">
                  <c:v>15.06</c:v>
                </c:pt>
                <c:pt idx="2535">
                  <c:v>9.08</c:v>
                </c:pt>
                <c:pt idx="2536">
                  <c:v>27</c:v>
                </c:pt>
                <c:pt idx="2537">
                  <c:v>1002.13</c:v>
                </c:pt>
                <c:pt idx="2538">
                  <c:v>1099.7</c:v>
                </c:pt>
                <c:pt idx="2539">
                  <c:v>1272.47</c:v>
                </c:pt>
                <c:pt idx="2540">
                  <c:v>20</c:v>
                </c:pt>
                <c:pt idx="2541">
                  <c:v>3517.61</c:v>
                </c:pt>
                <c:pt idx="2542">
                  <c:v>982.71</c:v>
                </c:pt>
                <c:pt idx="2543">
                  <c:v>9.09</c:v>
                </c:pt>
                <c:pt idx="2544">
                  <c:v>13.94</c:v>
                </c:pt>
                <c:pt idx="2545">
                  <c:v>130.08000000000001</c:v>
                </c:pt>
                <c:pt idx="2546">
                  <c:v>45</c:v>
                </c:pt>
                <c:pt idx="2547">
                  <c:v>29</c:v>
                </c:pt>
                <c:pt idx="2548">
                  <c:v>29</c:v>
                </c:pt>
                <c:pt idx="2549">
                  <c:v>12.63</c:v>
                </c:pt>
                <c:pt idx="2550">
                  <c:v>8.7799999999999994</c:v>
                </c:pt>
                <c:pt idx="2551">
                  <c:v>78</c:v>
                </c:pt>
                <c:pt idx="2552">
                  <c:v>21.9</c:v>
                </c:pt>
                <c:pt idx="2553">
                  <c:v>7.57</c:v>
                </c:pt>
                <c:pt idx="2554">
                  <c:v>10.77</c:v>
                </c:pt>
                <c:pt idx="2555">
                  <c:v>20</c:v>
                </c:pt>
                <c:pt idx="2556">
                  <c:v>34</c:v>
                </c:pt>
                <c:pt idx="2557">
                  <c:v>13.48</c:v>
                </c:pt>
                <c:pt idx="2558">
                  <c:v>30.72</c:v>
                </c:pt>
                <c:pt idx="2559">
                  <c:v>37.049999999999997</c:v>
                </c:pt>
                <c:pt idx="2560">
                  <c:v>28.82</c:v>
                </c:pt>
                <c:pt idx="2561">
                  <c:v>40</c:v>
                </c:pt>
                <c:pt idx="2562">
                  <c:v>7.37</c:v>
                </c:pt>
                <c:pt idx="2563">
                  <c:v>71.06</c:v>
                </c:pt>
                <c:pt idx="2564">
                  <c:v>15.14</c:v>
                </c:pt>
                <c:pt idx="2565">
                  <c:v>20.77</c:v>
                </c:pt>
                <c:pt idx="2566">
                  <c:v>13</c:v>
                </c:pt>
                <c:pt idx="2567">
                  <c:v>13.22</c:v>
                </c:pt>
                <c:pt idx="2568">
                  <c:v>193</c:v>
                </c:pt>
                <c:pt idx="2569">
                  <c:v>6.05</c:v>
                </c:pt>
                <c:pt idx="2570">
                  <c:v>7.75</c:v>
                </c:pt>
                <c:pt idx="2571">
                  <c:v>21</c:v>
                </c:pt>
                <c:pt idx="2572">
                  <c:v>27</c:v>
                </c:pt>
                <c:pt idx="2573">
                  <c:v>29</c:v>
                </c:pt>
                <c:pt idx="2574">
                  <c:v>12.15</c:v>
                </c:pt>
                <c:pt idx="2575">
                  <c:v>25</c:v>
                </c:pt>
                <c:pt idx="2576">
                  <c:v>39</c:v>
                </c:pt>
                <c:pt idx="2577">
                  <c:v>5.35</c:v>
                </c:pt>
                <c:pt idx="2578">
                  <c:v>20.62</c:v>
                </c:pt>
                <c:pt idx="2579">
                  <c:v>22</c:v>
                </c:pt>
                <c:pt idx="2580">
                  <c:v>82</c:v>
                </c:pt>
                <c:pt idx="2581">
                  <c:v>55</c:v>
                </c:pt>
                <c:pt idx="2582">
                  <c:v>58</c:v>
                </c:pt>
                <c:pt idx="2583">
                  <c:v>1383</c:v>
                </c:pt>
                <c:pt idx="2584">
                  <c:v>22.02</c:v>
                </c:pt>
                <c:pt idx="2585">
                  <c:v>17.670000000000002</c:v>
                </c:pt>
                <c:pt idx="2586">
                  <c:v>5.13</c:v>
                </c:pt>
                <c:pt idx="2587">
                  <c:v>43.87</c:v>
                </c:pt>
                <c:pt idx="2588">
                  <c:v>25.24</c:v>
                </c:pt>
                <c:pt idx="2589">
                  <c:v>29.49</c:v>
                </c:pt>
                <c:pt idx="2590">
                  <c:v>7.6</c:v>
                </c:pt>
                <c:pt idx="2591">
                  <c:v>25</c:v>
                </c:pt>
                <c:pt idx="2592">
                  <c:v>36</c:v>
                </c:pt>
                <c:pt idx="2593">
                  <c:v>9.66</c:v>
                </c:pt>
                <c:pt idx="2594">
                  <c:v>30.65</c:v>
                </c:pt>
                <c:pt idx="2595">
                  <c:v>22.63</c:v>
                </c:pt>
                <c:pt idx="2596">
                  <c:v>60.21</c:v>
                </c:pt>
                <c:pt idx="2597">
                  <c:v>30.23</c:v>
                </c:pt>
                <c:pt idx="2598">
                  <c:v>10.96</c:v>
                </c:pt>
                <c:pt idx="2599">
                  <c:v>7.96</c:v>
                </c:pt>
                <c:pt idx="2600">
                  <c:v>24.79</c:v>
                </c:pt>
                <c:pt idx="2601">
                  <c:v>13.66</c:v>
                </c:pt>
                <c:pt idx="2602">
                  <c:v>7.94</c:v>
                </c:pt>
                <c:pt idx="2603">
                  <c:v>3.71</c:v>
                </c:pt>
                <c:pt idx="2604">
                  <c:v>46.28</c:v>
                </c:pt>
                <c:pt idx="2605">
                  <c:v>44.26</c:v>
                </c:pt>
                <c:pt idx="2606">
                  <c:v>20.91</c:v>
                </c:pt>
                <c:pt idx="2607">
                  <c:v>32</c:v>
                </c:pt>
                <c:pt idx="2608">
                  <c:v>39</c:v>
                </c:pt>
                <c:pt idx="2609">
                  <c:v>34</c:v>
                </c:pt>
                <c:pt idx="2610">
                  <c:v>29</c:v>
                </c:pt>
                <c:pt idx="2611">
                  <c:v>30</c:v>
                </c:pt>
                <c:pt idx="2612">
                  <c:v>5.34</c:v>
                </c:pt>
                <c:pt idx="2613">
                  <c:v>71.400000000000006</c:v>
                </c:pt>
                <c:pt idx="2614">
                  <c:v>5.83</c:v>
                </c:pt>
                <c:pt idx="2615">
                  <c:v>8.1999999999999993</c:v>
                </c:pt>
                <c:pt idx="2616">
                  <c:v>90</c:v>
                </c:pt>
                <c:pt idx="2617">
                  <c:v>6.87</c:v>
                </c:pt>
                <c:pt idx="2618">
                  <c:v>18.53</c:v>
                </c:pt>
                <c:pt idx="2619">
                  <c:v>4.76</c:v>
                </c:pt>
                <c:pt idx="2620">
                  <c:v>3.64</c:v>
                </c:pt>
                <c:pt idx="2621">
                  <c:v>18.73</c:v>
                </c:pt>
                <c:pt idx="2622">
                  <c:v>40.340000000000003</c:v>
                </c:pt>
                <c:pt idx="2623">
                  <c:v>100.16</c:v>
                </c:pt>
                <c:pt idx="2624">
                  <c:v>25.8</c:v>
                </c:pt>
                <c:pt idx="2625">
                  <c:v>2485.37</c:v>
                </c:pt>
                <c:pt idx="2626">
                  <c:v>1626.48</c:v>
                </c:pt>
                <c:pt idx="2627">
                  <c:v>46</c:v>
                </c:pt>
                <c:pt idx="2628">
                  <c:v>57</c:v>
                </c:pt>
                <c:pt idx="2629">
                  <c:v>140</c:v>
                </c:pt>
                <c:pt idx="2630">
                  <c:v>983.36</c:v>
                </c:pt>
                <c:pt idx="2631">
                  <c:v>173</c:v>
                </c:pt>
                <c:pt idx="2632">
                  <c:v>99</c:v>
                </c:pt>
                <c:pt idx="2633">
                  <c:v>12.68</c:v>
                </c:pt>
                <c:pt idx="2634">
                  <c:v>21.88</c:v>
                </c:pt>
                <c:pt idx="2635">
                  <c:v>22.89</c:v>
                </c:pt>
                <c:pt idx="2636">
                  <c:v>26</c:v>
                </c:pt>
                <c:pt idx="2637">
                  <c:v>2306.63</c:v>
                </c:pt>
                <c:pt idx="2638">
                  <c:v>1068.04</c:v>
                </c:pt>
                <c:pt idx="2639">
                  <c:v>11.76</c:v>
                </c:pt>
                <c:pt idx="2640">
                  <c:v>18.62</c:v>
                </c:pt>
                <c:pt idx="2641">
                  <c:v>44.17</c:v>
                </c:pt>
                <c:pt idx="2642">
                  <c:v>1013.67</c:v>
                </c:pt>
                <c:pt idx="2643">
                  <c:v>56</c:v>
                </c:pt>
                <c:pt idx="2644">
                  <c:v>70</c:v>
                </c:pt>
                <c:pt idx="2645">
                  <c:v>7.34</c:v>
                </c:pt>
                <c:pt idx="2646">
                  <c:v>17.59</c:v>
                </c:pt>
                <c:pt idx="2647">
                  <c:v>15.6</c:v>
                </c:pt>
                <c:pt idx="2648">
                  <c:v>14.07</c:v>
                </c:pt>
                <c:pt idx="2649">
                  <c:v>5.63</c:v>
                </c:pt>
                <c:pt idx="2650">
                  <c:v>178.28</c:v>
                </c:pt>
                <c:pt idx="2651">
                  <c:v>25.04</c:v>
                </c:pt>
                <c:pt idx="2652">
                  <c:v>36</c:v>
                </c:pt>
                <c:pt idx="2653">
                  <c:v>35</c:v>
                </c:pt>
                <c:pt idx="2654">
                  <c:v>8.7100000000000009</c:v>
                </c:pt>
                <c:pt idx="2655">
                  <c:v>19.52</c:v>
                </c:pt>
                <c:pt idx="2656">
                  <c:v>37.79</c:v>
                </c:pt>
                <c:pt idx="2657">
                  <c:v>136.96</c:v>
                </c:pt>
                <c:pt idx="2658">
                  <c:v>12.8</c:v>
                </c:pt>
                <c:pt idx="2659">
                  <c:v>19.43</c:v>
                </c:pt>
                <c:pt idx="2660">
                  <c:v>38.64</c:v>
                </c:pt>
                <c:pt idx="2661">
                  <c:v>34.53</c:v>
                </c:pt>
                <c:pt idx="2662">
                  <c:v>25.27</c:v>
                </c:pt>
                <c:pt idx="2663">
                  <c:v>55</c:v>
                </c:pt>
                <c:pt idx="2664">
                  <c:v>35</c:v>
                </c:pt>
                <c:pt idx="2665">
                  <c:v>1098.9100000000001</c:v>
                </c:pt>
                <c:pt idx="2666">
                  <c:v>15.47</c:v>
                </c:pt>
                <c:pt idx="2667">
                  <c:v>26.94</c:v>
                </c:pt>
                <c:pt idx="2668">
                  <c:v>79.010000000000005</c:v>
                </c:pt>
                <c:pt idx="2669">
                  <c:v>16.22</c:v>
                </c:pt>
                <c:pt idx="2670">
                  <c:v>1158.1500000000001</c:v>
                </c:pt>
                <c:pt idx="2671">
                  <c:v>1043.1199999999999</c:v>
                </c:pt>
                <c:pt idx="2672">
                  <c:v>33</c:v>
                </c:pt>
                <c:pt idx="2673">
                  <c:v>1395.49</c:v>
                </c:pt>
                <c:pt idx="2674">
                  <c:v>2639.76</c:v>
                </c:pt>
                <c:pt idx="2675">
                  <c:v>50</c:v>
                </c:pt>
                <c:pt idx="2676">
                  <c:v>121</c:v>
                </c:pt>
                <c:pt idx="2677">
                  <c:v>38.01</c:v>
                </c:pt>
                <c:pt idx="2678">
                  <c:v>20.399999999999999</c:v>
                </c:pt>
                <c:pt idx="2679">
                  <c:v>9.84</c:v>
                </c:pt>
                <c:pt idx="2680">
                  <c:v>11.16</c:v>
                </c:pt>
                <c:pt idx="2681">
                  <c:v>44.53</c:v>
                </c:pt>
                <c:pt idx="2682">
                  <c:v>46</c:v>
                </c:pt>
                <c:pt idx="2683">
                  <c:v>155</c:v>
                </c:pt>
                <c:pt idx="2684">
                  <c:v>34.340000000000003</c:v>
                </c:pt>
                <c:pt idx="2685">
                  <c:v>15.23</c:v>
                </c:pt>
                <c:pt idx="2686">
                  <c:v>48</c:v>
                </c:pt>
                <c:pt idx="2687">
                  <c:v>116</c:v>
                </c:pt>
                <c:pt idx="2688">
                  <c:v>22.07</c:v>
                </c:pt>
                <c:pt idx="2689">
                  <c:v>423.09</c:v>
                </c:pt>
                <c:pt idx="2690">
                  <c:v>34.97</c:v>
                </c:pt>
                <c:pt idx="2691">
                  <c:v>8.5</c:v>
                </c:pt>
                <c:pt idx="2692">
                  <c:v>6.23</c:v>
                </c:pt>
                <c:pt idx="2693">
                  <c:v>16.02</c:v>
                </c:pt>
                <c:pt idx="2694">
                  <c:v>17</c:v>
                </c:pt>
                <c:pt idx="2695">
                  <c:v>33</c:v>
                </c:pt>
                <c:pt idx="2696">
                  <c:v>33</c:v>
                </c:pt>
                <c:pt idx="2697">
                  <c:v>36</c:v>
                </c:pt>
                <c:pt idx="2698">
                  <c:v>121</c:v>
                </c:pt>
                <c:pt idx="2699">
                  <c:v>7.78</c:v>
                </c:pt>
                <c:pt idx="2700">
                  <c:v>21.96</c:v>
                </c:pt>
                <c:pt idx="2701">
                  <c:v>43</c:v>
                </c:pt>
                <c:pt idx="2702">
                  <c:v>67</c:v>
                </c:pt>
                <c:pt idx="2703">
                  <c:v>19.5</c:v>
                </c:pt>
                <c:pt idx="2704">
                  <c:v>5.66</c:v>
                </c:pt>
                <c:pt idx="2705">
                  <c:v>33</c:v>
                </c:pt>
                <c:pt idx="2706">
                  <c:v>23.33</c:v>
                </c:pt>
                <c:pt idx="2707">
                  <c:v>7.77</c:v>
                </c:pt>
                <c:pt idx="2708">
                  <c:v>26.68</c:v>
                </c:pt>
                <c:pt idx="2709">
                  <c:v>29</c:v>
                </c:pt>
                <c:pt idx="2710">
                  <c:v>32</c:v>
                </c:pt>
                <c:pt idx="2711">
                  <c:v>39</c:v>
                </c:pt>
                <c:pt idx="2712">
                  <c:v>34.229999999999997</c:v>
                </c:pt>
                <c:pt idx="2713">
                  <c:v>4.96</c:v>
                </c:pt>
                <c:pt idx="2714">
                  <c:v>144.16</c:v>
                </c:pt>
                <c:pt idx="2715">
                  <c:v>21.39</c:v>
                </c:pt>
                <c:pt idx="2716">
                  <c:v>18.28</c:v>
                </c:pt>
                <c:pt idx="2717">
                  <c:v>34.94</c:v>
                </c:pt>
                <c:pt idx="2718">
                  <c:v>16</c:v>
                </c:pt>
                <c:pt idx="2719">
                  <c:v>12.29</c:v>
                </c:pt>
                <c:pt idx="2720">
                  <c:v>47</c:v>
                </c:pt>
                <c:pt idx="2721">
                  <c:v>52</c:v>
                </c:pt>
                <c:pt idx="2722">
                  <c:v>181</c:v>
                </c:pt>
                <c:pt idx="2723">
                  <c:v>101</c:v>
                </c:pt>
                <c:pt idx="2724">
                  <c:v>39</c:v>
                </c:pt>
                <c:pt idx="2725">
                  <c:v>22</c:v>
                </c:pt>
                <c:pt idx="2726">
                  <c:v>26.33</c:v>
                </c:pt>
                <c:pt idx="2727">
                  <c:v>51.04</c:v>
                </c:pt>
                <c:pt idx="2728">
                  <c:v>33</c:v>
                </c:pt>
                <c:pt idx="2729">
                  <c:v>18</c:v>
                </c:pt>
                <c:pt idx="2730">
                  <c:v>46</c:v>
                </c:pt>
                <c:pt idx="2731">
                  <c:v>112</c:v>
                </c:pt>
                <c:pt idx="2732">
                  <c:v>47</c:v>
                </c:pt>
                <c:pt idx="2733">
                  <c:v>20.66</c:v>
                </c:pt>
                <c:pt idx="2734">
                  <c:v>33</c:v>
                </c:pt>
                <c:pt idx="2735">
                  <c:v>22</c:v>
                </c:pt>
                <c:pt idx="2736">
                  <c:v>12.25</c:v>
                </c:pt>
                <c:pt idx="2737">
                  <c:v>18.13</c:v>
                </c:pt>
                <c:pt idx="2738">
                  <c:v>194</c:v>
                </c:pt>
                <c:pt idx="2739">
                  <c:v>43</c:v>
                </c:pt>
                <c:pt idx="2740">
                  <c:v>12.19</c:v>
                </c:pt>
                <c:pt idx="2741">
                  <c:v>16.899999999999999</c:v>
                </c:pt>
                <c:pt idx="2742">
                  <c:v>8.8800000000000008</c:v>
                </c:pt>
                <c:pt idx="2743">
                  <c:v>22.44</c:v>
                </c:pt>
                <c:pt idx="2744">
                  <c:v>20.6</c:v>
                </c:pt>
                <c:pt idx="2745">
                  <c:v>9.84</c:v>
                </c:pt>
                <c:pt idx="2746">
                  <c:v>44.38</c:v>
                </c:pt>
                <c:pt idx="2747">
                  <c:v>23.38</c:v>
                </c:pt>
                <c:pt idx="2748">
                  <c:v>4.01</c:v>
                </c:pt>
                <c:pt idx="2749">
                  <c:v>27</c:v>
                </c:pt>
                <c:pt idx="2750">
                  <c:v>39</c:v>
                </c:pt>
                <c:pt idx="2751">
                  <c:v>16.739999999999998</c:v>
                </c:pt>
                <c:pt idx="2752">
                  <c:v>14.85</c:v>
                </c:pt>
                <c:pt idx="2753">
                  <c:v>18.75</c:v>
                </c:pt>
                <c:pt idx="2754">
                  <c:v>196.45</c:v>
                </c:pt>
                <c:pt idx="2755">
                  <c:v>8.51</c:v>
                </c:pt>
                <c:pt idx="2756">
                  <c:v>22.24</c:v>
                </c:pt>
                <c:pt idx="2757">
                  <c:v>17.89</c:v>
                </c:pt>
                <c:pt idx="2758">
                  <c:v>12.06</c:v>
                </c:pt>
                <c:pt idx="2759">
                  <c:v>8.16</c:v>
                </c:pt>
                <c:pt idx="2760">
                  <c:v>12.97</c:v>
                </c:pt>
                <c:pt idx="2761">
                  <c:v>30.86</c:v>
                </c:pt>
                <c:pt idx="2762">
                  <c:v>81</c:v>
                </c:pt>
                <c:pt idx="2763">
                  <c:v>19.64</c:v>
                </c:pt>
                <c:pt idx="2764">
                  <c:v>124.43</c:v>
                </c:pt>
                <c:pt idx="2765">
                  <c:v>17.12</c:v>
                </c:pt>
                <c:pt idx="2766">
                  <c:v>41</c:v>
                </c:pt>
                <c:pt idx="2767">
                  <c:v>2101.5100000000002</c:v>
                </c:pt>
                <c:pt idx="2768">
                  <c:v>920.71</c:v>
                </c:pt>
                <c:pt idx="2769">
                  <c:v>24</c:v>
                </c:pt>
                <c:pt idx="2770">
                  <c:v>3676.94</c:v>
                </c:pt>
                <c:pt idx="2771">
                  <c:v>46</c:v>
                </c:pt>
                <c:pt idx="2772">
                  <c:v>8.75</c:v>
                </c:pt>
                <c:pt idx="2773">
                  <c:v>19.62</c:v>
                </c:pt>
                <c:pt idx="2774">
                  <c:v>10.119999999999999</c:v>
                </c:pt>
                <c:pt idx="2775">
                  <c:v>21.97</c:v>
                </c:pt>
                <c:pt idx="2776">
                  <c:v>3.95</c:v>
                </c:pt>
                <c:pt idx="2777">
                  <c:v>21.65</c:v>
                </c:pt>
                <c:pt idx="2778">
                  <c:v>9.6300000000000008</c:v>
                </c:pt>
                <c:pt idx="2779">
                  <c:v>782.42</c:v>
                </c:pt>
                <c:pt idx="2780">
                  <c:v>2887.34</c:v>
                </c:pt>
                <c:pt idx="2781">
                  <c:v>41</c:v>
                </c:pt>
                <c:pt idx="2782">
                  <c:v>35</c:v>
                </c:pt>
                <c:pt idx="2783">
                  <c:v>79.47</c:v>
                </c:pt>
                <c:pt idx="2784">
                  <c:v>41.63</c:v>
                </c:pt>
                <c:pt idx="2785">
                  <c:v>11.27</c:v>
                </c:pt>
                <c:pt idx="2786">
                  <c:v>15</c:v>
                </c:pt>
                <c:pt idx="2787">
                  <c:v>1681.58</c:v>
                </c:pt>
                <c:pt idx="2788">
                  <c:v>4.57</c:v>
                </c:pt>
                <c:pt idx="2789">
                  <c:v>17.09</c:v>
                </c:pt>
                <c:pt idx="2790">
                  <c:v>45.34</c:v>
                </c:pt>
                <c:pt idx="2791">
                  <c:v>60</c:v>
                </c:pt>
                <c:pt idx="2792">
                  <c:v>2320.3000000000002</c:v>
                </c:pt>
                <c:pt idx="2793">
                  <c:v>1928.97</c:v>
                </c:pt>
                <c:pt idx="2794">
                  <c:v>74.239999999999995</c:v>
                </c:pt>
                <c:pt idx="2795">
                  <c:v>63.74</c:v>
                </c:pt>
                <c:pt idx="2796">
                  <c:v>16.96</c:v>
                </c:pt>
                <c:pt idx="2797">
                  <c:v>9.4499999999999993</c:v>
                </c:pt>
                <c:pt idx="2798">
                  <c:v>9.0399999999999991</c:v>
                </c:pt>
                <c:pt idx="2799">
                  <c:v>66.13</c:v>
                </c:pt>
                <c:pt idx="2800">
                  <c:v>596.33000000000004</c:v>
                </c:pt>
                <c:pt idx="2801">
                  <c:v>33</c:v>
                </c:pt>
                <c:pt idx="2802">
                  <c:v>19.52</c:v>
                </c:pt>
                <c:pt idx="2803">
                  <c:v>30.64</c:v>
                </c:pt>
                <c:pt idx="2804">
                  <c:v>19.11</c:v>
                </c:pt>
                <c:pt idx="2805">
                  <c:v>253.06</c:v>
                </c:pt>
                <c:pt idx="2806">
                  <c:v>7.65</c:v>
                </c:pt>
                <c:pt idx="2807">
                  <c:v>11.63</c:v>
                </c:pt>
                <c:pt idx="2808">
                  <c:v>21.71</c:v>
                </c:pt>
                <c:pt idx="2809">
                  <c:v>62.45</c:v>
                </c:pt>
                <c:pt idx="2810">
                  <c:v>35.24</c:v>
                </c:pt>
                <c:pt idx="2811">
                  <c:v>916.75</c:v>
                </c:pt>
                <c:pt idx="2812">
                  <c:v>47.16</c:v>
                </c:pt>
                <c:pt idx="2813">
                  <c:v>10.28</c:v>
                </c:pt>
                <c:pt idx="2814">
                  <c:v>26.58</c:v>
                </c:pt>
                <c:pt idx="2815">
                  <c:v>7.9</c:v>
                </c:pt>
                <c:pt idx="2816">
                  <c:v>15</c:v>
                </c:pt>
                <c:pt idx="2817">
                  <c:v>29</c:v>
                </c:pt>
                <c:pt idx="2818">
                  <c:v>1537.68</c:v>
                </c:pt>
                <c:pt idx="2819">
                  <c:v>2687.85</c:v>
                </c:pt>
                <c:pt idx="2820">
                  <c:v>37</c:v>
                </c:pt>
                <c:pt idx="2821">
                  <c:v>4910.8999999999996</c:v>
                </c:pt>
                <c:pt idx="2822">
                  <c:v>725.32</c:v>
                </c:pt>
                <c:pt idx="2823">
                  <c:v>41.97</c:v>
                </c:pt>
                <c:pt idx="2824">
                  <c:v>53.64</c:v>
                </c:pt>
                <c:pt idx="2825">
                  <c:v>76.02</c:v>
                </c:pt>
                <c:pt idx="2826">
                  <c:v>23.89</c:v>
                </c:pt>
                <c:pt idx="2827">
                  <c:v>30.41</c:v>
                </c:pt>
                <c:pt idx="2828">
                  <c:v>24.23</c:v>
                </c:pt>
                <c:pt idx="2829">
                  <c:v>41</c:v>
                </c:pt>
                <c:pt idx="2830">
                  <c:v>49</c:v>
                </c:pt>
                <c:pt idx="2831">
                  <c:v>21</c:v>
                </c:pt>
                <c:pt idx="2832">
                  <c:v>351.06</c:v>
                </c:pt>
                <c:pt idx="2833">
                  <c:v>19.14</c:v>
                </c:pt>
                <c:pt idx="2834">
                  <c:v>50</c:v>
                </c:pt>
                <c:pt idx="2835">
                  <c:v>50</c:v>
                </c:pt>
                <c:pt idx="2836">
                  <c:v>179</c:v>
                </c:pt>
                <c:pt idx="2837">
                  <c:v>298.18</c:v>
                </c:pt>
                <c:pt idx="2838">
                  <c:v>125.81</c:v>
                </c:pt>
                <c:pt idx="2839">
                  <c:v>35.880000000000003</c:v>
                </c:pt>
                <c:pt idx="2840">
                  <c:v>28.89</c:v>
                </c:pt>
                <c:pt idx="2841">
                  <c:v>29.16</c:v>
                </c:pt>
                <c:pt idx="2842">
                  <c:v>9.83</c:v>
                </c:pt>
                <c:pt idx="2843">
                  <c:v>41</c:v>
                </c:pt>
                <c:pt idx="2844">
                  <c:v>151</c:v>
                </c:pt>
                <c:pt idx="2845">
                  <c:v>18.11</c:v>
                </c:pt>
                <c:pt idx="2846">
                  <c:v>9.31</c:v>
                </c:pt>
                <c:pt idx="2847">
                  <c:v>58</c:v>
                </c:pt>
                <c:pt idx="2848">
                  <c:v>38.18</c:v>
                </c:pt>
                <c:pt idx="2849">
                  <c:v>4.8600000000000003</c:v>
                </c:pt>
                <c:pt idx="2850">
                  <c:v>21.94</c:v>
                </c:pt>
                <c:pt idx="2851">
                  <c:v>16.59</c:v>
                </c:pt>
                <c:pt idx="2852">
                  <c:v>52.59</c:v>
                </c:pt>
                <c:pt idx="2853">
                  <c:v>32</c:v>
                </c:pt>
                <c:pt idx="2854">
                  <c:v>36</c:v>
                </c:pt>
                <c:pt idx="2855">
                  <c:v>887</c:v>
                </c:pt>
                <c:pt idx="2856">
                  <c:v>33</c:v>
                </c:pt>
                <c:pt idx="2857">
                  <c:v>202.74</c:v>
                </c:pt>
                <c:pt idx="2858">
                  <c:v>12.6</c:v>
                </c:pt>
                <c:pt idx="2859">
                  <c:v>16.71</c:v>
                </c:pt>
                <c:pt idx="2860">
                  <c:v>26.42</c:v>
                </c:pt>
                <c:pt idx="2861">
                  <c:v>52</c:v>
                </c:pt>
                <c:pt idx="2862">
                  <c:v>59</c:v>
                </c:pt>
                <c:pt idx="2863">
                  <c:v>17.2</c:v>
                </c:pt>
                <c:pt idx="2864">
                  <c:v>80.89</c:v>
                </c:pt>
                <c:pt idx="2865">
                  <c:v>23.89</c:v>
                </c:pt>
                <c:pt idx="2866">
                  <c:v>25.72</c:v>
                </c:pt>
                <c:pt idx="2867">
                  <c:v>9.6199999999999992</c:v>
                </c:pt>
                <c:pt idx="2868">
                  <c:v>13.5</c:v>
                </c:pt>
                <c:pt idx="2869">
                  <c:v>12.51</c:v>
                </c:pt>
                <c:pt idx="2870">
                  <c:v>86</c:v>
                </c:pt>
                <c:pt idx="2871">
                  <c:v>11.2</c:v>
                </c:pt>
                <c:pt idx="2872">
                  <c:v>21.84</c:v>
                </c:pt>
                <c:pt idx="2873">
                  <c:v>59</c:v>
                </c:pt>
                <c:pt idx="2874">
                  <c:v>43</c:v>
                </c:pt>
                <c:pt idx="2875">
                  <c:v>23</c:v>
                </c:pt>
                <c:pt idx="2876">
                  <c:v>40</c:v>
                </c:pt>
                <c:pt idx="2877">
                  <c:v>46.12</c:v>
                </c:pt>
                <c:pt idx="2878">
                  <c:v>14.15</c:v>
                </c:pt>
                <c:pt idx="2879">
                  <c:v>12.32</c:v>
                </c:pt>
                <c:pt idx="2880">
                  <c:v>65</c:v>
                </c:pt>
                <c:pt idx="2881">
                  <c:v>14.3</c:v>
                </c:pt>
                <c:pt idx="2882">
                  <c:v>166</c:v>
                </c:pt>
                <c:pt idx="2883">
                  <c:v>28</c:v>
                </c:pt>
                <c:pt idx="2884">
                  <c:v>28</c:v>
                </c:pt>
                <c:pt idx="2885">
                  <c:v>24.05</c:v>
                </c:pt>
                <c:pt idx="2886">
                  <c:v>17</c:v>
                </c:pt>
                <c:pt idx="2887">
                  <c:v>91</c:v>
                </c:pt>
                <c:pt idx="2888">
                  <c:v>18.98</c:v>
                </c:pt>
                <c:pt idx="2889">
                  <c:v>14.95</c:v>
                </c:pt>
                <c:pt idx="2890">
                  <c:v>6.81</c:v>
                </c:pt>
                <c:pt idx="2891">
                  <c:v>17.649999999999999</c:v>
                </c:pt>
                <c:pt idx="2892">
                  <c:v>9.4499999999999993</c:v>
                </c:pt>
                <c:pt idx="2893">
                  <c:v>83.2</c:v>
                </c:pt>
                <c:pt idx="2894">
                  <c:v>28.16</c:v>
                </c:pt>
                <c:pt idx="2895">
                  <c:v>4.05</c:v>
                </c:pt>
                <c:pt idx="2896">
                  <c:v>21.66</c:v>
                </c:pt>
                <c:pt idx="2897">
                  <c:v>25.08</c:v>
                </c:pt>
                <c:pt idx="2898">
                  <c:v>2.85</c:v>
                </c:pt>
                <c:pt idx="2899">
                  <c:v>8.18</c:v>
                </c:pt>
                <c:pt idx="2900">
                  <c:v>117.84</c:v>
                </c:pt>
                <c:pt idx="2901">
                  <c:v>16.45</c:v>
                </c:pt>
                <c:pt idx="2902">
                  <c:v>19.399999999999999</c:v>
                </c:pt>
                <c:pt idx="2903">
                  <c:v>8.81</c:v>
                </c:pt>
                <c:pt idx="2904">
                  <c:v>50</c:v>
                </c:pt>
                <c:pt idx="2905">
                  <c:v>4.74</c:v>
                </c:pt>
                <c:pt idx="2906">
                  <c:v>21.9</c:v>
                </c:pt>
                <c:pt idx="2907">
                  <c:v>43.68</c:v>
                </c:pt>
                <c:pt idx="2908">
                  <c:v>66</c:v>
                </c:pt>
                <c:pt idx="2909">
                  <c:v>33</c:v>
                </c:pt>
                <c:pt idx="2910">
                  <c:v>18</c:v>
                </c:pt>
                <c:pt idx="2911">
                  <c:v>124</c:v>
                </c:pt>
                <c:pt idx="2912">
                  <c:v>1880.95</c:v>
                </c:pt>
                <c:pt idx="2913">
                  <c:v>16.3</c:v>
                </c:pt>
                <c:pt idx="2914">
                  <c:v>21.75</c:v>
                </c:pt>
                <c:pt idx="2915">
                  <c:v>5.97</c:v>
                </c:pt>
                <c:pt idx="2916">
                  <c:v>2.46</c:v>
                </c:pt>
                <c:pt idx="2917">
                  <c:v>7.44</c:v>
                </c:pt>
                <c:pt idx="2918">
                  <c:v>12.92</c:v>
                </c:pt>
                <c:pt idx="2919">
                  <c:v>17.079999999999998</c:v>
                </c:pt>
                <c:pt idx="2920">
                  <c:v>19.8</c:v>
                </c:pt>
                <c:pt idx="2921">
                  <c:v>16</c:v>
                </c:pt>
                <c:pt idx="2922">
                  <c:v>1138.79</c:v>
                </c:pt>
                <c:pt idx="2923">
                  <c:v>917.45</c:v>
                </c:pt>
                <c:pt idx="2924">
                  <c:v>14.3</c:v>
                </c:pt>
                <c:pt idx="2925">
                  <c:v>15.17</c:v>
                </c:pt>
                <c:pt idx="2926">
                  <c:v>5.31</c:v>
                </c:pt>
                <c:pt idx="2927">
                  <c:v>576</c:v>
                </c:pt>
                <c:pt idx="2928">
                  <c:v>1225.33</c:v>
                </c:pt>
                <c:pt idx="2929">
                  <c:v>1946.57</c:v>
                </c:pt>
                <c:pt idx="2930">
                  <c:v>29</c:v>
                </c:pt>
                <c:pt idx="2931">
                  <c:v>14.13</c:v>
                </c:pt>
                <c:pt idx="2932">
                  <c:v>3.55</c:v>
                </c:pt>
                <c:pt idx="2933">
                  <c:v>32.67</c:v>
                </c:pt>
                <c:pt idx="2934">
                  <c:v>7.54</c:v>
                </c:pt>
                <c:pt idx="2935">
                  <c:v>94</c:v>
                </c:pt>
                <c:pt idx="2936">
                  <c:v>22</c:v>
                </c:pt>
                <c:pt idx="2937">
                  <c:v>40</c:v>
                </c:pt>
                <c:pt idx="2938">
                  <c:v>3712.56</c:v>
                </c:pt>
                <c:pt idx="2939">
                  <c:v>1952.29</c:v>
                </c:pt>
                <c:pt idx="2940">
                  <c:v>11.58</c:v>
                </c:pt>
                <c:pt idx="2941">
                  <c:v>31.52</c:v>
                </c:pt>
                <c:pt idx="2942">
                  <c:v>9.8800000000000008</c:v>
                </c:pt>
                <c:pt idx="2943">
                  <c:v>14.42</c:v>
                </c:pt>
                <c:pt idx="2944">
                  <c:v>14.37</c:v>
                </c:pt>
                <c:pt idx="2945">
                  <c:v>10</c:v>
                </c:pt>
                <c:pt idx="2946">
                  <c:v>3649.51</c:v>
                </c:pt>
                <c:pt idx="2947">
                  <c:v>2308.67</c:v>
                </c:pt>
                <c:pt idx="2948">
                  <c:v>180</c:v>
                </c:pt>
                <c:pt idx="2949">
                  <c:v>43.25</c:v>
                </c:pt>
                <c:pt idx="2950">
                  <c:v>9.0500000000000007</c:v>
                </c:pt>
                <c:pt idx="2951">
                  <c:v>311.91000000000003</c:v>
                </c:pt>
                <c:pt idx="2952">
                  <c:v>27.91</c:v>
                </c:pt>
                <c:pt idx="2953">
                  <c:v>20.34</c:v>
                </c:pt>
                <c:pt idx="2954">
                  <c:v>20.76</c:v>
                </c:pt>
                <c:pt idx="2955">
                  <c:v>11.06</c:v>
                </c:pt>
                <c:pt idx="2956">
                  <c:v>1916.51</c:v>
                </c:pt>
                <c:pt idx="2957">
                  <c:v>41</c:v>
                </c:pt>
                <c:pt idx="2958">
                  <c:v>1560.2</c:v>
                </c:pt>
                <c:pt idx="2959">
                  <c:v>43</c:v>
                </c:pt>
                <c:pt idx="2960">
                  <c:v>27</c:v>
                </c:pt>
                <c:pt idx="2961">
                  <c:v>6.31</c:v>
                </c:pt>
                <c:pt idx="2962">
                  <c:v>13.54</c:v>
                </c:pt>
                <c:pt idx="2963">
                  <c:v>6.96</c:v>
                </c:pt>
                <c:pt idx="2964">
                  <c:v>2470.4499999999998</c:v>
                </c:pt>
                <c:pt idx="2965">
                  <c:v>2179.96</c:v>
                </c:pt>
                <c:pt idx="2966">
                  <c:v>2544.7600000000002</c:v>
                </c:pt>
                <c:pt idx="2967">
                  <c:v>29.65</c:v>
                </c:pt>
                <c:pt idx="2968">
                  <c:v>6.93</c:v>
                </c:pt>
                <c:pt idx="2969">
                  <c:v>9.5</c:v>
                </c:pt>
                <c:pt idx="2970">
                  <c:v>43.13</c:v>
                </c:pt>
                <c:pt idx="2971">
                  <c:v>9.67</c:v>
                </c:pt>
                <c:pt idx="2972">
                  <c:v>59.94</c:v>
                </c:pt>
                <c:pt idx="2973">
                  <c:v>6</c:v>
                </c:pt>
                <c:pt idx="2974">
                  <c:v>33</c:v>
                </c:pt>
                <c:pt idx="2975">
                  <c:v>53</c:v>
                </c:pt>
                <c:pt idx="2976">
                  <c:v>66</c:v>
                </c:pt>
                <c:pt idx="2977">
                  <c:v>64.66</c:v>
                </c:pt>
                <c:pt idx="2978">
                  <c:v>23.33</c:v>
                </c:pt>
                <c:pt idx="2979">
                  <c:v>63</c:v>
                </c:pt>
                <c:pt idx="2980">
                  <c:v>55</c:v>
                </c:pt>
                <c:pt idx="2981">
                  <c:v>40</c:v>
                </c:pt>
                <c:pt idx="2982">
                  <c:v>45</c:v>
                </c:pt>
                <c:pt idx="2983">
                  <c:v>63.12</c:v>
                </c:pt>
                <c:pt idx="2984">
                  <c:v>29.31</c:v>
                </c:pt>
                <c:pt idx="2985">
                  <c:v>10.94</c:v>
                </c:pt>
                <c:pt idx="2986">
                  <c:v>5.87</c:v>
                </c:pt>
                <c:pt idx="2987">
                  <c:v>35.049999999999997</c:v>
                </c:pt>
                <c:pt idx="2988">
                  <c:v>20.18</c:v>
                </c:pt>
                <c:pt idx="2989">
                  <c:v>27</c:v>
                </c:pt>
                <c:pt idx="2990">
                  <c:v>44.09</c:v>
                </c:pt>
                <c:pt idx="2991">
                  <c:v>42.8</c:v>
                </c:pt>
                <c:pt idx="2992">
                  <c:v>10.78</c:v>
                </c:pt>
                <c:pt idx="2993">
                  <c:v>5.89</c:v>
                </c:pt>
                <c:pt idx="2994">
                  <c:v>69</c:v>
                </c:pt>
                <c:pt idx="2995">
                  <c:v>38</c:v>
                </c:pt>
                <c:pt idx="2996">
                  <c:v>29</c:v>
                </c:pt>
                <c:pt idx="2997">
                  <c:v>50</c:v>
                </c:pt>
                <c:pt idx="2998">
                  <c:v>23</c:v>
                </c:pt>
                <c:pt idx="2999">
                  <c:v>18.760000000000002</c:v>
                </c:pt>
                <c:pt idx="3000">
                  <c:v>18.34</c:v>
                </c:pt>
                <c:pt idx="3001">
                  <c:v>8.33</c:v>
                </c:pt>
                <c:pt idx="3002">
                  <c:v>17.59</c:v>
                </c:pt>
                <c:pt idx="3003">
                  <c:v>27.27</c:v>
                </c:pt>
                <c:pt idx="3004">
                  <c:v>32.29</c:v>
                </c:pt>
                <c:pt idx="3005">
                  <c:v>23.22</c:v>
                </c:pt>
                <c:pt idx="3006">
                  <c:v>16.100000000000001</c:v>
                </c:pt>
                <c:pt idx="3007">
                  <c:v>20.59</c:v>
                </c:pt>
                <c:pt idx="3008">
                  <c:v>14.96</c:v>
                </c:pt>
                <c:pt idx="3009">
                  <c:v>48.26</c:v>
                </c:pt>
                <c:pt idx="3010">
                  <c:v>35.4</c:v>
                </c:pt>
                <c:pt idx="3011">
                  <c:v>34.159999999999997</c:v>
                </c:pt>
                <c:pt idx="3012">
                  <c:v>30.15</c:v>
                </c:pt>
                <c:pt idx="3013">
                  <c:v>76.17</c:v>
                </c:pt>
                <c:pt idx="3014">
                  <c:v>20.88</c:v>
                </c:pt>
                <c:pt idx="3015">
                  <c:v>41</c:v>
                </c:pt>
                <c:pt idx="3016">
                  <c:v>46.7</c:v>
                </c:pt>
                <c:pt idx="3017">
                  <c:v>9.9499999999999993</c:v>
                </c:pt>
                <c:pt idx="3018">
                  <c:v>60.58</c:v>
                </c:pt>
                <c:pt idx="3019">
                  <c:v>12.76</c:v>
                </c:pt>
                <c:pt idx="3020">
                  <c:v>17.8</c:v>
                </c:pt>
                <c:pt idx="3021">
                  <c:v>12.59</c:v>
                </c:pt>
                <c:pt idx="3022">
                  <c:v>14.78</c:v>
                </c:pt>
                <c:pt idx="3023">
                  <c:v>9.8699999999999992</c:v>
                </c:pt>
                <c:pt idx="3024">
                  <c:v>130</c:v>
                </c:pt>
                <c:pt idx="3025">
                  <c:v>26</c:v>
                </c:pt>
                <c:pt idx="3026">
                  <c:v>156</c:v>
                </c:pt>
                <c:pt idx="3027">
                  <c:v>44.37</c:v>
                </c:pt>
                <c:pt idx="3028">
                  <c:v>38.53</c:v>
                </c:pt>
                <c:pt idx="3029">
                  <c:v>13.79</c:v>
                </c:pt>
                <c:pt idx="3030">
                  <c:v>182</c:v>
                </c:pt>
                <c:pt idx="3031">
                  <c:v>28</c:v>
                </c:pt>
                <c:pt idx="3032">
                  <c:v>4.47</c:v>
                </c:pt>
                <c:pt idx="3033">
                  <c:v>27.58</c:v>
                </c:pt>
                <c:pt idx="3034">
                  <c:v>45.86</c:v>
                </c:pt>
                <c:pt idx="3035">
                  <c:v>26</c:v>
                </c:pt>
                <c:pt idx="3036">
                  <c:v>45</c:v>
                </c:pt>
                <c:pt idx="3037">
                  <c:v>43</c:v>
                </c:pt>
                <c:pt idx="3038">
                  <c:v>37</c:v>
                </c:pt>
                <c:pt idx="3039">
                  <c:v>11.45</c:v>
                </c:pt>
                <c:pt idx="3040">
                  <c:v>77</c:v>
                </c:pt>
                <c:pt idx="3041">
                  <c:v>19.23</c:v>
                </c:pt>
                <c:pt idx="3042">
                  <c:v>31.11</c:v>
                </c:pt>
                <c:pt idx="3043">
                  <c:v>22.89</c:v>
                </c:pt>
                <c:pt idx="3044">
                  <c:v>68.63</c:v>
                </c:pt>
                <c:pt idx="3045">
                  <c:v>8.17</c:v>
                </c:pt>
                <c:pt idx="3046">
                  <c:v>9.73</c:v>
                </c:pt>
                <c:pt idx="3047">
                  <c:v>12.6</c:v>
                </c:pt>
                <c:pt idx="3048">
                  <c:v>113</c:v>
                </c:pt>
                <c:pt idx="3049">
                  <c:v>14.37</c:v>
                </c:pt>
                <c:pt idx="3050">
                  <c:v>20.69</c:v>
                </c:pt>
                <c:pt idx="3051">
                  <c:v>11.91</c:v>
                </c:pt>
                <c:pt idx="3052">
                  <c:v>16.809999999999999</c:v>
                </c:pt>
                <c:pt idx="3053">
                  <c:v>22.96</c:v>
                </c:pt>
                <c:pt idx="3054">
                  <c:v>18.21</c:v>
                </c:pt>
                <c:pt idx="3055">
                  <c:v>45</c:v>
                </c:pt>
                <c:pt idx="3056">
                  <c:v>77.25</c:v>
                </c:pt>
                <c:pt idx="3057">
                  <c:v>23.1</c:v>
                </c:pt>
                <c:pt idx="3058">
                  <c:v>8.64</c:v>
                </c:pt>
                <c:pt idx="3059">
                  <c:v>3.88</c:v>
                </c:pt>
                <c:pt idx="3060">
                  <c:v>14.01</c:v>
                </c:pt>
                <c:pt idx="3061">
                  <c:v>28.31</c:v>
                </c:pt>
                <c:pt idx="3062">
                  <c:v>17</c:v>
                </c:pt>
                <c:pt idx="3063">
                  <c:v>48.97</c:v>
                </c:pt>
                <c:pt idx="3064">
                  <c:v>7.59</c:v>
                </c:pt>
                <c:pt idx="3065">
                  <c:v>17.25</c:v>
                </c:pt>
                <c:pt idx="3066">
                  <c:v>19.309999999999999</c:v>
                </c:pt>
                <c:pt idx="3067">
                  <c:v>36.35</c:v>
                </c:pt>
                <c:pt idx="3068">
                  <c:v>10.36</c:v>
                </c:pt>
                <c:pt idx="3069">
                  <c:v>34.18</c:v>
                </c:pt>
                <c:pt idx="3070">
                  <c:v>144</c:v>
                </c:pt>
                <c:pt idx="3071">
                  <c:v>45</c:v>
                </c:pt>
                <c:pt idx="3072">
                  <c:v>9.2799999999999994</c:v>
                </c:pt>
                <c:pt idx="3073">
                  <c:v>12.34</c:v>
                </c:pt>
                <c:pt idx="3074">
                  <c:v>18.29</c:v>
                </c:pt>
                <c:pt idx="3075">
                  <c:v>5.04</c:v>
                </c:pt>
                <c:pt idx="3076">
                  <c:v>44</c:v>
                </c:pt>
                <c:pt idx="3077">
                  <c:v>8.23</c:v>
                </c:pt>
                <c:pt idx="3078">
                  <c:v>17.46</c:v>
                </c:pt>
                <c:pt idx="3079">
                  <c:v>17.7</c:v>
                </c:pt>
                <c:pt idx="3080">
                  <c:v>5.16</c:v>
                </c:pt>
                <c:pt idx="3081">
                  <c:v>627</c:v>
                </c:pt>
                <c:pt idx="3082">
                  <c:v>45</c:v>
                </c:pt>
                <c:pt idx="3083">
                  <c:v>23.29</c:v>
                </c:pt>
                <c:pt idx="3084">
                  <c:v>25.25</c:v>
                </c:pt>
                <c:pt idx="3085">
                  <c:v>17.670000000000002</c:v>
                </c:pt>
                <c:pt idx="3086">
                  <c:v>33.35</c:v>
                </c:pt>
                <c:pt idx="3087">
                  <c:v>8.64</c:v>
                </c:pt>
                <c:pt idx="3088">
                  <c:v>496.76</c:v>
                </c:pt>
                <c:pt idx="3089">
                  <c:v>56.91</c:v>
                </c:pt>
                <c:pt idx="3090">
                  <c:v>197</c:v>
                </c:pt>
                <c:pt idx="3091">
                  <c:v>38.83</c:v>
                </c:pt>
                <c:pt idx="3092">
                  <c:v>22.86</c:v>
                </c:pt>
                <c:pt idx="3093">
                  <c:v>82.98</c:v>
                </c:pt>
                <c:pt idx="3094">
                  <c:v>26.5</c:v>
                </c:pt>
                <c:pt idx="3095">
                  <c:v>8.6999999999999993</c:v>
                </c:pt>
                <c:pt idx="3096">
                  <c:v>19.96</c:v>
                </c:pt>
                <c:pt idx="3097">
                  <c:v>17</c:v>
                </c:pt>
                <c:pt idx="3098">
                  <c:v>21</c:v>
                </c:pt>
                <c:pt idx="3099">
                  <c:v>55.76</c:v>
                </c:pt>
                <c:pt idx="3100">
                  <c:v>18.09</c:v>
                </c:pt>
                <c:pt idx="3101">
                  <c:v>18.989999999999998</c:v>
                </c:pt>
                <c:pt idx="3102">
                  <c:v>49</c:v>
                </c:pt>
                <c:pt idx="3103">
                  <c:v>41.94</c:v>
                </c:pt>
                <c:pt idx="3104">
                  <c:v>37.68</c:v>
                </c:pt>
                <c:pt idx="3105">
                  <c:v>27.62</c:v>
                </c:pt>
                <c:pt idx="3106">
                  <c:v>39.71</c:v>
                </c:pt>
                <c:pt idx="3107">
                  <c:v>21.13</c:v>
                </c:pt>
                <c:pt idx="3108">
                  <c:v>25.96</c:v>
                </c:pt>
                <c:pt idx="3109">
                  <c:v>17</c:v>
                </c:pt>
                <c:pt idx="3110">
                  <c:v>15.89</c:v>
                </c:pt>
                <c:pt idx="3111">
                  <c:v>6.52</c:v>
                </c:pt>
                <c:pt idx="3112">
                  <c:v>11.04</c:v>
                </c:pt>
                <c:pt idx="3113">
                  <c:v>9.19</c:v>
                </c:pt>
                <c:pt idx="3114">
                  <c:v>24.99</c:v>
                </c:pt>
                <c:pt idx="3115">
                  <c:v>8.8699999999999992</c:v>
                </c:pt>
                <c:pt idx="3116">
                  <c:v>9.68</c:v>
                </c:pt>
                <c:pt idx="3117">
                  <c:v>31.27</c:v>
                </c:pt>
                <c:pt idx="3118">
                  <c:v>28</c:v>
                </c:pt>
                <c:pt idx="3119">
                  <c:v>43.07</c:v>
                </c:pt>
                <c:pt idx="3120">
                  <c:v>7.25</c:v>
                </c:pt>
                <c:pt idx="3121">
                  <c:v>14.67</c:v>
                </c:pt>
                <c:pt idx="3122">
                  <c:v>18.89</c:v>
                </c:pt>
                <c:pt idx="3123">
                  <c:v>7.17</c:v>
                </c:pt>
                <c:pt idx="3124">
                  <c:v>20.18</c:v>
                </c:pt>
                <c:pt idx="3125">
                  <c:v>28</c:v>
                </c:pt>
                <c:pt idx="3126">
                  <c:v>89.53</c:v>
                </c:pt>
                <c:pt idx="3127">
                  <c:v>11.66</c:v>
                </c:pt>
                <c:pt idx="3128">
                  <c:v>56.79</c:v>
                </c:pt>
                <c:pt idx="3129">
                  <c:v>17.64</c:v>
                </c:pt>
                <c:pt idx="3130">
                  <c:v>36.32</c:v>
                </c:pt>
                <c:pt idx="3131">
                  <c:v>12.9</c:v>
                </c:pt>
                <c:pt idx="3132">
                  <c:v>21.13</c:v>
                </c:pt>
                <c:pt idx="3133">
                  <c:v>21.38</c:v>
                </c:pt>
                <c:pt idx="3134">
                  <c:v>8.81</c:v>
                </c:pt>
                <c:pt idx="3135">
                  <c:v>18.97</c:v>
                </c:pt>
                <c:pt idx="3136">
                  <c:v>22.3</c:v>
                </c:pt>
                <c:pt idx="3137">
                  <c:v>21.63</c:v>
                </c:pt>
                <c:pt idx="3138">
                  <c:v>30</c:v>
                </c:pt>
                <c:pt idx="3139">
                  <c:v>42.1</c:v>
                </c:pt>
                <c:pt idx="3140">
                  <c:v>6.88</c:v>
                </c:pt>
                <c:pt idx="3141">
                  <c:v>4.51</c:v>
                </c:pt>
                <c:pt idx="3142">
                  <c:v>18.489999999999998</c:v>
                </c:pt>
                <c:pt idx="3143">
                  <c:v>13.78</c:v>
                </c:pt>
                <c:pt idx="3144">
                  <c:v>50.85</c:v>
                </c:pt>
                <c:pt idx="3145">
                  <c:v>6.4</c:v>
                </c:pt>
                <c:pt idx="3146">
                  <c:v>43</c:v>
                </c:pt>
                <c:pt idx="3147">
                  <c:v>24</c:v>
                </c:pt>
                <c:pt idx="3148">
                  <c:v>68.17</c:v>
                </c:pt>
                <c:pt idx="3149">
                  <c:v>13.19</c:v>
                </c:pt>
                <c:pt idx="3150">
                  <c:v>8.67</c:v>
                </c:pt>
                <c:pt idx="3151">
                  <c:v>38.65</c:v>
                </c:pt>
                <c:pt idx="3152">
                  <c:v>22.07</c:v>
                </c:pt>
                <c:pt idx="3153">
                  <c:v>48.92</c:v>
                </c:pt>
                <c:pt idx="3154">
                  <c:v>9.5299999999999994</c:v>
                </c:pt>
                <c:pt idx="3155">
                  <c:v>15.59</c:v>
                </c:pt>
                <c:pt idx="3156">
                  <c:v>20.52</c:v>
                </c:pt>
                <c:pt idx="3157">
                  <c:v>25</c:v>
                </c:pt>
                <c:pt idx="3158">
                  <c:v>19</c:v>
                </c:pt>
                <c:pt idx="3159">
                  <c:v>83</c:v>
                </c:pt>
                <c:pt idx="3160">
                  <c:v>36</c:v>
                </c:pt>
                <c:pt idx="3161">
                  <c:v>23.77</c:v>
                </c:pt>
                <c:pt idx="3162">
                  <c:v>127</c:v>
                </c:pt>
                <c:pt idx="3163">
                  <c:v>38</c:v>
                </c:pt>
                <c:pt idx="3164">
                  <c:v>17.989999999999998</c:v>
                </c:pt>
                <c:pt idx="3165">
                  <c:v>31</c:v>
                </c:pt>
                <c:pt idx="3166">
                  <c:v>30</c:v>
                </c:pt>
                <c:pt idx="3167">
                  <c:v>125</c:v>
                </c:pt>
                <c:pt idx="3168">
                  <c:v>182</c:v>
                </c:pt>
                <c:pt idx="3169">
                  <c:v>39</c:v>
                </c:pt>
                <c:pt idx="3170">
                  <c:v>33.93</c:v>
                </c:pt>
                <c:pt idx="3171">
                  <c:v>49</c:v>
                </c:pt>
                <c:pt idx="3172">
                  <c:v>17.97</c:v>
                </c:pt>
                <c:pt idx="3173">
                  <c:v>134</c:v>
                </c:pt>
                <c:pt idx="3174">
                  <c:v>33</c:v>
                </c:pt>
                <c:pt idx="3175">
                  <c:v>14.63</c:v>
                </c:pt>
                <c:pt idx="3176">
                  <c:v>9.4499999999999993</c:v>
                </c:pt>
                <c:pt idx="3177">
                  <c:v>150</c:v>
                </c:pt>
                <c:pt idx="3178">
                  <c:v>17.63</c:v>
                </c:pt>
                <c:pt idx="3179">
                  <c:v>14.06</c:v>
                </c:pt>
                <c:pt idx="3180">
                  <c:v>21.97</c:v>
                </c:pt>
                <c:pt idx="3181">
                  <c:v>18.32</c:v>
                </c:pt>
                <c:pt idx="3182">
                  <c:v>17.2</c:v>
                </c:pt>
                <c:pt idx="3183">
                  <c:v>8.02</c:v>
                </c:pt>
                <c:pt idx="3184">
                  <c:v>8.17</c:v>
                </c:pt>
                <c:pt idx="3185">
                  <c:v>12.07</c:v>
                </c:pt>
                <c:pt idx="3186">
                  <c:v>22.9</c:v>
                </c:pt>
                <c:pt idx="3187">
                  <c:v>12.55</c:v>
                </c:pt>
                <c:pt idx="3188">
                  <c:v>8.4600000000000009</c:v>
                </c:pt>
                <c:pt idx="3189">
                  <c:v>42</c:v>
                </c:pt>
                <c:pt idx="3190">
                  <c:v>31.14</c:v>
                </c:pt>
                <c:pt idx="3191">
                  <c:v>14.91</c:v>
                </c:pt>
                <c:pt idx="3192">
                  <c:v>22.34</c:v>
                </c:pt>
                <c:pt idx="3193">
                  <c:v>245.01</c:v>
                </c:pt>
                <c:pt idx="3194">
                  <c:v>24.17</c:v>
                </c:pt>
                <c:pt idx="3195">
                  <c:v>7.65</c:v>
                </c:pt>
                <c:pt idx="3196">
                  <c:v>5.76</c:v>
                </c:pt>
                <c:pt idx="3197">
                  <c:v>38.42</c:v>
                </c:pt>
                <c:pt idx="3198">
                  <c:v>28</c:v>
                </c:pt>
                <c:pt idx="3199">
                  <c:v>183</c:v>
                </c:pt>
                <c:pt idx="3200">
                  <c:v>31</c:v>
                </c:pt>
                <c:pt idx="3201">
                  <c:v>38</c:v>
                </c:pt>
                <c:pt idx="3202">
                  <c:v>34</c:v>
                </c:pt>
                <c:pt idx="3203">
                  <c:v>37.24</c:v>
                </c:pt>
                <c:pt idx="3204">
                  <c:v>7.79</c:v>
                </c:pt>
                <c:pt idx="3205">
                  <c:v>11.48</c:v>
                </c:pt>
                <c:pt idx="3206">
                  <c:v>17.260000000000002</c:v>
                </c:pt>
                <c:pt idx="3207">
                  <c:v>24.14</c:v>
                </c:pt>
                <c:pt idx="3208">
                  <c:v>37</c:v>
                </c:pt>
                <c:pt idx="3209">
                  <c:v>11.96</c:v>
                </c:pt>
                <c:pt idx="3210">
                  <c:v>90.43</c:v>
                </c:pt>
                <c:pt idx="3211">
                  <c:v>43.15</c:v>
                </c:pt>
                <c:pt idx="3212">
                  <c:v>9.67</c:v>
                </c:pt>
                <c:pt idx="3213">
                  <c:v>10.050000000000001</c:v>
                </c:pt>
                <c:pt idx="3214">
                  <c:v>11.55</c:v>
                </c:pt>
                <c:pt idx="3215">
                  <c:v>40</c:v>
                </c:pt>
                <c:pt idx="3216">
                  <c:v>18.7</c:v>
                </c:pt>
                <c:pt idx="3217">
                  <c:v>15.26</c:v>
                </c:pt>
                <c:pt idx="3218">
                  <c:v>34.25</c:v>
                </c:pt>
                <c:pt idx="3219">
                  <c:v>6.52</c:v>
                </c:pt>
                <c:pt idx="3220">
                  <c:v>74.150000000000006</c:v>
                </c:pt>
                <c:pt idx="3221">
                  <c:v>72.209999999999994</c:v>
                </c:pt>
                <c:pt idx="3222">
                  <c:v>60.99</c:v>
                </c:pt>
                <c:pt idx="3223">
                  <c:v>22.5</c:v>
                </c:pt>
                <c:pt idx="3224">
                  <c:v>28.95</c:v>
                </c:pt>
                <c:pt idx="3225">
                  <c:v>12.14</c:v>
                </c:pt>
                <c:pt idx="3226">
                  <c:v>16.95</c:v>
                </c:pt>
                <c:pt idx="3227">
                  <c:v>11.1</c:v>
                </c:pt>
                <c:pt idx="3228">
                  <c:v>13.02</c:v>
                </c:pt>
                <c:pt idx="3229">
                  <c:v>22</c:v>
                </c:pt>
                <c:pt idx="3230">
                  <c:v>7.36</c:v>
                </c:pt>
                <c:pt idx="3231">
                  <c:v>57.51</c:v>
                </c:pt>
                <c:pt idx="3232">
                  <c:v>14.83</c:v>
                </c:pt>
                <c:pt idx="3233">
                  <c:v>45</c:v>
                </c:pt>
                <c:pt idx="3234">
                  <c:v>10.41</c:v>
                </c:pt>
                <c:pt idx="3235">
                  <c:v>57.79</c:v>
                </c:pt>
                <c:pt idx="3236">
                  <c:v>18</c:v>
                </c:pt>
                <c:pt idx="3237">
                  <c:v>27</c:v>
                </c:pt>
                <c:pt idx="3238">
                  <c:v>4.57</c:v>
                </c:pt>
                <c:pt idx="3239">
                  <c:v>9.44</c:v>
                </c:pt>
                <c:pt idx="3240">
                  <c:v>44.96</c:v>
                </c:pt>
                <c:pt idx="3241">
                  <c:v>30.37</c:v>
                </c:pt>
                <c:pt idx="3242">
                  <c:v>48</c:v>
                </c:pt>
                <c:pt idx="3243">
                  <c:v>42</c:v>
                </c:pt>
                <c:pt idx="3244">
                  <c:v>7.45</c:v>
                </c:pt>
                <c:pt idx="3245">
                  <c:v>15.46</c:v>
                </c:pt>
                <c:pt idx="3246">
                  <c:v>12.46</c:v>
                </c:pt>
                <c:pt idx="3247">
                  <c:v>5.8</c:v>
                </c:pt>
                <c:pt idx="3248">
                  <c:v>5.0599999999999996</c:v>
                </c:pt>
                <c:pt idx="3249">
                  <c:v>50</c:v>
                </c:pt>
                <c:pt idx="3250">
                  <c:v>185</c:v>
                </c:pt>
                <c:pt idx="3251">
                  <c:v>131</c:v>
                </c:pt>
                <c:pt idx="3252">
                  <c:v>38.5</c:v>
                </c:pt>
                <c:pt idx="3253">
                  <c:v>5.95</c:v>
                </c:pt>
                <c:pt idx="3254">
                  <c:v>6.04</c:v>
                </c:pt>
                <c:pt idx="3255">
                  <c:v>16.37</c:v>
                </c:pt>
                <c:pt idx="3256">
                  <c:v>7.57</c:v>
                </c:pt>
                <c:pt idx="3257">
                  <c:v>40.369999999999997</c:v>
                </c:pt>
                <c:pt idx="3258">
                  <c:v>22.43</c:v>
                </c:pt>
                <c:pt idx="3259">
                  <c:v>20.93</c:v>
                </c:pt>
                <c:pt idx="3260">
                  <c:v>75.52</c:v>
                </c:pt>
                <c:pt idx="3261">
                  <c:v>25</c:v>
                </c:pt>
                <c:pt idx="3262">
                  <c:v>7.98</c:v>
                </c:pt>
                <c:pt idx="3263">
                  <c:v>81.95</c:v>
                </c:pt>
                <c:pt idx="3264">
                  <c:v>5.64</c:v>
                </c:pt>
                <c:pt idx="3265">
                  <c:v>25.1</c:v>
                </c:pt>
                <c:pt idx="3266">
                  <c:v>19.3</c:v>
                </c:pt>
                <c:pt idx="3267">
                  <c:v>31.12</c:v>
                </c:pt>
                <c:pt idx="3268">
                  <c:v>29.24</c:v>
                </c:pt>
                <c:pt idx="3269">
                  <c:v>57.65</c:v>
                </c:pt>
                <c:pt idx="3270">
                  <c:v>7.94</c:v>
                </c:pt>
                <c:pt idx="3271">
                  <c:v>168</c:v>
                </c:pt>
                <c:pt idx="3272">
                  <c:v>190</c:v>
                </c:pt>
                <c:pt idx="3273">
                  <c:v>33</c:v>
                </c:pt>
                <c:pt idx="3274">
                  <c:v>24</c:v>
                </c:pt>
                <c:pt idx="3275">
                  <c:v>180</c:v>
                </c:pt>
                <c:pt idx="3276">
                  <c:v>96</c:v>
                </c:pt>
                <c:pt idx="3277">
                  <c:v>66</c:v>
                </c:pt>
                <c:pt idx="3278">
                  <c:v>34</c:v>
                </c:pt>
                <c:pt idx="3279">
                  <c:v>35</c:v>
                </c:pt>
                <c:pt idx="3280">
                  <c:v>21.47</c:v>
                </c:pt>
                <c:pt idx="3281">
                  <c:v>51</c:v>
                </c:pt>
                <c:pt idx="3282">
                  <c:v>21.48</c:v>
                </c:pt>
                <c:pt idx="3283">
                  <c:v>25.86</c:v>
                </c:pt>
                <c:pt idx="3284">
                  <c:v>39</c:v>
                </c:pt>
                <c:pt idx="3285">
                  <c:v>24.49</c:v>
                </c:pt>
                <c:pt idx="3286">
                  <c:v>86.54</c:v>
                </c:pt>
                <c:pt idx="3287">
                  <c:v>9.9</c:v>
                </c:pt>
                <c:pt idx="3288">
                  <c:v>12.22</c:v>
                </c:pt>
                <c:pt idx="3289">
                  <c:v>25.54</c:v>
                </c:pt>
                <c:pt idx="3290">
                  <c:v>22.31</c:v>
                </c:pt>
                <c:pt idx="3291">
                  <c:v>13.32</c:v>
                </c:pt>
                <c:pt idx="3292">
                  <c:v>18.78</c:v>
                </c:pt>
                <c:pt idx="3293">
                  <c:v>12.71</c:v>
                </c:pt>
                <c:pt idx="3294">
                  <c:v>13.87</c:v>
                </c:pt>
                <c:pt idx="3295">
                  <c:v>24.84</c:v>
                </c:pt>
                <c:pt idx="3296">
                  <c:v>150.6</c:v>
                </c:pt>
                <c:pt idx="3297">
                  <c:v>20.170000000000002</c:v>
                </c:pt>
                <c:pt idx="3298">
                  <c:v>19.52</c:v>
                </c:pt>
                <c:pt idx="3299">
                  <c:v>194</c:v>
                </c:pt>
                <c:pt idx="3300">
                  <c:v>104.04</c:v>
                </c:pt>
                <c:pt idx="3301">
                  <c:v>8.27</c:v>
                </c:pt>
                <c:pt idx="3302">
                  <c:v>23.3</c:v>
                </c:pt>
                <c:pt idx="3303">
                  <c:v>14.21</c:v>
                </c:pt>
                <c:pt idx="3304">
                  <c:v>30.33</c:v>
                </c:pt>
                <c:pt idx="3305">
                  <c:v>11.26</c:v>
                </c:pt>
                <c:pt idx="3306">
                  <c:v>4.99</c:v>
                </c:pt>
                <c:pt idx="3307">
                  <c:v>28.94</c:v>
                </c:pt>
                <c:pt idx="3308">
                  <c:v>1711.39</c:v>
                </c:pt>
                <c:pt idx="3309">
                  <c:v>46</c:v>
                </c:pt>
                <c:pt idx="3310">
                  <c:v>37</c:v>
                </c:pt>
                <c:pt idx="3311">
                  <c:v>892.09</c:v>
                </c:pt>
                <c:pt idx="3312">
                  <c:v>197</c:v>
                </c:pt>
                <c:pt idx="3313">
                  <c:v>42</c:v>
                </c:pt>
                <c:pt idx="3314">
                  <c:v>1843.14</c:v>
                </c:pt>
                <c:pt idx="3315">
                  <c:v>36.409999999999997</c:v>
                </c:pt>
                <c:pt idx="3316">
                  <c:v>20.67</c:v>
                </c:pt>
                <c:pt idx="3317">
                  <c:v>81</c:v>
                </c:pt>
                <c:pt idx="3318">
                  <c:v>1640.83</c:v>
                </c:pt>
                <c:pt idx="3319">
                  <c:v>862.95</c:v>
                </c:pt>
                <c:pt idx="3320">
                  <c:v>3.75</c:v>
                </c:pt>
                <c:pt idx="3321">
                  <c:v>28.15</c:v>
                </c:pt>
                <c:pt idx="3322">
                  <c:v>18.38</c:v>
                </c:pt>
                <c:pt idx="3323">
                  <c:v>2886.52</c:v>
                </c:pt>
                <c:pt idx="3324">
                  <c:v>2588.0100000000002</c:v>
                </c:pt>
                <c:pt idx="3325">
                  <c:v>1396.23</c:v>
                </c:pt>
                <c:pt idx="3326">
                  <c:v>664.43</c:v>
                </c:pt>
                <c:pt idx="3327">
                  <c:v>1059.8399999999999</c:v>
                </c:pt>
                <c:pt idx="3328">
                  <c:v>990.55</c:v>
                </c:pt>
                <c:pt idx="3329">
                  <c:v>198</c:v>
                </c:pt>
                <c:pt idx="3330">
                  <c:v>13.41</c:v>
                </c:pt>
                <c:pt idx="3331">
                  <c:v>17.8</c:v>
                </c:pt>
                <c:pt idx="3332">
                  <c:v>40</c:v>
                </c:pt>
                <c:pt idx="3333">
                  <c:v>2280.36</c:v>
                </c:pt>
                <c:pt idx="3334">
                  <c:v>20</c:v>
                </c:pt>
                <c:pt idx="3335">
                  <c:v>157</c:v>
                </c:pt>
                <c:pt idx="3336">
                  <c:v>165</c:v>
                </c:pt>
                <c:pt idx="3337">
                  <c:v>1636.72</c:v>
                </c:pt>
                <c:pt idx="3338">
                  <c:v>3.95</c:v>
                </c:pt>
                <c:pt idx="3339">
                  <c:v>28.77</c:v>
                </c:pt>
                <c:pt idx="3340">
                  <c:v>26.97</c:v>
                </c:pt>
                <c:pt idx="3341">
                  <c:v>55</c:v>
                </c:pt>
                <c:pt idx="3342">
                  <c:v>22</c:v>
                </c:pt>
                <c:pt idx="3343">
                  <c:v>15.61</c:v>
                </c:pt>
                <c:pt idx="3344">
                  <c:v>21</c:v>
                </c:pt>
                <c:pt idx="3345">
                  <c:v>33.4</c:v>
                </c:pt>
                <c:pt idx="3346">
                  <c:v>7.87</c:v>
                </c:pt>
                <c:pt idx="3347">
                  <c:v>12.8</c:v>
                </c:pt>
                <c:pt idx="3348">
                  <c:v>2854.74</c:v>
                </c:pt>
                <c:pt idx="3349">
                  <c:v>76</c:v>
                </c:pt>
                <c:pt idx="3350">
                  <c:v>36</c:v>
                </c:pt>
                <c:pt idx="3351">
                  <c:v>4054.77</c:v>
                </c:pt>
                <c:pt idx="3352">
                  <c:v>53</c:v>
                </c:pt>
                <c:pt idx="3353">
                  <c:v>20.56</c:v>
                </c:pt>
                <c:pt idx="3354">
                  <c:v>33.97</c:v>
                </c:pt>
                <c:pt idx="3355">
                  <c:v>189</c:v>
                </c:pt>
                <c:pt idx="3356">
                  <c:v>14.15</c:v>
                </c:pt>
                <c:pt idx="3357">
                  <c:v>55</c:v>
                </c:pt>
                <c:pt idx="3358">
                  <c:v>10.5</c:v>
                </c:pt>
                <c:pt idx="3359">
                  <c:v>44.99</c:v>
                </c:pt>
                <c:pt idx="3360">
                  <c:v>64</c:v>
                </c:pt>
                <c:pt idx="3361">
                  <c:v>33</c:v>
                </c:pt>
                <c:pt idx="3362">
                  <c:v>61</c:v>
                </c:pt>
                <c:pt idx="3363">
                  <c:v>9.81</c:v>
                </c:pt>
                <c:pt idx="3364">
                  <c:v>12.74</c:v>
                </c:pt>
                <c:pt idx="3365">
                  <c:v>12.8</c:v>
                </c:pt>
                <c:pt idx="3366">
                  <c:v>152</c:v>
                </c:pt>
                <c:pt idx="3367">
                  <c:v>24.7</c:v>
                </c:pt>
                <c:pt idx="3368">
                  <c:v>25.39</c:v>
                </c:pt>
                <c:pt idx="3369">
                  <c:v>13.6</c:v>
                </c:pt>
                <c:pt idx="3370">
                  <c:v>28.73</c:v>
                </c:pt>
                <c:pt idx="3371">
                  <c:v>31</c:v>
                </c:pt>
                <c:pt idx="3372">
                  <c:v>38.08</c:v>
                </c:pt>
                <c:pt idx="3373">
                  <c:v>49.99</c:v>
                </c:pt>
                <c:pt idx="3374">
                  <c:v>53.83</c:v>
                </c:pt>
                <c:pt idx="3375">
                  <c:v>84</c:v>
                </c:pt>
                <c:pt idx="3376">
                  <c:v>88</c:v>
                </c:pt>
                <c:pt idx="3377">
                  <c:v>135</c:v>
                </c:pt>
                <c:pt idx="3378">
                  <c:v>61</c:v>
                </c:pt>
                <c:pt idx="3379">
                  <c:v>11.38</c:v>
                </c:pt>
                <c:pt idx="3380">
                  <c:v>9.6199999999999992</c:v>
                </c:pt>
                <c:pt idx="3381">
                  <c:v>15.59</c:v>
                </c:pt>
                <c:pt idx="3382">
                  <c:v>82</c:v>
                </c:pt>
                <c:pt idx="3383">
                  <c:v>20</c:v>
                </c:pt>
                <c:pt idx="3384">
                  <c:v>53.74</c:v>
                </c:pt>
                <c:pt idx="3385">
                  <c:v>17</c:v>
                </c:pt>
                <c:pt idx="3386">
                  <c:v>43</c:v>
                </c:pt>
                <c:pt idx="3387">
                  <c:v>20</c:v>
                </c:pt>
                <c:pt idx="3388">
                  <c:v>30</c:v>
                </c:pt>
                <c:pt idx="3389">
                  <c:v>14.76</c:v>
                </c:pt>
                <c:pt idx="3390">
                  <c:v>42</c:v>
                </c:pt>
                <c:pt idx="3391">
                  <c:v>173</c:v>
                </c:pt>
                <c:pt idx="3392">
                  <c:v>20</c:v>
                </c:pt>
                <c:pt idx="3393">
                  <c:v>21</c:v>
                </c:pt>
                <c:pt idx="3394">
                  <c:v>148</c:v>
                </c:pt>
                <c:pt idx="3395">
                  <c:v>160</c:v>
                </c:pt>
                <c:pt idx="3396">
                  <c:v>21.21</c:v>
                </c:pt>
                <c:pt idx="3397">
                  <c:v>39</c:v>
                </c:pt>
                <c:pt idx="3398">
                  <c:v>34</c:v>
                </c:pt>
                <c:pt idx="3399">
                  <c:v>36</c:v>
                </c:pt>
                <c:pt idx="3400">
                  <c:v>10.210000000000001</c:v>
                </c:pt>
                <c:pt idx="3401">
                  <c:v>177</c:v>
                </c:pt>
                <c:pt idx="3402">
                  <c:v>36</c:v>
                </c:pt>
                <c:pt idx="3403">
                  <c:v>93</c:v>
                </c:pt>
                <c:pt idx="3404">
                  <c:v>23.38</c:v>
                </c:pt>
                <c:pt idx="3405">
                  <c:v>20.7</c:v>
                </c:pt>
                <c:pt idx="3406">
                  <c:v>106</c:v>
                </c:pt>
                <c:pt idx="3407">
                  <c:v>29</c:v>
                </c:pt>
                <c:pt idx="3408">
                  <c:v>54</c:v>
                </c:pt>
                <c:pt idx="3409">
                  <c:v>8.26</c:v>
                </c:pt>
                <c:pt idx="3410">
                  <c:v>10.91</c:v>
                </c:pt>
                <c:pt idx="3411">
                  <c:v>5.94</c:v>
                </c:pt>
                <c:pt idx="3412">
                  <c:v>64.72</c:v>
                </c:pt>
                <c:pt idx="3413">
                  <c:v>19.97</c:v>
                </c:pt>
                <c:pt idx="3414">
                  <c:v>15.45</c:v>
                </c:pt>
                <c:pt idx="3415">
                  <c:v>17.96</c:v>
                </c:pt>
                <c:pt idx="3416">
                  <c:v>12.48</c:v>
                </c:pt>
                <c:pt idx="3417">
                  <c:v>9.73</c:v>
                </c:pt>
                <c:pt idx="3418">
                  <c:v>559.33000000000004</c:v>
                </c:pt>
                <c:pt idx="3419">
                  <c:v>13.04</c:v>
                </c:pt>
                <c:pt idx="3420">
                  <c:v>24.59</c:v>
                </c:pt>
                <c:pt idx="3421">
                  <c:v>15.39</c:v>
                </c:pt>
                <c:pt idx="3422">
                  <c:v>13.06</c:v>
                </c:pt>
                <c:pt idx="3423">
                  <c:v>21.39</c:v>
                </c:pt>
                <c:pt idx="3424">
                  <c:v>20.58</c:v>
                </c:pt>
                <c:pt idx="3425">
                  <c:v>3.86</c:v>
                </c:pt>
                <c:pt idx="3426">
                  <c:v>10.220000000000001</c:v>
                </c:pt>
                <c:pt idx="3427">
                  <c:v>31.36</c:v>
                </c:pt>
                <c:pt idx="3428">
                  <c:v>15.1</c:v>
                </c:pt>
                <c:pt idx="3429">
                  <c:v>3.68</c:v>
                </c:pt>
                <c:pt idx="3430">
                  <c:v>45</c:v>
                </c:pt>
                <c:pt idx="3431">
                  <c:v>25.34</c:v>
                </c:pt>
                <c:pt idx="3432">
                  <c:v>19.93</c:v>
                </c:pt>
                <c:pt idx="3433">
                  <c:v>41.52</c:v>
                </c:pt>
                <c:pt idx="3434">
                  <c:v>7.36</c:v>
                </c:pt>
                <c:pt idx="3435">
                  <c:v>9.2799999999999994</c:v>
                </c:pt>
                <c:pt idx="3436">
                  <c:v>26.78</c:v>
                </c:pt>
                <c:pt idx="3437">
                  <c:v>5.97</c:v>
                </c:pt>
                <c:pt idx="3438">
                  <c:v>167</c:v>
                </c:pt>
                <c:pt idx="3439">
                  <c:v>2443.2399999999998</c:v>
                </c:pt>
                <c:pt idx="3440">
                  <c:v>2718.51</c:v>
                </c:pt>
                <c:pt idx="3441">
                  <c:v>30.87</c:v>
                </c:pt>
                <c:pt idx="3442">
                  <c:v>18.43</c:v>
                </c:pt>
                <c:pt idx="3443">
                  <c:v>7.72</c:v>
                </c:pt>
                <c:pt idx="3444">
                  <c:v>996.24</c:v>
                </c:pt>
                <c:pt idx="3445">
                  <c:v>197</c:v>
                </c:pt>
                <c:pt idx="3446">
                  <c:v>1757.81</c:v>
                </c:pt>
                <c:pt idx="3447">
                  <c:v>12.46</c:v>
                </c:pt>
                <c:pt idx="3448">
                  <c:v>12.38</c:v>
                </c:pt>
                <c:pt idx="3449">
                  <c:v>22.89</c:v>
                </c:pt>
                <c:pt idx="3450">
                  <c:v>39</c:v>
                </c:pt>
                <c:pt idx="3451">
                  <c:v>761.33</c:v>
                </c:pt>
                <c:pt idx="3452">
                  <c:v>28</c:v>
                </c:pt>
                <c:pt idx="3453">
                  <c:v>1037.07</c:v>
                </c:pt>
                <c:pt idx="3454">
                  <c:v>31.62</c:v>
                </c:pt>
                <c:pt idx="3455">
                  <c:v>32.799999999999997</c:v>
                </c:pt>
                <c:pt idx="3456">
                  <c:v>141.97999999999999</c:v>
                </c:pt>
                <c:pt idx="3457">
                  <c:v>8.17</c:v>
                </c:pt>
                <c:pt idx="3458">
                  <c:v>32</c:v>
                </c:pt>
                <c:pt idx="3459">
                  <c:v>28.63</c:v>
                </c:pt>
                <c:pt idx="3460">
                  <c:v>11.87</c:v>
                </c:pt>
                <c:pt idx="3461">
                  <c:v>21.42</c:v>
                </c:pt>
                <c:pt idx="3462">
                  <c:v>15.06</c:v>
                </c:pt>
                <c:pt idx="3463">
                  <c:v>14.14</c:v>
                </c:pt>
                <c:pt idx="3464">
                  <c:v>970.47</c:v>
                </c:pt>
                <c:pt idx="3465">
                  <c:v>46</c:v>
                </c:pt>
                <c:pt idx="3466">
                  <c:v>6.17</c:v>
                </c:pt>
                <c:pt idx="3467">
                  <c:v>43.47</c:v>
                </c:pt>
                <c:pt idx="3468">
                  <c:v>18.09</c:v>
                </c:pt>
                <c:pt idx="3469">
                  <c:v>128</c:v>
                </c:pt>
                <c:pt idx="3470">
                  <c:v>93</c:v>
                </c:pt>
                <c:pt idx="3471">
                  <c:v>27</c:v>
                </c:pt>
                <c:pt idx="3472">
                  <c:v>1002.13</c:v>
                </c:pt>
                <c:pt idx="3473">
                  <c:v>1541.12</c:v>
                </c:pt>
                <c:pt idx="3474">
                  <c:v>1099.7</c:v>
                </c:pt>
                <c:pt idx="3475">
                  <c:v>1272.47</c:v>
                </c:pt>
                <c:pt idx="3476">
                  <c:v>20</c:v>
                </c:pt>
                <c:pt idx="3477">
                  <c:v>982.71</c:v>
                </c:pt>
                <c:pt idx="3478">
                  <c:v>24.01</c:v>
                </c:pt>
                <c:pt idx="3479">
                  <c:v>13.42</c:v>
                </c:pt>
                <c:pt idx="3480">
                  <c:v>7.77</c:v>
                </c:pt>
                <c:pt idx="3481">
                  <c:v>45</c:v>
                </c:pt>
                <c:pt idx="3482">
                  <c:v>29</c:v>
                </c:pt>
                <c:pt idx="3483">
                  <c:v>29</c:v>
                </c:pt>
                <c:pt idx="3484">
                  <c:v>21.67</c:v>
                </c:pt>
                <c:pt idx="3485">
                  <c:v>17.88</c:v>
                </c:pt>
                <c:pt idx="3486">
                  <c:v>101.43</c:v>
                </c:pt>
                <c:pt idx="3487">
                  <c:v>432.92</c:v>
                </c:pt>
                <c:pt idx="3488">
                  <c:v>20</c:v>
                </c:pt>
                <c:pt idx="3489">
                  <c:v>34</c:v>
                </c:pt>
                <c:pt idx="3490">
                  <c:v>154</c:v>
                </c:pt>
                <c:pt idx="3491">
                  <c:v>133</c:v>
                </c:pt>
                <c:pt idx="3492">
                  <c:v>92</c:v>
                </c:pt>
                <c:pt idx="3493">
                  <c:v>7.93</c:v>
                </c:pt>
                <c:pt idx="3494">
                  <c:v>47.82</c:v>
                </c:pt>
                <c:pt idx="3495">
                  <c:v>6.7</c:v>
                </c:pt>
                <c:pt idx="3496">
                  <c:v>153</c:v>
                </c:pt>
                <c:pt idx="3497">
                  <c:v>71</c:v>
                </c:pt>
                <c:pt idx="3498">
                  <c:v>6.76</c:v>
                </c:pt>
                <c:pt idx="3499">
                  <c:v>10.43</c:v>
                </c:pt>
                <c:pt idx="3500">
                  <c:v>10.95</c:v>
                </c:pt>
                <c:pt idx="3501">
                  <c:v>21.39</c:v>
                </c:pt>
                <c:pt idx="3502">
                  <c:v>40</c:v>
                </c:pt>
                <c:pt idx="3503">
                  <c:v>181</c:v>
                </c:pt>
                <c:pt idx="3504">
                  <c:v>161</c:v>
                </c:pt>
                <c:pt idx="3505">
                  <c:v>25.18</c:v>
                </c:pt>
                <c:pt idx="3506">
                  <c:v>23.46</c:v>
                </c:pt>
                <c:pt idx="3507">
                  <c:v>301.91000000000003</c:v>
                </c:pt>
                <c:pt idx="3508">
                  <c:v>19.87</c:v>
                </c:pt>
                <c:pt idx="3509">
                  <c:v>6.62</c:v>
                </c:pt>
                <c:pt idx="3510">
                  <c:v>195.03</c:v>
                </c:pt>
                <c:pt idx="3511">
                  <c:v>34.479999999999997</c:v>
                </c:pt>
                <c:pt idx="3512">
                  <c:v>81.459999999999994</c:v>
                </c:pt>
                <c:pt idx="3513">
                  <c:v>21.2</c:v>
                </c:pt>
                <c:pt idx="3514">
                  <c:v>21</c:v>
                </c:pt>
                <c:pt idx="3515">
                  <c:v>27</c:v>
                </c:pt>
                <c:pt idx="3516">
                  <c:v>29</c:v>
                </c:pt>
                <c:pt idx="3517">
                  <c:v>25</c:v>
                </c:pt>
                <c:pt idx="3518">
                  <c:v>39</c:v>
                </c:pt>
                <c:pt idx="3519">
                  <c:v>40.200000000000003</c:v>
                </c:pt>
                <c:pt idx="3520">
                  <c:v>45.56</c:v>
                </c:pt>
                <c:pt idx="3521">
                  <c:v>22</c:v>
                </c:pt>
                <c:pt idx="3522">
                  <c:v>55</c:v>
                </c:pt>
                <c:pt idx="3523">
                  <c:v>58</c:v>
                </c:pt>
                <c:pt idx="3524">
                  <c:v>111.29</c:v>
                </c:pt>
                <c:pt idx="3525">
                  <c:v>1.59</c:v>
                </c:pt>
                <c:pt idx="3526">
                  <c:v>42.5</c:v>
                </c:pt>
                <c:pt idx="3527">
                  <c:v>59.73</c:v>
                </c:pt>
                <c:pt idx="3528">
                  <c:v>20.56</c:v>
                </c:pt>
                <c:pt idx="3529">
                  <c:v>25</c:v>
                </c:pt>
                <c:pt idx="3530">
                  <c:v>36</c:v>
                </c:pt>
                <c:pt idx="3531">
                  <c:v>65.709999999999994</c:v>
                </c:pt>
                <c:pt idx="3532">
                  <c:v>18.23</c:v>
                </c:pt>
                <c:pt idx="3533">
                  <c:v>8.93</c:v>
                </c:pt>
                <c:pt idx="3534">
                  <c:v>8.35</c:v>
                </c:pt>
                <c:pt idx="3535">
                  <c:v>9.7799999999999994</c:v>
                </c:pt>
                <c:pt idx="3536">
                  <c:v>7.09</c:v>
                </c:pt>
                <c:pt idx="3537">
                  <c:v>19.03</c:v>
                </c:pt>
                <c:pt idx="3538">
                  <c:v>10.7</c:v>
                </c:pt>
                <c:pt idx="3539">
                  <c:v>18.14</c:v>
                </c:pt>
                <c:pt idx="3540">
                  <c:v>17.399999999999999</c:v>
                </c:pt>
                <c:pt idx="3541">
                  <c:v>12.69</c:v>
                </c:pt>
                <c:pt idx="3542">
                  <c:v>10.96</c:v>
                </c:pt>
                <c:pt idx="3543">
                  <c:v>8.86</c:v>
                </c:pt>
                <c:pt idx="3544">
                  <c:v>32</c:v>
                </c:pt>
                <c:pt idx="3545">
                  <c:v>39</c:v>
                </c:pt>
                <c:pt idx="3546">
                  <c:v>34</c:v>
                </c:pt>
                <c:pt idx="3547">
                  <c:v>29</c:v>
                </c:pt>
                <c:pt idx="3548">
                  <c:v>30</c:v>
                </c:pt>
                <c:pt idx="3549">
                  <c:v>107.09</c:v>
                </c:pt>
                <c:pt idx="3550">
                  <c:v>12.39</c:v>
                </c:pt>
                <c:pt idx="3551">
                  <c:v>19.8</c:v>
                </c:pt>
                <c:pt idx="3552">
                  <c:v>7.76</c:v>
                </c:pt>
                <c:pt idx="3553">
                  <c:v>3903.95</c:v>
                </c:pt>
                <c:pt idx="3554">
                  <c:v>13.11</c:v>
                </c:pt>
                <c:pt idx="3555">
                  <c:v>88.75</c:v>
                </c:pt>
                <c:pt idx="3556">
                  <c:v>12.82</c:v>
                </c:pt>
                <c:pt idx="3557">
                  <c:v>63.07</c:v>
                </c:pt>
                <c:pt idx="3558">
                  <c:v>19</c:v>
                </c:pt>
                <c:pt idx="3559">
                  <c:v>26.13</c:v>
                </c:pt>
                <c:pt idx="3560">
                  <c:v>44.53</c:v>
                </c:pt>
                <c:pt idx="3561">
                  <c:v>33.200000000000003</c:v>
                </c:pt>
                <c:pt idx="3562">
                  <c:v>1626.48</c:v>
                </c:pt>
                <c:pt idx="3563">
                  <c:v>46</c:v>
                </c:pt>
                <c:pt idx="3564">
                  <c:v>57</c:v>
                </c:pt>
                <c:pt idx="3565">
                  <c:v>983.36</c:v>
                </c:pt>
                <c:pt idx="3566">
                  <c:v>29.94</c:v>
                </c:pt>
                <c:pt idx="3567">
                  <c:v>5.65</c:v>
                </c:pt>
                <c:pt idx="3568">
                  <c:v>15.64</c:v>
                </c:pt>
                <c:pt idx="3569">
                  <c:v>1408.08</c:v>
                </c:pt>
                <c:pt idx="3570">
                  <c:v>26</c:v>
                </c:pt>
                <c:pt idx="3571">
                  <c:v>1068.04</c:v>
                </c:pt>
                <c:pt idx="3572">
                  <c:v>21.29</c:v>
                </c:pt>
                <c:pt idx="3573">
                  <c:v>19.72</c:v>
                </c:pt>
                <c:pt idx="3574">
                  <c:v>10.69</c:v>
                </c:pt>
                <c:pt idx="3575">
                  <c:v>1013.67</c:v>
                </c:pt>
                <c:pt idx="3576">
                  <c:v>56</c:v>
                </c:pt>
                <c:pt idx="3577">
                  <c:v>17.86</c:v>
                </c:pt>
                <c:pt idx="3578">
                  <c:v>40.44</c:v>
                </c:pt>
                <c:pt idx="3579">
                  <c:v>49.41</c:v>
                </c:pt>
                <c:pt idx="3580">
                  <c:v>18.27</c:v>
                </c:pt>
                <c:pt idx="3581">
                  <c:v>85.78</c:v>
                </c:pt>
                <c:pt idx="3582">
                  <c:v>12.33</c:v>
                </c:pt>
                <c:pt idx="3583">
                  <c:v>28.15</c:v>
                </c:pt>
                <c:pt idx="3584">
                  <c:v>36</c:v>
                </c:pt>
                <c:pt idx="3585">
                  <c:v>35</c:v>
                </c:pt>
                <c:pt idx="3586">
                  <c:v>47.08</c:v>
                </c:pt>
                <c:pt idx="3587">
                  <c:v>10.47</c:v>
                </c:pt>
                <c:pt idx="3588">
                  <c:v>17.05</c:v>
                </c:pt>
                <c:pt idx="3589">
                  <c:v>5.44</c:v>
                </c:pt>
                <c:pt idx="3590">
                  <c:v>37.590000000000003</c:v>
                </c:pt>
                <c:pt idx="3591">
                  <c:v>11.93</c:v>
                </c:pt>
                <c:pt idx="3592">
                  <c:v>8.1</c:v>
                </c:pt>
                <c:pt idx="3593">
                  <c:v>24.79</c:v>
                </c:pt>
                <c:pt idx="3594">
                  <c:v>45.1</c:v>
                </c:pt>
                <c:pt idx="3595">
                  <c:v>22.34</c:v>
                </c:pt>
                <c:pt idx="3596">
                  <c:v>55</c:v>
                </c:pt>
                <c:pt idx="3597">
                  <c:v>3903.73</c:v>
                </c:pt>
                <c:pt idx="3598">
                  <c:v>35</c:v>
                </c:pt>
                <c:pt idx="3599">
                  <c:v>1098.9100000000001</c:v>
                </c:pt>
                <c:pt idx="3600">
                  <c:v>2647.38</c:v>
                </c:pt>
                <c:pt idx="3601">
                  <c:v>22.29</c:v>
                </c:pt>
                <c:pt idx="3602">
                  <c:v>7.9</c:v>
                </c:pt>
                <c:pt idx="3603">
                  <c:v>16.38</c:v>
                </c:pt>
                <c:pt idx="3604">
                  <c:v>9.4700000000000006</c:v>
                </c:pt>
                <c:pt idx="3605">
                  <c:v>18.68</c:v>
                </c:pt>
                <c:pt idx="3606">
                  <c:v>1158.1500000000001</c:v>
                </c:pt>
                <c:pt idx="3607">
                  <c:v>1043.1199999999999</c:v>
                </c:pt>
                <c:pt idx="3608">
                  <c:v>33</c:v>
                </c:pt>
                <c:pt idx="3609">
                  <c:v>1395.49</c:v>
                </c:pt>
                <c:pt idx="3610">
                  <c:v>3071.14</c:v>
                </c:pt>
                <c:pt idx="3611">
                  <c:v>50</c:v>
                </c:pt>
                <c:pt idx="3612">
                  <c:v>23.97</c:v>
                </c:pt>
                <c:pt idx="3613">
                  <c:v>24.32</c:v>
                </c:pt>
                <c:pt idx="3614">
                  <c:v>29.46</c:v>
                </c:pt>
                <c:pt idx="3615">
                  <c:v>30.85</c:v>
                </c:pt>
                <c:pt idx="3616">
                  <c:v>18.02</c:v>
                </c:pt>
                <c:pt idx="3617">
                  <c:v>3.35</c:v>
                </c:pt>
                <c:pt idx="3618">
                  <c:v>46</c:v>
                </c:pt>
                <c:pt idx="3619">
                  <c:v>33.67</c:v>
                </c:pt>
                <c:pt idx="3620">
                  <c:v>229.56</c:v>
                </c:pt>
                <c:pt idx="3621">
                  <c:v>48</c:v>
                </c:pt>
                <c:pt idx="3622">
                  <c:v>5.32</c:v>
                </c:pt>
                <c:pt idx="3623">
                  <c:v>10.91</c:v>
                </c:pt>
                <c:pt idx="3624">
                  <c:v>573.66</c:v>
                </c:pt>
                <c:pt idx="3625">
                  <c:v>25.11</c:v>
                </c:pt>
                <c:pt idx="3626">
                  <c:v>17.28</c:v>
                </c:pt>
                <c:pt idx="3627">
                  <c:v>17</c:v>
                </c:pt>
                <c:pt idx="3628">
                  <c:v>33</c:v>
                </c:pt>
                <c:pt idx="3629">
                  <c:v>33</c:v>
                </c:pt>
                <c:pt idx="3630">
                  <c:v>36</c:v>
                </c:pt>
                <c:pt idx="3631">
                  <c:v>51.11</c:v>
                </c:pt>
                <c:pt idx="3632">
                  <c:v>18.89</c:v>
                </c:pt>
                <c:pt idx="3633">
                  <c:v>43</c:v>
                </c:pt>
                <c:pt idx="3634">
                  <c:v>67</c:v>
                </c:pt>
                <c:pt idx="3635">
                  <c:v>6.26</c:v>
                </c:pt>
                <c:pt idx="3636">
                  <c:v>24.8</c:v>
                </c:pt>
                <c:pt idx="3637">
                  <c:v>28.67</c:v>
                </c:pt>
                <c:pt idx="3638">
                  <c:v>33</c:v>
                </c:pt>
                <c:pt idx="3639">
                  <c:v>4.57</c:v>
                </c:pt>
                <c:pt idx="3640">
                  <c:v>20.43</c:v>
                </c:pt>
                <c:pt idx="3641">
                  <c:v>29</c:v>
                </c:pt>
                <c:pt idx="3642">
                  <c:v>32</c:v>
                </c:pt>
                <c:pt idx="3643">
                  <c:v>39</c:v>
                </c:pt>
                <c:pt idx="3644">
                  <c:v>13.38</c:v>
                </c:pt>
                <c:pt idx="3645">
                  <c:v>13.45</c:v>
                </c:pt>
                <c:pt idx="3646">
                  <c:v>15.84</c:v>
                </c:pt>
                <c:pt idx="3647">
                  <c:v>13.62</c:v>
                </c:pt>
                <c:pt idx="3648">
                  <c:v>7.74</c:v>
                </c:pt>
                <c:pt idx="3649">
                  <c:v>18.489999999999998</c:v>
                </c:pt>
                <c:pt idx="3650">
                  <c:v>86.9</c:v>
                </c:pt>
                <c:pt idx="3651">
                  <c:v>13.21</c:v>
                </c:pt>
                <c:pt idx="3652">
                  <c:v>16</c:v>
                </c:pt>
                <c:pt idx="3653">
                  <c:v>47</c:v>
                </c:pt>
                <c:pt idx="3654">
                  <c:v>52</c:v>
                </c:pt>
                <c:pt idx="3655">
                  <c:v>39</c:v>
                </c:pt>
                <c:pt idx="3656">
                  <c:v>22</c:v>
                </c:pt>
                <c:pt idx="3657">
                  <c:v>5.93</c:v>
                </c:pt>
                <c:pt idx="3658">
                  <c:v>10.46</c:v>
                </c:pt>
                <c:pt idx="3659">
                  <c:v>33</c:v>
                </c:pt>
                <c:pt idx="3660">
                  <c:v>18</c:v>
                </c:pt>
                <c:pt idx="3661">
                  <c:v>39.9</c:v>
                </c:pt>
                <c:pt idx="3662">
                  <c:v>46</c:v>
                </c:pt>
                <c:pt idx="3663">
                  <c:v>47</c:v>
                </c:pt>
                <c:pt idx="3664">
                  <c:v>16.010000000000002</c:v>
                </c:pt>
                <c:pt idx="3665">
                  <c:v>33</c:v>
                </c:pt>
                <c:pt idx="3666">
                  <c:v>22</c:v>
                </c:pt>
                <c:pt idx="3667">
                  <c:v>27.92</c:v>
                </c:pt>
                <c:pt idx="3668">
                  <c:v>43</c:v>
                </c:pt>
                <c:pt idx="3669">
                  <c:v>20.8</c:v>
                </c:pt>
                <c:pt idx="3670">
                  <c:v>14.7</c:v>
                </c:pt>
                <c:pt idx="3671">
                  <c:v>31.66</c:v>
                </c:pt>
                <c:pt idx="3672">
                  <c:v>29.06</c:v>
                </c:pt>
                <c:pt idx="3673">
                  <c:v>25.73</c:v>
                </c:pt>
                <c:pt idx="3674">
                  <c:v>59</c:v>
                </c:pt>
                <c:pt idx="3675">
                  <c:v>27</c:v>
                </c:pt>
                <c:pt idx="3676">
                  <c:v>39</c:v>
                </c:pt>
                <c:pt idx="3677">
                  <c:v>7.68</c:v>
                </c:pt>
                <c:pt idx="3678">
                  <c:v>9.73</c:v>
                </c:pt>
                <c:pt idx="3679">
                  <c:v>15.53</c:v>
                </c:pt>
                <c:pt idx="3680">
                  <c:v>41.51</c:v>
                </c:pt>
                <c:pt idx="3681">
                  <c:v>86.63</c:v>
                </c:pt>
                <c:pt idx="3682">
                  <c:v>125.24</c:v>
                </c:pt>
                <c:pt idx="3683">
                  <c:v>21.83</c:v>
                </c:pt>
                <c:pt idx="3684">
                  <c:v>13.96</c:v>
                </c:pt>
                <c:pt idx="3685">
                  <c:v>4.8499999999999996</c:v>
                </c:pt>
                <c:pt idx="3686">
                  <c:v>13.03</c:v>
                </c:pt>
                <c:pt idx="3687">
                  <c:v>10.11</c:v>
                </c:pt>
                <c:pt idx="3688">
                  <c:v>24.24</c:v>
                </c:pt>
                <c:pt idx="3689">
                  <c:v>41</c:v>
                </c:pt>
                <c:pt idx="3690">
                  <c:v>920.71</c:v>
                </c:pt>
                <c:pt idx="3691">
                  <c:v>24</c:v>
                </c:pt>
                <c:pt idx="3692">
                  <c:v>46</c:v>
                </c:pt>
                <c:pt idx="3693">
                  <c:v>12.46</c:v>
                </c:pt>
                <c:pt idx="3694">
                  <c:v>10.19</c:v>
                </c:pt>
                <c:pt idx="3695">
                  <c:v>75.31</c:v>
                </c:pt>
                <c:pt idx="3696">
                  <c:v>10.1</c:v>
                </c:pt>
                <c:pt idx="3697">
                  <c:v>8.66</c:v>
                </c:pt>
                <c:pt idx="3698">
                  <c:v>2.0499999999999998</c:v>
                </c:pt>
                <c:pt idx="3699">
                  <c:v>194.4</c:v>
                </c:pt>
                <c:pt idx="3700">
                  <c:v>782.42</c:v>
                </c:pt>
                <c:pt idx="3701">
                  <c:v>41</c:v>
                </c:pt>
                <c:pt idx="3702">
                  <c:v>35</c:v>
                </c:pt>
                <c:pt idx="3703">
                  <c:v>53.44</c:v>
                </c:pt>
                <c:pt idx="3704">
                  <c:v>9.9700000000000006</c:v>
                </c:pt>
                <c:pt idx="3705">
                  <c:v>109.02</c:v>
                </c:pt>
                <c:pt idx="3706">
                  <c:v>26.17</c:v>
                </c:pt>
                <c:pt idx="3707">
                  <c:v>2218.73</c:v>
                </c:pt>
                <c:pt idx="3708">
                  <c:v>15</c:v>
                </c:pt>
                <c:pt idx="3709">
                  <c:v>16.489999999999998</c:v>
                </c:pt>
                <c:pt idx="3710">
                  <c:v>69.319999999999993</c:v>
                </c:pt>
                <c:pt idx="3711">
                  <c:v>16.27</c:v>
                </c:pt>
                <c:pt idx="3712">
                  <c:v>60</c:v>
                </c:pt>
                <c:pt idx="3713">
                  <c:v>1808.62</c:v>
                </c:pt>
                <c:pt idx="3714">
                  <c:v>10.119999999999999</c:v>
                </c:pt>
                <c:pt idx="3715">
                  <c:v>11.04</c:v>
                </c:pt>
                <c:pt idx="3716">
                  <c:v>17.75</c:v>
                </c:pt>
                <c:pt idx="3717">
                  <c:v>15.12</c:v>
                </c:pt>
                <c:pt idx="3718">
                  <c:v>39.409999999999997</c:v>
                </c:pt>
                <c:pt idx="3719">
                  <c:v>9.1300000000000008</c:v>
                </c:pt>
                <c:pt idx="3720">
                  <c:v>596.33000000000004</c:v>
                </c:pt>
                <c:pt idx="3721">
                  <c:v>33</c:v>
                </c:pt>
                <c:pt idx="3722">
                  <c:v>1433.98</c:v>
                </c:pt>
                <c:pt idx="3723">
                  <c:v>27.35</c:v>
                </c:pt>
                <c:pt idx="3724">
                  <c:v>35.07</c:v>
                </c:pt>
                <c:pt idx="3725">
                  <c:v>15.2</c:v>
                </c:pt>
                <c:pt idx="3726">
                  <c:v>7.41</c:v>
                </c:pt>
                <c:pt idx="3727">
                  <c:v>148.76</c:v>
                </c:pt>
                <c:pt idx="3728">
                  <c:v>14.74</c:v>
                </c:pt>
                <c:pt idx="3729">
                  <c:v>4.17</c:v>
                </c:pt>
                <c:pt idx="3730">
                  <c:v>13.29</c:v>
                </c:pt>
                <c:pt idx="3731">
                  <c:v>11.86</c:v>
                </c:pt>
                <c:pt idx="3732">
                  <c:v>13.52</c:v>
                </c:pt>
                <c:pt idx="3733">
                  <c:v>11.65</c:v>
                </c:pt>
                <c:pt idx="3734">
                  <c:v>1630.36</c:v>
                </c:pt>
                <c:pt idx="3735">
                  <c:v>916.75</c:v>
                </c:pt>
                <c:pt idx="3736">
                  <c:v>33.880000000000003</c:v>
                </c:pt>
                <c:pt idx="3737">
                  <c:v>22.34</c:v>
                </c:pt>
                <c:pt idx="3738">
                  <c:v>26.61</c:v>
                </c:pt>
                <c:pt idx="3739">
                  <c:v>2.79</c:v>
                </c:pt>
                <c:pt idx="3740">
                  <c:v>18.149999999999999</c:v>
                </c:pt>
                <c:pt idx="3741">
                  <c:v>48.23</c:v>
                </c:pt>
                <c:pt idx="3742">
                  <c:v>11.06</c:v>
                </c:pt>
                <c:pt idx="3743">
                  <c:v>15</c:v>
                </c:pt>
                <c:pt idx="3744">
                  <c:v>29</c:v>
                </c:pt>
                <c:pt idx="3745">
                  <c:v>3195.01</c:v>
                </c:pt>
                <c:pt idx="3746">
                  <c:v>37</c:v>
                </c:pt>
                <c:pt idx="3747">
                  <c:v>725.32</c:v>
                </c:pt>
                <c:pt idx="3748">
                  <c:v>92.88</c:v>
                </c:pt>
                <c:pt idx="3749">
                  <c:v>9.57</c:v>
                </c:pt>
                <c:pt idx="3750">
                  <c:v>131.30000000000001</c:v>
                </c:pt>
                <c:pt idx="3751">
                  <c:v>8.89</c:v>
                </c:pt>
                <c:pt idx="3752">
                  <c:v>19.100000000000001</c:v>
                </c:pt>
                <c:pt idx="3753">
                  <c:v>41</c:v>
                </c:pt>
                <c:pt idx="3754">
                  <c:v>49</c:v>
                </c:pt>
                <c:pt idx="3755">
                  <c:v>21</c:v>
                </c:pt>
                <c:pt idx="3756">
                  <c:v>23.99</c:v>
                </c:pt>
                <c:pt idx="3757">
                  <c:v>49.24</c:v>
                </c:pt>
                <c:pt idx="3758">
                  <c:v>654.95000000000005</c:v>
                </c:pt>
                <c:pt idx="3759">
                  <c:v>50</c:v>
                </c:pt>
                <c:pt idx="3760">
                  <c:v>50</c:v>
                </c:pt>
                <c:pt idx="3761">
                  <c:v>82.08</c:v>
                </c:pt>
                <c:pt idx="3762">
                  <c:v>36.46</c:v>
                </c:pt>
                <c:pt idx="3763">
                  <c:v>10.93</c:v>
                </c:pt>
                <c:pt idx="3764">
                  <c:v>58.54</c:v>
                </c:pt>
                <c:pt idx="3765">
                  <c:v>37.409999999999997</c:v>
                </c:pt>
                <c:pt idx="3766">
                  <c:v>3.14</c:v>
                </c:pt>
                <c:pt idx="3767">
                  <c:v>41</c:v>
                </c:pt>
                <c:pt idx="3768">
                  <c:v>40.29</c:v>
                </c:pt>
                <c:pt idx="3769">
                  <c:v>36.549999999999997</c:v>
                </c:pt>
                <c:pt idx="3770">
                  <c:v>14.18</c:v>
                </c:pt>
                <c:pt idx="3771">
                  <c:v>58</c:v>
                </c:pt>
                <c:pt idx="3772">
                  <c:v>16.989999999999998</c:v>
                </c:pt>
                <c:pt idx="3773">
                  <c:v>34.01</c:v>
                </c:pt>
                <c:pt idx="3774">
                  <c:v>36.130000000000003</c:v>
                </c:pt>
                <c:pt idx="3775">
                  <c:v>27.25</c:v>
                </c:pt>
                <c:pt idx="3776">
                  <c:v>17.309999999999999</c:v>
                </c:pt>
                <c:pt idx="3777">
                  <c:v>32</c:v>
                </c:pt>
                <c:pt idx="3778">
                  <c:v>36</c:v>
                </c:pt>
                <c:pt idx="3779">
                  <c:v>33</c:v>
                </c:pt>
                <c:pt idx="3780">
                  <c:v>17.579999999999998</c:v>
                </c:pt>
                <c:pt idx="3781">
                  <c:v>82.06</c:v>
                </c:pt>
                <c:pt idx="3782">
                  <c:v>31.77</c:v>
                </c:pt>
                <c:pt idx="3783">
                  <c:v>52</c:v>
                </c:pt>
                <c:pt idx="3784">
                  <c:v>1551</c:v>
                </c:pt>
                <c:pt idx="3785">
                  <c:v>59</c:v>
                </c:pt>
                <c:pt idx="3786">
                  <c:v>85.81</c:v>
                </c:pt>
                <c:pt idx="3787">
                  <c:v>7.49</c:v>
                </c:pt>
                <c:pt idx="3788">
                  <c:v>3.25</c:v>
                </c:pt>
                <c:pt idx="3789">
                  <c:v>6.18</c:v>
                </c:pt>
                <c:pt idx="3790">
                  <c:v>47.4</c:v>
                </c:pt>
                <c:pt idx="3791">
                  <c:v>7.56</c:v>
                </c:pt>
                <c:pt idx="3792">
                  <c:v>22.86</c:v>
                </c:pt>
                <c:pt idx="3793">
                  <c:v>30.37</c:v>
                </c:pt>
                <c:pt idx="3794">
                  <c:v>50.89</c:v>
                </c:pt>
                <c:pt idx="3795">
                  <c:v>1552</c:v>
                </c:pt>
                <c:pt idx="3796">
                  <c:v>6.61</c:v>
                </c:pt>
                <c:pt idx="3797">
                  <c:v>28.66</c:v>
                </c:pt>
                <c:pt idx="3798">
                  <c:v>59</c:v>
                </c:pt>
                <c:pt idx="3799">
                  <c:v>43</c:v>
                </c:pt>
                <c:pt idx="3800">
                  <c:v>23</c:v>
                </c:pt>
                <c:pt idx="3801">
                  <c:v>40</c:v>
                </c:pt>
                <c:pt idx="3802">
                  <c:v>31.37</c:v>
                </c:pt>
                <c:pt idx="3803">
                  <c:v>130.55000000000001</c:v>
                </c:pt>
                <c:pt idx="3804">
                  <c:v>10.91</c:v>
                </c:pt>
                <c:pt idx="3805">
                  <c:v>65</c:v>
                </c:pt>
                <c:pt idx="3806">
                  <c:v>28</c:v>
                </c:pt>
                <c:pt idx="3807">
                  <c:v>28</c:v>
                </c:pt>
                <c:pt idx="3808">
                  <c:v>29.45</c:v>
                </c:pt>
                <c:pt idx="3809">
                  <c:v>17</c:v>
                </c:pt>
                <c:pt idx="3810">
                  <c:v>7.67</c:v>
                </c:pt>
                <c:pt idx="3811">
                  <c:v>8.7799999999999994</c:v>
                </c:pt>
                <c:pt idx="3812">
                  <c:v>7.37</c:v>
                </c:pt>
                <c:pt idx="3813">
                  <c:v>51.59</c:v>
                </c:pt>
                <c:pt idx="3814">
                  <c:v>13.22</c:v>
                </c:pt>
                <c:pt idx="3815">
                  <c:v>9.0399999999999991</c:v>
                </c:pt>
                <c:pt idx="3816">
                  <c:v>13.13</c:v>
                </c:pt>
                <c:pt idx="3817">
                  <c:v>24.26</c:v>
                </c:pt>
                <c:pt idx="3818">
                  <c:v>20.149999999999999</c:v>
                </c:pt>
                <c:pt idx="3819">
                  <c:v>16.899999999999999</c:v>
                </c:pt>
                <c:pt idx="3820">
                  <c:v>28.06</c:v>
                </c:pt>
                <c:pt idx="3821">
                  <c:v>23.01</c:v>
                </c:pt>
                <c:pt idx="3822">
                  <c:v>25.59</c:v>
                </c:pt>
                <c:pt idx="3823">
                  <c:v>9.15</c:v>
                </c:pt>
                <c:pt idx="3824">
                  <c:v>10.67</c:v>
                </c:pt>
                <c:pt idx="3825">
                  <c:v>50</c:v>
                </c:pt>
                <c:pt idx="3826">
                  <c:v>9.43</c:v>
                </c:pt>
                <c:pt idx="3827">
                  <c:v>23.1</c:v>
                </c:pt>
                <c:pt idx="3828">
                  <c:v>11.79</c:v>
                </c:pt>
                <c:pt idx="3829">
                  <c:v>66</c:v>
                </c:pt>
                <c:pt idx="3830">
                  <c:v>33</c:v>
                </c:pt>
                <c:pt idx="3831">
                  <c:v>18</c:v>
                </c:pt>
                <c:pt idx="3832">
                  <c:v>1880.95</c:v>
                </c:pt>
                <c:pt idx="3833">
                  <c:v>11.25</c:v>
                </c:pt>
                <c:pt idx="3834">
                  <c:v>9.3000000000000007</c:v>
                </c:pt>
                <c:pt idx="3835">
                  <c:v>16.600000000000001</c:v>
                </c:pt>
                <c:pt idx="3836">
                  <c:v>11.36</c:v>
                </c:pt>
                <c:pt idx="3837">
                  <c:v>13.29</c:v>
                </c:pt>
                <c:pt idx="3838">
                  <c:v>4.66</c:v>
                </c:pt>
                <c:pt idx="3839">
                  <c:v>17.48</c:v>
                </c:pt>
                <c:pt idx="3840">
                  <c:v>61.3</c:v>
                </c:pt>
                <c:pt idx="3841">
                  <c:v>16</c:v>
                </c:pt>
                <c:pt idx="3842">
                  <c:v>1138.79</c:v>
                </c:pt>
                <c:pt idx="3843">
                  <c:v>917.45</c:v>
                </c:pt>
                <c:pt idx="3844">
                  <c:v>82.19</c:v>
                </c:pt>
                <c:pt idx="3845">
                  <c:v>24.43</c:v>
                </c:pt>
                <c:pt idx="3846">
                  <c:v>207.03</c:v>
                </c:pt>
                <c:pt idx="3847">
                  <c:v>2023.68</c:v>
                </c:pt>
                <c:pt idx="3848">
                  <c:v>3785.78</c:v>
                </c:pt>
                <c:pt idx="3849">
                  <c:v>576</c:v>
                </c:pt>
                <c:pt idx="3850">
                  <c:v>1225.33</c:v>
                </c:pt>
                <c:pt idx="3851">
                  <c:v>1946.57</c:v>
                </c:pt>
                <c:pt idx="3852">
                  <c:v>29</c:v>
                </c:pt>
                <c:pt idx="3853">
                  <c:v>7.77</c:v>
                </c:pt>
                <c:pt idx="3854">
                  <c:v>47.83</c:v>
                </c:pt>
                <c:pt idx="3855">
                  <c:v>26.54</c:v>
                </c:pt>
                <c:pt idx="3856">
                  <c:v>22</c:v>
                </c:pt>
                <c:pt idx="3857">
                  <c:v>40</c:v>
                </c:pt>
                <c:pt idx="3858">
                  <c:v>1436.98</c:v>
                </c:pt>
                <c:pt idx="3859">
                  <c:v>77.63</c:v>
                </c:pt>
                <c:pt idx="3860">
                  <c:v>36.020000000000003</c:v>
                </c:pt>
                <c:pt idx="3861">
                  <c:v>14.79</c:v>
                </c:pt>
                <c:pt idx="3862">
                  <c:v>35.51</c:v>
                </c:pt>
                <c:pt idx="3863">
                  <c:v>6.75</c:v>
                </c:pt>
                <c:pt idx="3864">
                  <c:v>13.86</c:v>
                </c:pt>
                <c:pt idx="3865">
                  <c:v>2840.15</c:v>
                </c:pt>
                <c:pt idx="3866">
                  <c:v>20.76</c:v>
                </c:pt>
                <c:pt idx="3867">
                  <c:v>3.14</c:v>
                </c:pt>
                <c:pt idx="3868">
                  <c:v>37.659999999999997</c:v>
                </c:pt>
                <c:pt idx="3869">
                  <c:v>27.05</c:v>
                </c:pt>
                <c:pt idx="3870">
                  <c:v>18.010000000000002</c:v>
                </c:pt>
                <c:pt idx="3871">
                  <c:v>31.26</c:v>
                </c:pt>
                <c:pt idx="3872">
                  <c:v>11.69</c:v>
                </c:pt>
                <c:pt idx="3873">
                  <c:v>51.51</c:v>
                </c:pt>
                <c:pt idx="3874">
                  <c:v>2282.36</c:v>
                </c:pt>
                <c:pt idx="3875">
                  <c:v>41</c:v>
                </c:pt>
                <c:pt idx="3876">
                  <c:v>1560.2</c:v>
                </c:pt>
                <c:pt idx="3877">
                  <c:v>43</c:v>
                </c:pt>
                <c:pt idx="3878">
                  <c:v>27</c:v>
                </c:pt>
                <c:pt idx="3879">
                  <c:v>7.88</c:v>
                </c:pt>
                <c:pt idx="3880">
                  <c:v>15.06</c:v>
                </c:pt>
                <c:pt idx="3881">
                  <c:v>16.34</c:v>
                </c:pt>
                <c:pt idx="3882">
                  <c:v>24.45</c:v>
                </c:pt>
                <c:pt idx="3883">
                  <c:v>10.029999999999999</c:v>
                </c:pt>
                <c:pt idx="3884">
                  <c:v>3328.77</c:v>
                </c:pt>
                <c:pt idx="3885">
                  <c:v>2544.7600000000002</c:v>
                </c:pt>
                <c:pt idx="3886">
                  <c:v>2572.91</c:v>
                </c:pt>
                <c:pt idx="3887">
                  <c:v>13.44</c:v>
                </c:pt>
                <c:pt idx="3888">
                  <c:v>22.92</c:v>
                </c:pt>
                <c:pt idx="3889">
                  <c:v>13.96</c:v>
                </c:pt>
                <c:pt idx="3890">
                  <c:v>23.42</c:v>
                </c:pt>
                <c:pt idx="3891">
                  <c:v>8.89</c:v>
                </c:pt>
                <c:pt idx="3892">
                  <c:v>33</c:v>
                </c:pt>
                <c:pt idx="3893">
                  <c:v>53</c:v>
                </c:pt>
                <c:pt idx="3894">
                  <c:v>66</c:v>
                </c:pt>
                <c:pt idx="3895">
                  <c:v>20.77</c:v>
                </c:pt>
                <c:pt idx="3896">
                  <c:v>27.08</c:v>
                </c:pt>
                <c:pt idx="3897">
                  <c:v>63</c:v>
                </c:pt>
                <c:pt idx="3898">
                  <c:v>55</c:v>
                </c:pt>
                <c:pt idx="3899">
                  <c:v>40</c:v>
                </c:pt>
                <c:pt idx="3900">
                  <c:v>45</c:v>
                </c:pt>
                <c:pt idx="3901">
                  <c:v>9.1999999999999993</c:v>
                </c:pt>
                <c:pt idx="3902">
                  <c:v>31.56</c:v>
                </c:pt>
                <c:pt idx="3903">
                  <c:v>12.11</c:v>
                </c:pt>
                <c:pt idx="3904">
                  <c:v>28.46</c:v>
                </c:pt>
                <c:pt idx="3905">
                  <c:v>24.3</c:v>
                </c:pt>
                <c:pt idx="3906">
                  <c:v>9.49</c:v>
                </c:pt>
                <c:pt idx="3907">
                  <c:v>27</c:v>
                </c:pt>
                <c:pt idx="3908">
                  <c:v>118.3</c:v>
                </c:pt>
                <c:pt idx="3909">
                  <c:v>18.239999999999998</c:v>
                </c:pt>
                <c:pt idx="3910">
                  <c:v>38.01</c:v>
                </c:pt>
                <c:pt idx="3911">
                  <c:v>8.61</c:v>
                </c:pt>
                <c:pt idx="3912">
                  <c:v>62.52</c:v>
                </c:pt>
                <c:pt idx="3913">
                  <c:v>24.27</c:v>
                </c:pt>
                <c:pt idx="3914">
                  <c:v>30.59</c:v>
                </c:pt>
                <c:pt idx="3915">
                  <c:v>69</c:v>
                </c:pt>
                <c:pt idx="3916">
                  <c:v>38</c:v>
                </c:pt>
                <c:pt idx="3917">
                  <c:v>29</c:v>
                </c:pt>
                <c:pt idx="3918">
                  <c:v>50</c:v>
                </c:pt>
                <c:pt idx="3919">
                  <c:v>23</c:v>
                </c:pt>
                <c:pt idx="3920">
                  <c:v>23.24</c:v>
                </c:pt>
                <c:pt idx="3921">
                  <c:v>14.21</c:v>
                </c:pt>
                <c:pt idx="3922">
                  <c:v>25.41</c:v>
                </c:pt>
                <c:pt idx="3923">
                  <c:v>18.04</c:v>
                </c:pt>
                <c:pt idx="3924">
                  <c:v>8.8699999999999992</c:v>
                </c:pt>
                <c:pt idx="3925">
                  <c:v>177.15</c:v>
                </c:pt>
                <c:pt idx="3926">
                  <c:v>20.5</c:v>
                </c:pt>
                <c:pt idx="3927">
                  <c:v>98.93</c:v>
                </c:pt>
                <c:pt idx="3928">
                  <c:v>6.87</c:v>
                </c:pt>
                <c:pt idx="3929">
                  <c:v>11.82</c:v>
                </c:pt>
                <c:pt idx="3930">
                  <c:v>18.11</c:v>
                </c:pt>
                <c:pt idx="3931">
                  <c:v>390.67</c:v>
                </c:pt>
                <c:pt idx="3932">
                  <c:v>132.58000000000001</c:v>
                </c:pt>
                <c:pt idx="3933">
                  <c:v>13.31</c:v>
                </c:pt>
                <c:pt idx="3934">
                  <c:v>14.45</c:v>
                </c:pt>
                <c:pt idx="3935">
                  <c:v>18.190000000000001</c:v>
                </c:pt>
                <c:pt idx="3936">
                  <c:v>8.93</c:v>
                </c:pt>
                <c:pt idx="3937">
                  <c:v>41</c:v>
                </c:pt>
                <c:pt idx="3938">
                  <c:v>21.86</c:v>
                </c:pt>
                <c:pt idx="3939">
                  <c:v>43.57</c:v>
                </c:pt>
                <c:pt idx="3940">
                  <c:v>14.46</c:v>
                </c:pt>
                <c:pt idx="3941">
                  <c:v>11.06</c:v>
                </c:pt>
                <c:pt idx="3942">
                  <c:v>7.59</c:v>
                </c:pt>
                <c:pt idx="3943">
                  <c:v>9.15</c:v>
                </c:pt>
                <c:pt idx="3944">
                  <c:v>85.84</c:v>
                </c:pt>
                <c:pt idx="3945">
                  <c:v>15.66</c:v>
                </c:pt>
                <c:pt idx="3946">
                  <c:v>14.87</c:v>
                </c:pt>
                <c:pt idx="3947">
                  <c:v>26</c:v>
                </c:pt>
                <c:pt idx="3948">
                  <c:v>163</c:v>
                </c:pt>
                <c:pt idx="3949">
                  <c:v>22.35</c:v>
                </c:pt>
                <c:pt idx="3950">
                  <c:v>22.52</c:v>
                </c:pt>
                <c:pt idx="3951">
                  <c:v>27.46</c:v>
                </c:pt>
                <c:pt idx="3952">
                  <c:v>13.69</c:v>
                </c:pt>
                <c:pt idx="3953">
                  <c:v>28</c:v>
                </c:pt>
                <c:pt idx="3954">
                  <c:v>5.96</c:v>
                </c:pt>
                <c:pt idx="3955">
                  <c:v>14.13</c:v>
                </c:pt>
                <c:pt idx="3956">
                  <c:v>26</c:v>
                </c:pt>
                <c:pt idx="3957">
                  <c:v>45</c:v>
                </c:pt>
                <c:pt idx="3958">
                  <c:v>43</c:v>
                </c:pt>
                <c:pt idx="3959">
                  <c:v>37</c:v>
                </c:pt>
                <c:pt idx="3960">
                  <c:v>2.98</c:v>
                </c:pt>
                <c:pt idx="3961">
                  <c:v>32.44</c:v>
                </c:pt>
                <c:pt idx="3962">
                  <c:v>74.790000000000006</c:v>
                </c:pt>
                <c:pt idx="3963">
                  <c:v>153.18</c:v>
                </c:pt>
                <c:pt idx="3964">
                  <c:v>14.23</c:v>
                </c:pt>
                <c:pt idx="3965">
                  <c:v>20.55</c:v>
                </c:pt>
                <c:pt idx="3966">
                  <c:v>78.73</c:v>
                </c:pt>
                <c:pt idx="3967">
                  <c:v>13.69</c:v>
                </c:pt>
                <c:pt idx="3968">
                  <c:v>6.44</c:v>
                </c:pt>
                <c:pt idx="3969">
                  <c:v>38.29</c:v>
                </c:pt>
                <c:pt idx="3970">
                  <c:v>15.84</c:v>
                </c:pt>
                <c:pt idx="3971">
                  <c:v>57.77</c:v>
                </c:pt>
                <c:pt idx="3972">
                  <c:v>38.46</c:v>
                </c:pt>
                <c:pt idx="3973">
                  <c:v>150</c:v>
                </c:pt>
                <c:pt idx="3974">
                  <c:v>45</c:v>
                </c:pt>
                <c:pt idx="3975">
                  <c:v>32.86</c:v>
                </c:pt>
                <c:pt idx="3976">
                  <c:v>28.76</c:v>
                </c:pt>
                <c:pt idx="3977">
                  <c:v>10.29</c:v>
                </c:pt>
                <c:pt idx="3978">
                  <c:v>27.71</c:v>
                </c:pt>
                <c:pt idx="3979">
                  <c:v>8.3800000000000008</c:v>
                </c:pt>
                <c:pt idx="3980">
                  <c:v>89.91</c:v>
                </c:pt>
                <c:pt idx="3981">
                  <c:v>95</c:v>
                </c:pt>
                <c:pt idx="3982">
                  <c:v>17</c:v>
                </c:pt>
                <c:pt idx="3983">
                  <c:v>9.94</c:v>
                </c:pt>
                <c:pt idx="3984">
                  <c:v>364.69</c:v>
                </c:pt>
                <c:pt idx="3985">
                  <c:v>11.28</c:v>
                </c:pt>
                <c:pt idx="3986">
                  <c:v>23.43</c:v>
                </c:pt>
                <c:pt idx="3987">
                  <c:v>20.28</c:v>
                </c:pt>
                <c:pt idx="3988">
                  <c:v>49.39</c:v>
                </c:pt>
                <c:pt idx="3989">
                  <c:v>13.52</c:v>
                </c:pt>
                <c:pt idx="3990">
                  <c:v>58.19</c:v>
                </c:pt>
                <c:pt idx="3991">
                  <c:v>45</c:v>
                </c:pt>
                <c:pt idx="3992">
                  <c:v>170</c:v>
                </c:pt>
                <c:pt idx="3993">
                  <c:v>16.87</c:v>
                </c:pt>
                <c:pt idx="3994">
                  <c:v>10.79</c:v>
                </c:pt>
                <c:pt idx="3995">
                  <c:v>13.39</c:v>
                </c:pt>
                <c:pt idx="3996">
                  <c:v>14.7</c:v>
                </c:pt>
                <c:pt idx="3997">
                  <c:v>44</c:v>
                </c:pt>
                <c:pt idx="3998">
                  <c:v>22.83</c:v>
                </c:pt>
                <c:pt idx="3999">
                  <c:v>32.15</c:v>
                </c:pt>
                <c:pt idx="4000">
                  <c:v>26.5</c:v>
                </c:pt>
                <c:pt idx="4001">
                  <c:v>45</c:v>
                </c:pt>
                <c:pt idx="4002">
                  <c:v>39.25</c:v>
                </c:pt>
                <c:pt idx="4003">
                  <c:v>43.12</c:v>
                </c:pt>
                <c:pt idx="4004">
                  <c:v>33.03</c:v>
                </c:pt>
                <c:pt idx="4005">
                  <c:v>20.399999999999999</c:v>
                </c:pt>
                <c:pt idx="4006">
                  <c:v>25.04</c:v>
                </c:pt>
                <c:pt idx="4007">
                  <c:v>23.98</c:v>
                </c:pt>
                <c:pt idx="4008">
                  <c:v>22.86</c:v>
                </c:pt>
                <c:pt idx="4009">
                  <c:v>8.83</c:v>
                </c:pt>
                <c:pt idx="4010">
                  <c:v>10.07</c:v>
                </c:pt>
                <c:pt idx="4011">
                  <c:v>27.59</c:v>
                </c:pt>
                <c:pt idx="4012">
                  <c:v>21.34</c:v>
                </c:pt>
                <c:pt idx="4013">
                  <c:v>11.46</c:v>
                </c:pt>
                <c:pt idx="4014">
                  <c:v>26.03</c:v>
                </c:pt>
                <c:pt idx="4015">
                  <c:v>18.66</c:v>
                </c:pt>
                <c:pt idx="4016">
                  <c:v>17</c:v>
                </c:pt>
                <c:pt idx="4017">
                  <c:v>21</c:v>
                </c:pt>
                <c:pt idx="4018">
                  <c:v>45.17</c:v>
                </c:pt>
                <c:pt idx="4019">
                  <c:v>8.74</c:v>
                </c:pt>
                <c:pt idx="4020">
                  <c:v>43.18</c:v>
                </c:pt>
                <c:pt idx="4021">
                  <c:v>49</c:v>
                </c:pt>
                <c:pt idx="4022">
                  <c:v>168</c:v>
                </c:pt>
                <c:pt idx="4023">
                  <c:v>6.38</c:v>
                </c:pt>
                <c:pt idx="4024">
                  <c:v>16.95</c:v>
                </c:pt>
                <c:pt idx="4025">
                  <c:v>12.85</c:v>
                </c:pt>
                <c:pt idx="4026">
                  <c:v>23.09</c:v>
                </c:pt>
                <c:pt idx="4027">
                  <c:v>185.78</c:v>
                </c:pt>
                <c:pt idx="4028">
                  <c:v>13.69</c:v>
                </c:pt>
                <c:pt idx="4029">
                  <c:v>6.83</c:v>
                </c:pt>
                <c:pt idx="4030">
                  <c:v>26.2</c:v>
                </c:pt>
                <c:pt idx="4031">
                  <c:v>17</c:v>
                </c:pt>
                <c:pt idx="4032">
                  <c:v>10.77</c:v>
                </c:pt>
                <c:pt idx="4033">
                  <c:v>21.07</c:v>
                </c:pt>
                <c:pt idx="4034">
                  <c:v>80.069999999999993</c:v>
                </c:pt>
                <c:pt idx="4035">
                  <c:v>2.4</c:v>
                </c:pt>
                <c:pt idx="4036">
                  <c:v>7.05</c:v>
                </c:pt>
                <c:pt idx="4037">
                  <c:v>3.45</c:v>
                </c:pt>
                <c:pt idx="4038">
                  <c:v>17.239999999999998</c:v>
                </c:pt>
                <c:pt idx="4039">
                  <c:v>31.75</c:v>
                </c:pt>
                <c:pt idx="4040">
                  <c:v>28</c:v>
                </c:pt>
                <c:pt idx="4041">
                  <c:v>7.86</c:v>
                </c:pt>
                <c:pt idx="4042">
                  <c:v>37.79</c:v>
                </c:pt>
                <c:pt idx="4043">
                  <c:v>38.049999999999997</c:v>
                </c:pt>
                <c:pt idx="4044">
                  <c:v>56.17</c:v>
                </c:pt>
                <c:pt idx="4045">
                  <c:v>11.6</c:v>
                </c:pt>
                <c:pt idx="4046">
                  <c:v>24.88</c:v>
                </c:pt>
                <c:pt idx="4047">
                  <c:v>8.89</c:v>
                </c:pt>
                <c:pt idx="4048">
                  <c:v>46.08</c:v>
                </c:pt>
                <c:pt idx="4049">
                  <c:v>38.97</c:v>
                </c:pt>
                <c:pt idx="4050">
                  <c:v>28</c:v>
                </c:pt>
                <c:pt idx="4051">
                  <c:v>14.77</c:v>
                </c:pt>
                <c:pt idx="4052">
                  <c:v>15.39</c:v>
                </c:pt>
                <c:pt idx="4053">
                  <c:v>47.24</c:v>
                </c:pt>
                <c:pt idx="4054">
                  <c:v>94.88</c:v>
                </c:pt>
                <c:pt idx="4055">
                  <c:v>37.409999999999997</c:v>
                </c:pt>
                <c:pt idx="4056">
                  <c:v>70.22</c:v>
                </c:pt>
                <c:pt idx="4057">
                  <c:v>98.97</c:v>
                </c:pt>
                <c:pt idx="4058">
                  <c:v>20.170000000000002</c:v>
                </c:pt>
                <c:pt idx="4059">
                  <c:v>773.99</c:v>
                </c:pt>
                <c:pt idx="4060">
                  <c:v>94.22</c:v>
                </c:pt>
                <c:pt idx="4061">
                  <c:v>13.41</c:v>
                </c:pt>
                <c:pt idx="4062">
                  <c:v>50.27</c:v>
                </c:pt>
                <c:pt idx="4063">
                  <c:v>15.39</c:v>
                </c:pt>
                <c:pt idx="4064">
                  <c:v>12.76</c:v>
                </c:pt>
                <c:pt idx="4065">
                  <c:v>846</c:v>
                </c:pt>
                <c:pt idx="4066">
                  <c:v>30</c:v>
                </c:pt>
                <c:pt idx="4067">
                  <c:v>21.93</c:v>
                </c:pt>
                <c:pt idx="4068">
                  <c:v>5.23</c:v>
                </c:pt>
                <c:pt idx="4069">
                  <c:v>21.01</c:v>
                </c:pt>
                <c:pt idx="4070">
                  <c:v>23.16</c:v>
                </c:pt>
                <c:pt idx="4071">
                  <c:v>9.3800000000000008</c:v>
                </c:pt>
                <c:pt idx="4072">
                  <c:v>157</c:v>
                </c:pt>
                <c:pt idx="4073">
                  <c:v>43</c:v>
                </c:pt>
                <c:pt idx="4074">
                  <c:v>24</c:v>
                </c:pt>
                <c:pt idx="4075">
                  <c:v>21.09</c:v>
                </c:pt>
                <c:pt idx="4076">
                  <c:v>90.62</c:v>
                </c:pt>
                <c:pt idx="4077">
                  <c:v>32.36</c:v>
                </c:pt>
                <c:pt idx="4078">
                  <c:v>20.36</c:v>
                </c:pt>
                <c:pt idx="4079">
                  <c:v>20.170000000000002</c:v>
                </c:pt>
                <c:pt idx="4080">
                  <c:v>24.54</c:v>
                </c:pt>
                <c:pt idx="4081">
                  <c:v>44.36</c:v>
                </c:pt>
                <c:pt idx="4082">
                  <c:v>25.6</c:v>
                </c:pt>
                <c:pt idx="4083">
                  <c:v>15.78</c:v>
                </c:pt>
                <c:pt idx="4084">
                  <c:v>25</c:v>
                </c:pt>
                <c:pt idx="4085">
                  <c:v>7.71</c:v>
                </c:pt>
                <c:pt idx="4086">
                  <c:v>36</c:v>
                </c:pt>
                <c:pt idx="4087">
                  <c:v>16.510000000000002</c:v>
                </c:pt>
                <c:pt idx="4088">
                  <c:v>38</c:v>
                </c:pt>
                <c:pt idx="4089">
                  <c:v>7.51</c:v>
                </c:pt>
                <c:pt idx="4090">
                  <c:v>21.56</c:v>
                </c:pt>
                <c:pt idx="4091">
                  <c:v>31</c:v>
                </c:pt>
                <c:pt idx="4092">
                  <c:v>30</c:v>
                </c:pt>
                <c:pt idx="4093">
                  <c:v>6.27</c:v>
                </c:pt>
                <c:pt idx="4094">
                  <c:v>39</c:v>
                </c:pt>
                <c:pt idx="4095">
                  <c:v>49</c:v>
                </c:pt>
                <c:pt idx="4096">
                  <c:v>197</c:v>
                </c:pt>
                <c:pt idx="4097">
                  <c:v>18.850000000000001</c:v>
                </c:pt>
                <c:pt idx="4098">
                  <c:v>30.3</c:v>
                </c:pt>
                <c:pt idx="4099">
                  <c:v>33</c:v>
                </c:pt>
                <c:pt idx="4100">
                  <c:v>75</c:v>
                </c:pt>
                <c:pt idx="4101">
                  <c:v>151</c:v>
                </c:pt>
                <c:pt idx="4102">
                  <c:v>53.65</c:v>
                </c:pt>
                <c:pt idx="4103">
                  <c:v>11.86</c:v>
                </c:pt>
                <c:pt idx="4104">
                  <c:v>18.079999999999998</c:v>
                </c:pt>
                <c:pt idx="4105">
                  <c:v>12.26</c:v>
                </c:pt>
                <c:pt idx="4106">
                  <c:v>30.5</c:v>
                </c:pt>
                <c:pt idx="4107">
                  <c:v>26.56</c:v>
                </c:pt>
                <c:pt idx="4108">
                  <c:v>22.31</c:v>
                </c:pt>
                <c:pt idx="4109">
                  <c:v>4.28</c:v>
                </c:pt>
                <c:pt idx="4110">
                  <c:v>33.729999999999997</c:v>
                </c:pt>
                <c:pt idx="4111">
                  <c:v>80.900000000000006</c:v>
                </c:pt>
                <c:pt idx="4112">
                  <c:v>26.33</c:v>
                </c:pt>
                <c:pt idx="4113">
                  <c:v>28.69</c:v>
                </c:pt>
                <c:pt idx="4114">
                  <c:v>38.119999999999997</c:v>
                </c:pt>
                <c:pt idx="4115">
                  <c:v>42</c:v>
                </c:pt>
                <c:pt idx="4116">
                  <c:v>113.76</c:v>
                </c:pt>
                <c:pt idx="4117">
                  <c:v>8.4600000000000009</c:v>
                </c:pt>
                <c:pt idx="4118">
                  <c:v>14.63</c:v>
                </c:pt>
                <c:pt idx="4119">
                  <c:v>20.83</c:v>
                </c:pt>
                <c:pt idx="4120">
                  <c:v>6.44</c:v>
                </c:pt>
                <c:pt idx="4121">
                  <c:v>25.73</c:v>
                </c:pt>
                <c:pt idx="4122">
                  <c:v>12.15</c:v>
                </c:pt>
                <c:pt idx="4123">
                  <c:v>6.5</c:v>
                </c:pt>
                <c:pt idx="4124">
                  <c:v>20.85</c:v>
                </c:pt>
                <c:pt idx="4125">
                  <c:v>28</c:v>
                </c:pt>
                <c:pt idx="4126">
                  <c:v>31</c:v>
                </c:pt>
                <c:pt idx="4127">
                  <c:v>38</c:v>
                </c:pt>
                <c:pt idx="4128">
                  <c:v>34</c:v>
                </c:pt>
                <c:pt idx="4129">
                  <c:v>8.2200000000000006</c:v>
                </c:pt>
                <c:pt idx="4130">
                  <c:v>7.73</c:v>
                </c:pt>
                <c:pt idx="4131">
                  <c:v>15.54</c:v>
                </c:pt>
                <c:pt idx="4132">
                  <c:v>9.98</c:v>
                </c:pt>
                <c:pt idx="4133">
                  <c:v>4.74</c:v>
                </c:pt>
                <c:pt idx="4134">
                  <c:v>6.18</c:v>
                </c:pt>
                <c:pt idx="4135">
                  <c:v>12.35</c:v>
                </c:pt>
                <c:pt idx="4136">
                  <c:v>37</c:v>
                </c:pt>
                <c:pt idx="4137">
                  <c:v>12.84</c:v>
                </c:pt>
                <c:pt idx="4138">
                  <c:v>23.76</c:v>
                </c:pt>
                <c:pt idx="4139">
                  <c:v>56.06</c:v>
                </c:pt>
                <c:pt idx="4140">
                  <c:v>117</c:v>
                </c:pt>
                <c:pt idx="4141">
                  <c:v>34.020000000000003</c:v>
                </c:pt>
                <c:pt idx="4142">
                  <c:v>23.46</c:v>
                </c:pt>
                <c:pt idx="4143">
                  <c:v>46.02</c:v>
                </c:pt>
                <c:pt idx="4144">
                  <c:v>20.93</c:v>
                </c:pt>
                <c:pt idx="4145">
                  <c:v>40</c:v>
                </c:pt>
                <c:pt idx="4146">
                  <c:v>163.55000000000001</c:v>
                </c:pt>
                <c:pt idx="4147">
                  <c:v>5.6</c:v>
                </c:pt>
                <c:pt idx="4148">
                  <c:v>56.35</c:v>
                </c:pt>
                <c:pt idx="4149">
                  <c:v>47.33</c:v>
                </c:pt>
                <c:pt idx="4150">
                  <c:v>18.32</c:v>
                </c:pt>
                <c:pt idx="4151">
                  <c:v>24.83</c:v>
                </c:pt>
                <c:pt idx="4152">
                  <c:v>5.57</c:v>
                </c:pt>
                <c:pt idx="4153">
                  <c:v>55.78</c:v>
                </c:pt>
                <c:pt idx="4154">
                  <c:v>5.36</c:v>
                </c:pt>
                <c:pt idx="4155">
                  <c:v>164.37</c:v>
                </c:pt>
                <c:pt idx="4156">
                  <c:v>19.68</c:v>
                </c:pt>
                <c:pt idx="4157">
                  <c:v>109.51</c:v>
                </c:pt>
                <c:pt idx="4158">
                  <c:v>125</c:v>
                </c:pt>
                <c:pt idx="4159">
                  <c:v>181</c:v>
                </c:pt>
                <c:pt idx="4160">
                  <c:v>22</c:v>
                </c:pt>
                <c:pt idx="4161">
                  <c:v>25.24</c:v>
                </c:pt>
                <c:pt idx="4162">
                  <c:v>29.76</c:v>
                </c:pt>
                <c:pt idx="4163">
                  <c:v>29.5</c:v>
                </c:pt>
                <c:pt idx="4164">
                  <c:v>15.18</c:v>
                </c:pt>
                <c:pt idx="4165">
                  <c:v>45</c:v>
                </c:pt>
                <c:pt idx="4166">
                  <c:v>135</c:v>
                </c:pt>
                <c:pt idx="4167">
                  <c:v>14.46</c:v>
                </c:pt>
                <c:pt idx="4168">
                  <c:v>7.84</c:v>
                </c:pt>
                <c:pt idx="4169">
                  <c:v>18</c:v>
                </c:pt>
                <c:pt idx="4170">
                  <c:v>27</c:v>
                </c:pt>
                <c:pt idx="4171">
                  <c:v>11.29</c:v>
                </c:pt>
                <c:pt idx="4172">
                  <c:v>35.03</c:v>
                </c:pt>
                <c:pt idx="4173">
                  <c:v>33.93</c:v>
                </c:pt>
                <c:pt idx="4174">
                  <c:v>42.78</c:v>
                </c:pt>
                <c:pt idx="4175">
                  <c:v>13.44</c:v>
                </c:pt>
                <c:pt idx="4176">
                  <c:v>48</c:v>
                </c:pt>
                <c:pt idx="4177">
                  <c:v>195</c:v>
                </c:pt>
                <c:pt idx="4178">
                  <c:v>42</c:v>
                </c:pt>
                <c:pt idx="4179">
                  <c:v>57.79</c:v>
                </c:pt>
                <c:pt idx="4180">
                  <c:v>33.85</c:v>
                </c:pt>
                <c:pt idx="4181">
                  <c:v>24.2</c:v>
                </c:pt>
                <c:pt idx="4182">
                  <c:v>19.43</c:v>
                </c:pt>
                <c:pt idx="4183">
                  <c:v>21.37</c:v>
                </c:pt>
                <c:pt idx="4184">
                  <c:v>14.13</c:v>
                </c:pt>
                <c:pt idx="4185">
                  <c:v>21.92</c:v>
                </c:pt>
                <c:pt idx="4186">
                  <c:v>86</c:v>
                </c:pt>
                <c:pt idx="4187">
                  <c:v>50</c:v>
                </c:pt>
                <c:pt idx="4188">
                  <c:v>11.12</c:v>
                </c:pt>
                <c:pt idx="4189">
                  <c:v>23.46</c:v>
                </c:pt>
                <c:pt idx="4190">
                  <c:v>20.97</c:v>
                </c:pt>
                <c:pt idx="4191">
                  <c:v>18.41</c:v>
                </c:pt>
                <c:pt idx="4192">
                  <c:v>36.99</c:v>
                </c:pt>
                <c:pt idx="4193">
                  <c:v>22.46</c:v>
                </c:pt>
                <c:pt idx="4194">
                  <c:v>98.76</c:v>
                </c:pt>
                <c:pt idx="4195">
                  <c:v>8.25</c:v>
                </c:pt>
                <c:pt idx="4196">
                  <c:v>30.87</c:v>
                </c:pt>
                <c:pt idx="4197">
                  <c:v>134.44999999999999</c:v>
                </c:pt>
                <c:pt idx="4198">
                  <c:v>25</c:v>
                </c:pt>
                <c:pt idx="4199">
                  <c:v>109</c:v>
                </c:pt>
                <c:pt idx="4200">
                  <c:v>108</c:v>
                </c:pt>
                <c:pt idx="4201">
                  <c:v>14.62</c:v>
                </c:pt>
                <c:pt idx="4202">
                  <c:v>46.2</c:v>
                </c:pt>
                <c:pt idx="4203">
                  <c:v>19.87</c:v>
                </c:pt>
                <c:pt idx="4204">
                  <c:v>27.21</c:v>
                </c:pt>
                <c:pt idx="4205">
                  <c:v>102</c:v>
                </c:pt>
                <c:pt idx="4206">
                  <c:v>11.43</c:v>
                </c:pt>
                <c:pt idx="4207">
                  <c:v>27.67</c:v>
                </c:pt>
                <c:pt idx="4208">
                  <c:v>11.6</c:v>
                </c:pt>
                <c:pt idx="4209">
                  <c:v>19.89</c:v>
                </c:pt>
                <c:pt idx="4210">
                  <c:v>33</c:v>
                </c:pt>
                <c:pt idx="4211">
                  <c:v>24</c:v>
                </c:pt>
                <c:pt idx="4212">
                  <c:v>26.5</c:v>
                </c:pt>
                <c:pt idx="4213">
                  <c:v>66</c:v>
                </c:pt>
                <c:pt idx="4214">
                  <c:v>124</c:v>
                </c:pt>
                <c:pt idx="4215">
                  <c:v>34</c:v>
                </c:pt>
                <c:pt idx="4216">
                  <c:v>195</c:v>
                </c:pt>
                <c:pt idx="4217">
                  <c:v>35</c:v>
                </c:pt>
                <c:pt idx="4218">
                  <c:v>147</c:v>
                </c:pt>
                <c:pt idx="4219">
                  <c:v>131</c:v>
                </c:pt>
                <c:pt idx="4220">
                  <c:v>110</c:v>
                </c:pt>
                <c:pt idx="4221">
                  <c:v>18.309999999999999</c:v>
                </c:pt>
                <c:pt idx="4222">
                  <c:v>179</c:v>
                </c:pt>
                <c:pt idx="4223">
                  <c:v>51</c:v>
                </c:pt>
                <c:pt idx="4224">
                  <c:v>27.46</c:v>
                </c:pt>
                <c:pt idx="4225">
                  <c:v>80.510000000000005</c:v>
                </c:pt>
                <c:pt idx="4226">
                  <c:v>34.96</c:v>
                </c:pt>
                <c:pt idx="4227">
                  <c:v>39</c:v>
                </c:pt>
                <c:pt idx="4228">
                  <c:v>5.79</c:v>
                </c:pt>
                <c:pt idx="4229">
                  <c:v>19.73</c:v>
                </c:pt>
                <c:pt idx="4230">
                  <c:v>25.8</c:v>
                </c:pt>
                <c:pt idx="4231">
                  <c:v>38.46</c:v>
                </c:pt>
                <c:pt idx="4232">
                  <c:v>16.329999999999998</c:v>
                </c:pt>
                <c:pt idx="4233">
                  <c:v>24.6</c:v>
                </c:pt>
                <c:pt idx="4234">
                  <c:v>29.35</c:v>
                </c:pt>
                <c:pt idx="4235">
                  <c:v>24.19</c:v>
                </c:pt>
                <c:pt idx="4236">
                  <c:v>4.78</c:v>
                </c:pt>
                <c:pt idx="4237">
                  <c:v>23.37</c:v>
                </c:pt>
                <c:pt idx="4238">
                  <c:v>60.94</c:v>
                </c:pt>
                <c:pt idx="4239">
                  <c:v>75.73</c:v>
                </c:pt>
                <c:pt idx="4240">
                  <c:v>3.96</c:v>
                </c:pt>
                <c:pt idx="4241">
                  <c:v>11.04</c:v>
                </c:pt>
                <c:pt idx="4242">
                  <c:v>8.4</c:v>
                </c:pt>
                <c:pt idx="4243">
                  <c:v>145.91999999999999</c:v>
                </c:pt>
                <c:pt idx="4244">
                  <c:v>25.52</c:v>
                </c:pt>
                <c:pt idx="4245">
                  <c:v>10.02</c:v>
                </c:pt>
                <c:pt idx="4246">
                  <c:v>14.71</c:v>
                </c:pt>
                <c:pt idx="4247">
                  <c:v>31.62</c:v>
                </c:pt>
                <c:pt idx="4248">
                  <c:v>3578.65</c:v>
                </c:pt>
                <c:pt idx="4249">
                  <c:v>1711.39</c:v>
                </c:pt>
                <c:pt idx="4250">
                  <c:v>46</c:v>
                </c:pt>
                <c:pt idx="4251">
                  <c:v>37</c:v>
                </c:pt>
                <c:pt idx="4252">
                  <c:v>892.09</c:v>
                </c:pt>
                <c:pt idx="4253">
                  <c:v>147</c:v>
                </c:pt>
                <c:pt idx="4254">
                  <c:v>4405.3</c:v>
                </c:pt>
                <c:pt idx="4255">
                  <c:v>42</c:v>
                </c:pt>
                <c:pt idx="4256">
                  <c:v>4216.04</c:v>
                </c:pt>
                <c:pt idx="4257">
                  <c:v>130</c:v>
                </c:pt>
                <c:pt idx="4258">
                  <c:v>14.13</c:v>
                </c:pt>
                <c:pt idx="4259">
                  <c:v>39.520000000000003</c:v>
                </c:pt>
                <c:pt idx="4260">
                  <c:v>168</c:v>
                </c:pt>
                <c:pt idx="4261">
                  <c:v>862.95</c:v>
                </c:pt>
                <c:pt idx="4262">
                  <c:v>7.7</c:v>
                </c:pt>
                <c:pt idx="4263">
                  <c:v>8.4600000000000009</c:v>
                </c:pt>
                <c:pt idx="4264">
                  <c:v>58.32</c:v>
                </c:pt>
                <c:pt idx="4265">
                  <c:v>3231.26</c:v>
                </c:pt>
                <c:pt idx="4266">
                  <c:v>2588.0100000000002</c:v>
                </c:pt>
                <c:pt idx="4267">
                  <c:v>1396.23</c:v>
                </c:pt>
                <c:pt idx="4268">
                  <c:v>664.43</c:v>
                </c:pt>
                <c:pt idx="4269">
                  <c:v>1059.8399999999999</c:v>
                </c:pt>
                <c:pt idx="4270">
                  <c:v>990.55</c:v>
                </c:pt>
                <c:pt idx="4271">
                  <c:v>30.04</c:v>
                </c:pt>
                <c:pt idx="4272">
                  <c:v>23.84</c:v>
                </c:pt>
                <c:pt idx="4273">
                  <c:v>65.95</c:v>
                </c:pt>
                <c:pt idx="4274">
                  <c:v>40</c:v>
                </c:pt>
                <c:pt idx="4275">
                  <c:v>2280.36</c:v>
                </c:pt>
                <c:pt idx="4276">
                  <c:v>20</c:v>
                </c:pt>
                <c:pt idx="4277">
                  <c:v>1636.72</c:v>
                </c:pt>
                <c:pt idx="4278">
                  <c:v>13.36</c:v>
                </c:pt>
                <c:pt idx="4279">
                  <c:v>11.89</c:v>
                </c:pt>
                <c:pt idx="4280">
                  <c:v>55</c:v>
                </c:pt>
                <c:pt idx="4281">
                  <c:v>181</c:v>
                </c:pt>
                <c:pt idx="4282">
                  <c:v>22</c:v>
                </c:pt>
                <c:pt idx="4283">
                  <c:v>70.66</c:v>
                </c:pt>
                <c:pt idx="4284">
                  <c:v>5.81</c:v>
                </c:pt>
                <c:pt idx="4285">
                  <c:v>8.68</c:v>
                </c:pt>
                <c:pt idx="4286">
                  <c:v>193</c:v>
                </c:pt>
                <c:pt idx="4287">
                  <c:v>9.3000000000000007</c:v>
                </c:pt>
                <c:pt idx="4288">
                  <c:v>34.78</c:v>
                </c:pt>
                <c:pt idx="4289">
                  <c:v>172</c:v>
                </c:pt>
                <c:pt idx="4290">
                  <c:v>36</c:v>
                </c:pt>
                <c:pt idx="4291">
                  <c:v>53</c:v>
                </c:pt>
                <c:pt idx="4292">
                  <c:v>2538.6799999999998</c:v>
                </c:pt>
                <c:pt idx="4293">
                  <c:v>3977.46</c:v>
                </c:pt>
                <c:pt idx="4294">
                  <c:v>24.43</c:v>
                </c:pt>
                <c:pt idx="4295">
                  <c:v>4.53</c:v>
                </c:pt>
                <c:pt idx="4296">
                  <c:v>15.4</c:v>
                </c:pt>
                <c:pt idx="4297">
                  <c:v>23.03</c:v>
                </c:pt>
                <c:pt idx="4298">
                  <c:v>55</c:v>
                </c:pt>
                <c:pt idx="4299">
                  <c:v>18.12</c:v>
                </c:pt>
                <c:pt idx="4300">
                  <c:v>22.24</c:v>
                </c:pt>
                <c:pt idx="4301">
                  <c:v>64</c:v>
                </c:pt>
                <c:pt idx="4302">
                  <c:v>33</c:v>
                </c:pt>
                <c:pt idx="4303">
                  <c:v>61</c:v>
                </c:pt>
                <c:pt idx="4304">
                  <c:v>43.11</c:v>
                </c:pt>
                <c:pt idx="4305">
                  <c:v>15.59</c:v>
                </c:pt>
                <c:pt idx="4306">
                  <c:v>24.1</c:v>
                </c:pt>
                <c:pt idx="4307">
                  <c:v>187</c:v>
                </c:pt>
                <c:pt idx="4308">
                  <c:v>51.69</c:v>
                </c:pt>
                <c:pt idx="4309">
                  <c:v>41.57</c:v>
                </c:pt>
                <c:pt idx="4310">
                  <c:v>38.47</c:v>
                </c:pt>
                <c:pt idx="4311">
                  <c:v>28.47</c:v>
                </c:pt>
                <c:pt idx="4312">
                  <c:v>22.42</c:v>
                </c:pt>
                <c:pt idx="4313">
                  <c:v>31</c:v>
                </c:pt>
                <c:pt idx="4314">
                  <c:v>25.92</c:v>
                </c:pt>
                <c:pt idx="4315">
                  <c:v>92.49</c:v>
                </c:pt>
                <c:pt idx="4316">
                  <c:v>13.93</c:v>
                </c:pt>
                <c:pt idx="4317">
                  <c:v>61</c:v>
                </c:pt>
                <c:pt idx="4318">
                  <c:v>14.48</c:v>
                </c:pt>
                <c:pt idx="4319">
                  <c:v>9.33</c:v>
                </c:pt>
                <c:pt idx="4320">
                  <c:v>32.03</c:v>
                </c:pt>
                <c:pt idx="4321">
                  <c:v>20</c:v>
                </c:pt>
                <c:pt idx="4322">
                  <c:v>128</c:v>
                </c:pt>
                <c:pt idx="4323">
                  <c:v>16.59</c:v>
                </c:pt>
                <c:pt idx="4324">
                  <c:v>17</c:v>
                </c:pt>
                <c:pt idx="4325">
                  <c:v>43</c:v>
                </c:pt>
                <c:pt idx="4326">
                  <c:v>148</c:v>
                </c:pt>
                <c:pt idx="4327">
                  <c:v>20</c:v>
                </c:pt>
                <c:pt idx="4328">
                  <c:v>30</c:v>
                </c:pt>
                <c:pt idx="4329">
                  <c:v>1534</c:v>
                </c:pt>
                <c:pt idx="4330">
                  <c:v>216.58</c:v>
                </c:pt>
                <c:pt idx="4331">
                  <c:v>42</c:v>
                </c:pt>
                <c:pt idx="4332">
                  <c:v>85</c:v>
                </c:pt>
                <c:pt idx="4333">
                  <c:v>20</c:v>
                </c:pt>
                <c:pt idx="4334">
                  <c:v>15.2</c:v>
                </c:pt>
                <c:pt idx="4335">
                  <c:v>76</c:v>
                </c:pt>
                <c:pt idx="4336">
                  <c:v>21</c:v>
                </c:pt>
                <c:pt idx="4337">
                  <c:v>39</c:v>
                </c:pt>
                <c:pt idx="4338">
                  <c:v>34</c:v>
                </c:pt>
                <c:pt idx="4339">
                  <c:v>36</c:v>
                </c:pt>
                <c:pt idx="4340">
                  <c:v>26.65</c:v>
                </c:pt>
                <c:pt idx="4341">
                  <c:v>36</c:v>
                </c:pt>
                <c:pt idx="4342">
                  <c:v>31.82</c:v>
                </c:pt>
                <c:pt idx="4343">
                  <c:v>13.71</c:v>
                </c:pt>
                <c:pt idx="4344">
                  <c:v>9.48</c:v>
                </c:pt>
                <c:pt idx="4345">
                  <c:v>16.03</c:v>
                </c:pt>
                <c:pt idx="4346">
                  <c:v>41.61</c:v>
                </c:pt>
                <c:pt idx="4347">
                  <c:v>29</c:v>
                </c:pt>
                <c:pt idx="4348">
                  <c:v>54</c:v>
                </c:pt>
                <c:pt idx="4349">
                  <c:v>15.41</c:v>
                </c:pt>
                <c:pt idx="4350">
                  <c:v>17.02</c:v>
                </c:pt>
                <c:pt idx="4351">
                  <c:v>10.92</c:v>
                </c:pt>
                <c:pt idx="4352">
                  <c:v>19.010000000000002</c:v>
                </c:pt>
                <c:pt idx="4353">
                  <c:v>54.44</c:v>
                </c:pt>
                <c:pt idx="4354">
                  <c:v>56.03</c:v>
                </c:pt>
                <c:pt idx="4355">
                  <c:v>53.28</c:v>
                </c:pt>
                <c:pt idx="4356">
                  <c:v>29.5</c:v>
                </c:pt>
                <c:pt idx="4357">
                  <c:v>15.44</c:v>
                </c:pt>
                <c:pt idx="4358">
                  <c:v>24.01</c:v>
                </c:pt>
                <c:pt idx="4359">
                  <c:v>57.46</c:v>
                </c:pt>
                <c:pt idx="4360">
                  <c:v>16.600000000000001</c:v>
                </c:pt>
                <c:pt idx="4361">
                  <c:v>18.34</c:v>
                </c:pt>
                <c:pt idx="4362">
                  <c:v>11.35</c:v>
                </c:pt>
                <c:pt idx="4363">
                  <c:v>22.66</c:v>
                </c:pt>
                <c:pt idx="4364">
                  <c:v>34.64</c:v>
                </c:pt>
                <c:pt idx="4365">
                  <c:v>15.07</c:v>
                </c:pt>
                <c:pt idx="4366">
                  <c:v>83</c:v>
                </c:pt>
                <c:pt idx="4367">
                  <c:v>45</c:v>
                </c:pt>
                <c:pt idx="4368">
                  <c:v>4132.2299999999996</c:v>
                </c:pt>
                <c:pt idx="4369">
                  <c:v>31.26</c:v>
                </c:pt>
                <c:pt idx="4370">
                  <c:v>149.44</c:v>
                </c:pt>
                <c:pt idx="4371">
                  <c:v>7.75</c:v>
                </c:pt>
                <c:pt idx="4372">
                  <c:v>33.67</c:v>
                </c:pt>
                <c:pt idx="4373">
                  <c:v>41.29</c:v>
                </c:pt>
                <c:pt idx="4374">
                  <c:v>83.06</c:v>
                </c:pt>
                <c:pt idx="4375">
                  <c:v>62.46</c:v>
                </c:pt>
                <c:pt idx="4376">
                  <c:v>19.989999999999998</c:v>
                </c:pt>
                <c:pt idx="4377">
                  <c:v>2443.2399999999998</c:v>
                </c:pt>
                <c:pt idx="4378">
                  <c:v>21.72</c:v>
                </c:pt>
                <c:pt idx="4379">
                  <c:v>361.37</c:v>
                </c:pt>
                <c:pt idx="4380">
                  <c:v>14.81</c:v>
                </c:pt>
                <c:pt idx="4381">
                  <c:v>996.24</c:v>
                </c:pt>
                <c:pt idx="4382">
                  <c:v>25.02</c:v>
                </c:pt>
                <c:pt idx="4383">
                  <c:v>15.41</c:v>
                </c:pt>
                <c:pt idx="4384">
                  <c:v>24.91</c:v>
                </c:pt>
                <c:pt idx="4385">
                  <c:v>39</c:v>
                </c:pt>
                <c:pt idx="4386">
                  <c:v>761.33</c:v>
                </c:pt>
                <c:pt idx="4387">
                  <c:v>28</c:v>
                </c:pt>
                <c:pt idx="4388">
                  <c:v>1037.07</c:v>
                </c:pt>
                <c:pt idx="4389">
                  <c:v>14.02</c:v>
                </c:pt>
                <c:pt idx="4390">
                  <c:v>6.55</c:v>
                </c:pt>
                <c:pt idx="4391">
                  <c:v>43.47</c:v>
                </c:pt>
                <c:pt idx="4392">
                  <c:v>9.67</c:v>
                </c:pt>
                <c:pt idx="4393">
                  <c:v>85.27</c:v>
                </c:pt>
                <c:pt idx="4394">
                  <c:v>133</c:v>
                </c:pt>
                <c:pt idx="4395">
                  <c:v>32</c:v>
                </c:pt>
                <c:pt idx="4396">
                  <c:v>7.78</c:v>
                </c:pt>
                <c:pt idx="4397">
                  <c:v>69.39</c:v>
                </c:pt>
                <c:pt idx="4398">
                  <c:v>16</c:v>
                </c:pt>
                <c:pt idx="4399">
                  <c:v>46.67</c:v>
                </c:pt>
                <c:pt idx="4400">
                  <c:v>25.84</c:v>
                </c:pt>
                <c:pt idx="4401">
                  <c:v>8.32</c:v>
                </c:pt>
                <c:pt idx="4402">
                  <c:v>970.47</c:v>
                </c:pt>
                <c:pt idx="4403">
                  <c:v>118</c:v>
                </c:pt>
                <c:pt idx="4404">
                  <c:v>1757.82</c:v>
                </c:pt>
                <c:pt idx="4405">
                  <c:v>46</c:v>
                </c:pt>
                <c:pt idx="4406">
                  <c:v>17.440000000000001</c:v>
                </c:pt>
                <c:pt idx="4407">
                  <c:v>53.09</c:v>
                </c:pt>
                <c:pt idx="4408">
                  <c:v>6.45</c:v>
                </c:pt>
                <c:pt idx="4409">
                  <c:v>27</c:v>
                </c:pt>
                <c:pt idx="4410">
                  <c:v>1002.13</c:v>
                </c:pt>
                <c:pt idx="4411">
                  <c:v>71</c:v>
                </c:pt>
                <c:pt idx="4412">
                  <c:v>112</c:v>
                </c:pt>
                <c:pt idx="4413">
                  <c:v>1099.7</c:v>
                </c:pt>
                <c:pt idx="4414">
                  <c:v>1272.47</c:v>
                </c:pt>
                <c:pt idx="4415">
                  <c:v>20</c:v>
                </c:pt>
                <c:pt idx="4416">
                  <c:v>3517.61</c:v>
                </c:pt>
                <c:pt idx="4417">
                  <c:v>982.71</c:v>
                </c:pt>
                <c:pt idx="4418">
                  <c:v>21.19</c:v>
                </c:pt>
                <c:pt idx="4419">
                  <c:v>6.7</c:v>
                </c:pt>
                <c:pt idx="4420">
                  <c:v>13.03</c:v>
                </c:pt>
                <c:pt idx="4421">
                  <c:v>46.55</c:v>
                </c:pt>
                <c:pt idx="4422">
                  <c:v>45</c:v>
                </c:pt>
                <c:pt idx="4423">
                  <c:v>29</c:v>
                </c:pt>
                <c:pt idx="4424">
                  <c:v>29</c:v>
                </c:pt>
                <c:pt idx="4425">
                  <c:v>134.41999999999999</c:v>
                </c:pt>
                <c:pt idx="4426">
                  <c:v>33.619999999999997</c:v>
                </c:pt>
                <c:pt idx="4427">
                  <c:v>37.270000000000003</c:v>
                </c:pt>
                <c:pt idx="4428">
                  <c:v>27</c:v>
                </c:pt>
                <c:pt idx="4429">
                  <c:v>20.45</c:v>
                </c:pt>
                <c:pt idx="4430">
                  <c:v>20</c:v>
                </c:pt>
                <c:pt idx="4431">
                  <c:v>34</c:v>
                </c:pt>
                <c:pt idx="4432">
                  <c:v>13.88</c:v>
                </c:pt>
                <c:pt idx="4433">
                  <c:v>14.8</c:v>
                </c:pt>
                <c:pt idx="4434">
                  <c:v>35.159999999999997</c:v>
                </c:pt>
                <c:pt idx="4435">
                  <c:v>17.149999999999999</c:v>
                </c:pt>
                <c:pt idx="4436">
                  <c:v>49.47</c:v>
                </c:pt>
                <c:pt idx="4437">
                  <c:v>29.5</c:v>
                </c:pt>
                <c:pt idx="4438">
                  <c:v>21.86</c:v>
                </c:pt>
                <c:pt idx="4439">
                  <c:v>40</c:v>
                </c:pt>
                <c:pt idx="4440">
                  <c:v>44.31</c:v>
                </c:pt>
                <c:pt idx="4441">
                  <c:v>14.22</c:v>
                </c:pt>
                <c:pt idx="4442">
                  <c:v>444.28</c:v>
                </c:pt>
                <c:pt idx="4443">
                  <c:v>25.79</c:v>
                </c:pt>
                <c:pt idx="4444">
                  <c:v>38.82</c:v>
                </c:pt>
                <c:pt idx="4445">
                  <c:v>147.19</c:v>
                </c:pt>
                <c:pt idx="4446">
                  <c:v>167</c:v>
                </c:pt>
                <c:pt idx="4447">
                  <c:v>38.75</c:v>
                </c:pt>
                <c:pt idx="4448">
                  <c:v>82</c:v>
                </c:pt>
                <c:pt idx="4449">
                  <c:v>169.37</c:v>
                </c:pt>
                <c:pt idx="4450">
                  <c:v>3.86</c:v>
                </c:pt>
                <c:pt idx="4451">
                  <c:v>71</c:v>
                </c:pt>
                <c:pt idx="4452">
                  <c:v>123</c:v>
                </c:pt>
                <c:pt idx="4453">
                  <c:v>21</c:v>
                </c:pt>
                <c:pt idx="4454">
                  <c:v>27</c:v>
                </c:pt>
                <c:pt idx="4455">
                  <c:v>29</c:v>
                </c:pt>
                <c:pt idx="4456">
                  <c:v>31.94</c:v>
                </c:pt>
                <c:pt idx="4457">
                  <c:v>25</c:v>
                </c:pt>
                <c:pt idx="4458">
                  <c:v>39</c:v>
                </c:pt>
                <c:pt idx="4459">
                  <c:v>21.74</c:v>
                </c:pt>
                <c:pt idx="4460">
                  <c:v>22</c:v>
                </c:pt>
                <c:pt idx="4461">
                  <c:v>55</c:v>
                </c:pt>
                <c:pt idx="4462">
                  <c:v>58</c:v>
                </c:pt>
                <c:pt idx="4463">
                  <c:v>31.02</c:v>
                </c:pt>
                <c:pt idx="4464">
                  <c:v>14.97</c:v>
                </c:pt>
                <c:pt idx="4465">
                  <c:v>61.49</c:v>
                </c:pt>
                <c:pt idx="4466">
                  <c:v>54.27</c:v>
                </c:pt>
                <c:pt idx="4467">
                  <c:v>47.7</c:v>
                </c:pt>
                <c:pt idx="4468">
                  <c:v>36.1</c:v>
                </c:pt>
                <c:pt idx="4469">
                  <c:v>95</c:v>
                </c:pt>
                <c:pt idx="4470">
                  <c:v>25</c:v>
                </c:pt>
                <c:pt idx="4471">
                  <c:v>36</c:v>
                </c:pt>
                <c:pt idx="4472">
                  <c:v>123</c:v>
                </c:pt>
                <c:pt idx="4473">
                  <c:v>2349.5500000000002</c:v>
                </c:pt>
                <c:pt idx="4474">
                  <c:v>11.04</c:v>
                </c:pt>
                <c:pt idx="4475">
                  <c:v>8.6199999999999992</c:v>
                </c:pt>
                <c:pt idx="4476">
                  <c:v>7</c:v>
                </c:pt>
                <c:pt idx="4477">
                  <c:v>8.7200000000000006</c:v>
                </c:pt>
                <c:pt idx="4478">
                  <c:v>9.58</c:v>
                </c:pt>
                <c:pt idx="4479">
                  <c:v>34.299999999999997</c:v>
                </c:pt>
                <c:pt idx="4480">
                  <c:v>25.82</c:v>
                </c:pt>
                <c:pt idx="4481">
                  <c:v>18.45</c:v>
                </c:pt>
                <c:pt idx="4482">
                  <c:v>15.78</c:v>
                </c:pt>
                <c:pt idx="4483">
                  <c:v>69.41</c:v>
                </c:pt>
                <c:pt idx="4484">
                  <c:v>24.31</c:v>
                </c:pt>
                <c:pt idx="4485">
                  <c:v>18.84</c:v>
                </c:pt>
                <c:pt idx="4486">
                  <c:v>36.869999999999997</c:v>
                </c:pt>
                <c:pt idx="4487">
                  <c:v>23.26</c:v>
                </c:pt>
                <c:pt idx="4488">
                  <c:v>43.67</c:v>
                </c:pt>
                <c:pt idx="4489">
                  <c:v>32</c:v>
                </c:pt>
                <c:pt idx="4490">
                  <c:v>39</c:v>
                </c:pt>
                <c:pt idx="4491">
                  <c:v>34</c:v>
                </c:pt>
                <c:pt idx="4492">
                  <c:v>29</c:v>
                </c:pt>
                <c:pt idx="4493">
                  <c:v>30</c:v>
                </c:pt>
                <c:pt idx="4494">
                  <c:v>202.77</c:v>
                </c:pt>
                <c:pt idx="4495">
                  <c:v>14.17</c:v>
                </c:pt>
                <c:pt idx="4496">
                  <c:v>24.86</c:v>
                </c:pt>
                <c:pt idx="4497">
                  <c:v>23.54</c:v>
                </c:pt>
                <c:pt idx="4498">
                  <c:v>109</c:v>
                </c:pt>
                <c:pt idx="4499">
                  <c:v>10.11</c:v>
                </c:pt>
                <c:pt idx="4500">
                  <c:v>6.69</c:v>
                </c:pt>
                <c:pt idx="4501">
                  <c:v>19.68</c:v>
                </c:pt>
                <c:pt idx="4502">
                  <c:v>10.39</c:v>
                </c:pt>
                <c:pt idx="4503">
                  <c:v>20.96</c:v>
                </c:pt>
                <c:pt idx="4504">
                  <c:v>17.079999999999998</c:v>
                </c:pt>
                <c:pt idx="4505">
                  <c:v>18.89</c:v>
                </c:pt>
                <c:pt idx="4506">
                  <c:v>70.7</c:v>
                </c:pt>
                <c:pt idx="4507">
                  <c:v>16.27</c:v>
                </c:pt>
                <c:pt idx="4508">
                  <c:v>2485.37</c:v>
                </c:pt>
                <c:pt idx="4509">
                  <c:v>1626.48</c:v>
                </c:pt>
                <c:pt idx="4510">
                  <c:v>46</c:v>
                </c:pt>
                <c:pt idx="4511">
                  <c:v>57</c:v>
                </c:pt>
                <c:pt idx="4512">
                  <c:v>983.36</c:v>
                </c:pt>
                <c:pt idx="4513">
                  <c:v>29.16</c:v>
                </c:pt>
                <c:pt idx="4514">
                  <c:v>17.18</c:v>
                </c:pt>
                <c:pt idx="4515">
                  <c:v>12.57</c:v>
                </c:pt>
                <c:pt idx="4516">
                  <c:v>129</c:v>
                </c:pt>
                <c:pt idx="4517">
                  <c:v>26</c:v>
                </c:pt>
                <c:pt idx="4518">
                  <c:v>2306.63</c:v>
                </c:pt>
                <c:pt idx="4519">
                  <c:v>1068.04</c:v>
                </c:pt>
                <c:pt idx="4520">
                  <c:v>66.39</c:v>
                </c:pt>
                <c:pt idx="4521">
                  <c:v>34</c:v>
                </c:pt>
                <c:pt idx="4522">
                  <c:v>261.68</c:v>
                </c:pt>
                <c:pt idx="4523">
                  <c:v>1013.67</c:v>
                </c:pt>
                <c:pt idx="4524">
                  <c:v>56</c:v>
                </c:pt>
                <c:pt idx="4525">
                  <c:v>23.72</c:v>
                </c:pt>
                <c:pt idx="4526">
                  <c:v>7.35</c:v>
                </c:pt>
                <c:pt idx="4527">
                  <c:v>24.64</c:v>
                </c:pt>
                <c:pt idx="4528">
                  <c:v>10.01</c:v>
                </c:pt>
                <c:pt idx="4529">
                  <c:v>64.430000000000007</c:v>
                </c:pt>
                <c:pt idx="4530">
                  <c:v>60.3</c:v>
                </c:pt>
                <c:pt idx="4531">
                  <c:v>36</c:v>
                </c:pt>
                <c:pt idx="4532">
                  <c:v>35</c:v>
                </c:pt>
                <c:pt idx="4533">
                  <c:v>9.6999999999999993</c:v>
                </c:pt>
                <c:pt idx="4534">
                  <c:v>11.12</c:v>
                </c:pt>
                <c:pt idx="4535">
                  <c:v>15.84</c:v>
                </c:pt>
                <c:pt idx="4536">
                  <c:v>24.48</c:v>
                </c:pt>
                <c:pt idx="4537">
                  <c:v>23.57</c:v>
                </c:pt>
                <c:pt idx="4538">
                  <c:v>30.71</c:v>
                </c:pt>
                <c:pt idx="4539">
                  <c:v>12.26</c:v>
                </c:pt>
                <c:pt idx="4540">
                  <c:v>9.98</c:v>
                </c:pt>
                <c:pt idx="4541">
                  <c:v>15.98</c:v>
                </c:pt>
                <c:pt idx="4542">
                  <c:v>55</c:v>
                </c:pt>
                <c:pt idx="4543">
                  <c:v>35</c:v>
                </c:pt>
                <c:pt idx="4544">
                  <c:v>1098.9100000000001</c:v>
                </c:pt>
                <c:pt idx="4545">
                  <c:v>5.04</c:v>
                </c:pt>
                <c:pt idx="4546">
                  <c:v>35.01</c:v>
                </c:pt>
                <c:pt idx="4547">
                  <c:v>49.76</c:v>
                </c:pt>
                <c:pt idx="4548">
                  <c:v>5.52</c:v>
                </c:pt>
                <c:pt idx="4549">
                  <c:v>1158.1500000000001</c:v>
                </c:pt>
                <c:pt idx="4550">
                  <c:v>1043.1199999999999</c:v>
                </c:pt>
                <c:pt idx="4551">
                  <c:v>33</c:v>
                </c:pt>
                <c:pt idx="4552">
                  <c:v>1395.49</c:v>
                </c:pt>
                <c:pt idx="4553">
                  <c:v>2639.76</c:v>
                </c:pt>
                <c:pt idx="4554">
                  <c:v>50</c:v>
                </c:pt>
                <c:pt idx="4555">
                  <c:v>28.83</c:v>
                </c:pt>
                <c:pt idx="4556">
                  <c:v>19.71</c:v>
                </c:pt>
                <c:pt idx="4557">
                  <c:v>3.46</c:v>
                </c:pt>
                <c:pt idx="4558">
                  <c:v>26</c:v>
                </c:pt>
                <c:pt idx="4559">
                  <c:v>92</c:v>
                </c:pt>
                <c:pt idx="4560">
                  <c:v>124</c:v>
                </c:pt>
                <c:pt idx="4561">
                  <c:v>46</c:v>
                </c:pt>
                <c:pt idx="4562">
                  <c:v>15.89</c:v>
                </c:pt>
                <c:pt idx="4563">
                  <c:v>50.49</c:v>
                </c:pt>
                <c:pt idx="4564">
                  <c:v>48</c:v>
                </c:pt>
                <c:pt idx="4565">
                  <c:v>30.39</c:v>
                </c:pt>
                <c:pt idx="4566">
                  <c:v>28.29</c:v>
                </c:pt>
                <c:pt idx="4567">
                  <c:v>25.18</c:v>
                </c:pt>
                <c:pt idx="4568">
                  <c:v>21.16</c:v>
                </c:pt>
                <c:pt idx="4569">
                  <c:v>25.69</c:v>
                </c:pt>
                <c:pt idx="4570">
                  <c:v>129.61000000000001</c:v>
                </c:pt>
                <c:pt idx="4571">
                  <c:v>17</c:v>
                </c:pt>
                <c:pt idx="4572">
                  <c:v>33</c:v>
                </c:pt>
                <c:pt idx="4573">
                  <c:v>33</c:v>
                </c:pt>
                <c:pt idx="4574">
                  <c:v>36</c:v>
                </c:pt>
                <c:pt idx="4575">
                  <c:v>7.37</c:v>
                </c:pt>
                <c:pt idx="4576">
                  <c:v>4.91</c:v>
                </c:pt>
                <c:pt idx="4577">
                  <c:v>43</c:v>
                </c:pt>
                <c:pt idx="4578">
                  <c:v>67</c:v>
                </c:pt>
                <c:pt idx="4579">
                  <c:v>33.93</c:v>
                </c:pt>
                <c:pt idx="4580">
                  <c:v>34.67</c:v>
                </c:pt>
                <c:pt idx="4581">
                  <c:v>5.7</c:v>
                </c:pt>
                <c:pt idx="4582">
                  <c:v>33</c:v>
                </c:pt>
                <c:pt idx="4583">
                  <c:v>15.22</c:v>
                </c:pt>
                <c:pt idx="4584">
                  <c:v>14.19</c:v>
                </c:pt>
                <c:pt idx="4585">
                  <c:v>29</c:v>
                </c:pt>
                <c:pt idx="4586">
                  <c:v>32</c:v>
                </c:pt>
                <c:pt idx="4587">
                  <c:v>39</c:v>
                </c:pt>
                <c:pt idx="4588">
                  <c:v>80</c:v>
                </c:pt>
                <c:pt idx="4589">
                  <c:v>85.52</c:v>
                </c:pt>
                <c:pt idx="4590">
                  <c:v>13.15</c:v>
                </c:pt>
                <c:pt idx="4591">
                  <c:v>10.99</c:v>
                </c:pt>
                <c:pt idx="4592">
                  <c:v>136.28</c:v>
                </c:pt>
                <c:pt idx="4593">
                  <c:v>19</c:v>
                </c:pt>
                <c:pt idx="4594">
                  <c:v>26.03</c:v>
                </c:pt>
                <c:pt idx="4595">
                  <c:v>183</c:v>
                </c:pt>
                <c:pt idx="4596">
                  <c:v>16</c:v>
                </c:pt>
                <c:pt idx="4597">
                  <c:v>185</c:v>
                </c:pt>
                <c:pt idx="4598">
                  <c:v>26.63</c:v>
                </c:pt>
                <c:pt idx="4599">
                  <c:v>47</c:v>
                </c:pt>
                <c:pt idx="4600">
                  <c:v>52</c:v>
                </c:pt>
                <c:pt idx="4601">
                  <c:v>70</c:v>
                </c:pt>
                <c:pt idx="4602">
                  <c:v>189</c:v>
                </c:pt>
                <c:pt idx="4603">
                  <c:v>39</c:v>
                </c:pt>
                <c:pt idx="4604">
                  <c:v>22</c:v>
                </c:pt>
                <c:pt idx="4605">
                  <c:v>51.37</c:v>
                </c:pt>
                <c:pt idx="4606">
                  <c:v>20.76</c:v>
                </c:pt>
                <c:pt idx="4607">
                  <c:v>21.42</c:v>
                </c:pt>
                <c:pt idx="4608">
                  <c:v>33</c:v>
                </c:pt>
                <c:pt idx="4609">
                  <c:v>18</c:v>
                </c:pt>
                <c:pt idx="4610">
                  <c:v>46</c:v>
                </c:pt>
                <c:pt idx="4611">
                  <c:v>47</c:v>
                </c:pt>
                <c:pt idx="4612">
                  <c:v>12.98</c:v>
                </c:pt>
                <c:pt idx="4613">
                  <c:v>33</c:v>
                </c:pt>
                <c:pt idx="4614">
                  <c:v>22</c:v>
                </c:pt>
                <c:pt idx="4615">
                  <c:v>16.62</c:v>
                </c:pt>
                <c:pt idx="4616">
                  <c:v>43</c:v>
                </c:pt>
                <c:pt idx="4617">
                  <c:v>23.84</c:v>
                </c:pt>
                <c:pt idx="4618">
                  <c:v>14.34</c:v>
                </c:pt>
                <c:pt idx="4619">
                  <c:v>16.329999999999998</c:v>
                </c:pt>
                <c:pt idx="4620">
                  <c:v>16.02</c:v>
                </c:pt>
                <c:pt idx="4621">
                  <c:v>23.68</c:v>
                </c:pt>
                <c:pt idx="4622">
                  <c:v>15.77</c:v>
                </c:pt>
                <c:pt idx="4623">
                  <c:v>20.85</c:v>
                </c:pt>
                <c:pt idx="4624">
                  <c:v>27</c:v>
                </c:pt>
                <c:pt idx="4625">
                  <c:v>39</c:v>
                </c:pt>
                <c:pt idx="4626">
                  <c:v>21.15</c:v>
                </c:pt>
                <c:pt idx="4627">
                  <c:v>45.07</c:v>
                </c:pt>
                <c:pt idx="4628">
                  <c:v>5.05</c:v>
                </c:pt>
                <c:pt idx="4629">
                  <c:v>17.690000000000001</c:v>
                </c:pt>
                <c:pt idx="4630">
                  <c:v>13.56</c:v>
                </c:pt>
                <c:pt idx="4631">
                  <c:v>9.93</c:v>
                </c:pt>
                <c:pt idx="4632">
                  <c:v>37.4</c:v>
                </c:pt>
                <c:pt idx="4633">
                  <c:v>40.869999999999997</c:v>
                </c:pt>
                <c:pt idx="4634">
                  <c:v>11.22</c:v>
                </c:pt>
                <c:pt idx="4635">
                  <c:v>11.95</c:v>
                </c:pt>
                <c:pt idx="4636">
                  <c:v>29.19</c:v>
                </c:pt>
                <c:pt idx="4637">
                  <c:v>13.57</c:v>
                </c:pt>
                <c:pt idx="4638">
                  <c:v>27.85</c:v>
                </c:pt>
                <c:pt idx="4639">
                  <c:v>30.55</c:v>
                </c:pt>
                <c:pt idx="4640">
                  <c:v>13.46</c:v>
                </c:pt>
                <c:pt idx="4641">
                  <c:v>91.94</c:v>
                </c:pt>
                <c:pt idx="4642">
                  <c:v>386.02</c:v>
                </c:pt>
                <c:pt idx="4643">
                  <c:v>10.5</c:v>
                </c:pt>
                <c:pt idx="4644">
                  <c:v>41</c:v>
                </c:pt>
                <c:pt idx="4645">
                  <c:v>2101.5100000000002</c:v>
                </c:pt>
                <c:pt idx="4646">
                  <c:v>920.71</c:v>
                </c:pt>
                <c:pt idx="4647">
                  <c:v>24</c:v>
                </c:pt>
                <c:pt idx="4648">
                  <c:v>3676.94</c:v>
                </c:pt>
                <c:pt idx="4649">
                  <c:v>46</c:v>
                </c:pt>
                <c:pt idx="4650">
                  <c:v>15.71</c:v>
                </c:pt>
                <c:pt idx="4651">
                  <c:v>29.31</c:v>
                </c:pt>
                <c:pt idx="4652">
                  <c:v>51.85</c:v>
                </c:pt>
                <c:pt idx="4653">
                  <c:v>23.2</c:v>
                </c:pt>
                <c:pt idx="4654">
                  <c:v>6.4</c:v>
                </c:pt>
                <c:pt idx="4655">
                  <c:v>86.49</c:v>
                </c:pt>
                <c:pt idx="4656">
                  <c:v>7.84</c:v>
                </c:pt>
                <c:pt idx="4657">
                  <c:v>101</c:v>
                </c:pt>
                <c:pt idx="4658">
                  <c:v>782.42</c:v>
                </c:pt>
                <c:pt idx="4659">
                  <c:v>2887.34</c:v>
                </c:pt>
                <c:pt idx="4660">
                  <c:v>41</c:v>
                </c:pt>
                <c:pt idx="4661">
                  <c:v>35</c:v>
                </c:pt>
                <c:pt idx="4662">
                  <c:v>32.619999999999997</c:v>
                </c:pt>
                <c:pt idx="4663">
                  <c:v>29.94</c:v>
                </c:pt>
                <c:pt idx="4664">
                  <c:v>23.81</c:v>
                </c:pt>
                <c:pt idx="4665">
                  <c:v>15</c:v>
                </c:pt>
                <c:pt idx="4666">
                  <c:v>1681.58</c:v>
                </c:pt>
                <c:pt idx="4667">
                  <c:v>145.53</c:v>
                </c:pt>
                <c:pt idx="4668">
                  <c:v>13.36</c:v>
                </c:pt>
                <c:pt idx="4669">
                  <c:v>12.12</c:v>
                </c:pt>
                <c:pt idx="4670">
                  <c:v>60</c:v>
                </c:pt>
                <c:pt idx="4671">
                  <c:v>2320.3000000000002</c:v>
                </c:pt>
                <c:pt idx="4672">
                  <c:v>1928.97</c:v>
                </c:pt>
                <c:pt idx="4673">
                  <c:v>21.73</c:v>
                </c:pt>
                <c:pt idx="4674">
                  <c:v>18.61</c:v>
                </c:pt>
                <c:pt idx="4675">
                  <c:v>22.66</c:v>
                </c:pt>
                <c:pt idx="4676">
                  <c:v>12.56</c:v>
                </c:pt>
                <c:pt idx="4677">
                  <c:v>9.32</c:v>
                </c:pt>
                <c:pt idx="4678">
                  <c:v>10.87</c:v>
                </c:pt>
                <c:pt idx="4679">
                  <c:v>17.71</c:v>
                </c:pt>
                <c:pt idx="4680">
                  <c:v>596.33000000000004</c:v>
                </c:pt>
                <c:pt idx="4681">
                  <c:v>33</c:v>
                </c:pt>
                <c:pt idx="4682">
                  <c:v>160</c:v>
                </c:pt>
                <c:pt idx="4683">
                  <c:v>21.44</c:v>
                </c:pt>
                <c:pt idx="4684">
                  <c:v>28.53</c:v>
                </c:pt>
                <c:pt idx="4685">
                  <c:v>22.33</c:v>
                </c:pt>
                <c:pt idx="4686">
                  <c:v>7.9</c:v>
                </c:pt>
                <c:pt idx="4687">
                  <c:v>20.85</c:v>
                </c:pt>
                <c:pt idx="4688">
                  <c:v>23.67</c:v>
                </c:pt>
                <c:pt idx="4689">
                  <c:v>29.52</c:v>
                </c:pt>
                <c:pt idx="4690">
                  <c:v>17.350000000000001</c:v>
                </c:pt>
                <c:pt idx="4691">
                  <c:v>46.35</c:v>
                </c:pt>
                <c:pt idx="4692">
                  <c:v>916.75</c:v>
                </c:pt>
                <c:pt idx="4693">
                  <c:v>8.61</c:v>
                </c:pt>
                <c:pt idx="4694">
                  <c:v>31.78</c:v>
                </c:pt>
                <c:pt idx="4695">
                  <c:v>53.37</c:v>
                </c:pt>
                <c:pt idx="4696">
                  <c:v>15</c:v>
                </c:pt>
                <c:pt idx="4697">
                  <c:v>3026.95</c:v>
                </c:pt>
                <c:pt idx="4698">
                  <c:v>128</c:v>
                </c:pt>
                <c:pt idx="4699">
                  <c:v>29</c:v>
                </c:pt>
                <c:pt idx="4700">
                  <c:v>1537.68</c:v>
                </c:pt>
                <c:pt idx="4701">
                  <c:v>2687.85</c:v>
                </c:pt>
                <c:pt idx="4702">
                  <c:v>37</c:v>
                </c:pt>
                <c:pt idx="4703">
                  <c:v>725.32</c:v>
                </c:pt>
                <c:pt idx="4704">
                  <c:v>14.95</c:v>
                </c:pt>
                <c:pt idx="4705">
                  <c:v>18.72</c:v>
                </c:pt>
                <c:pt idx="4706">
                  <c:v>8.39</c:v>
                </c:pt>
                <c:pt idx="4707">
                  <c:v>34.42</c:v>
                </c:pt>
                <c:pt idx="4708">
                  <c:v>26.71</c:v>
                </c:pt>
                <c:pt idx="4709">
                  <c:v>41</c:v>
                </c:pt>
                <c:pt idx="4710">
                  <c:v>49</c:v>
                </c:pt>
                <c:pt idx="4711">
                  <c:v>21</c:v>
                </c:pt>
                <c:pt idx="4712">
                  <c:v>228.08</c:v>
                </c:pt>
                <c:pt idx="4713">
                  <c:v>412.53</c:v>
                </c:pt>
                <c:pt idx="4714">
                  <c:v>12.64</c:v>
                </c:pt>
                <c:pt idx="4715">
                  <c:v>50</c:v>
                </c:pt>
                <c:pt idx="4716">
                  <c:v>50</c:v>
                </c:pt>
                <c:pt idx="4717">
                  <c:v>34.4</c:v>
                </c:pt>
                <c:pt idx="4718">
                  <c:v>10.38</c:v>
                </c:pt>
                <c:pt idx="4719">
                  <c:v>28.26</c:v>
                </c:pt>
                <c:pt idx="4720">
                  <c:v>2885.85</c:v>
                </c:pt>
                <c:pt idx="4721">
                  <c:v>40.380000000000003</c:v>
                </c:pt>
                <c:pt idx="4722">
                  <c:v>41</c:v>
                </c:pt>
                <c:pt idx="4723">
                  <c:v>13.26</c:v>
                </c:pt>
                <c:pt idx="4724">
                  <c:v>32.04</c:v>
                </c:pt>
                <c:pt idx="4725">
                  <c:v>17.47</c:v>
                </c:pt>
                <c:pt idx="4726">
                  <c:v>58</c:v>
                </c:pt>
                <c:pt idx="4727">
                  <c:v>23.86</c:v>
                </c:pt>
                <c:pt idx="4728">
                  <c:v>9.1999999999999993</c:v>
                </c:pt>
                <c:pt idx="4729">
                  <c:v>12.33</c:v>
                </c:pt>
                <c:pt idx="4730">
                  <c:v>3.88</c:v>
                </c:pt>
                <c:pt idx="4731">
                  <c:v>9.7100000000000009</c:v>
                </c:pt>
                <c:pt idx="4732">
                  <c:v>32</c:v>
                </c:pt>
                <c:pt idx="4733">
                  <c:v>36</c:v>
                </c:pt>
                <c:pt idx="4734">
                  <c:v>1345</c:v>
                </c:pt>
                <c:pt idx="4735">
                  <c:v>134</c:v>
                </c:pt>
                <c:pt idx="4736">
                  <c:v>33</c:v>
                </c:pt>
                <c:pt idx="4737">
                  <c:v>8.9700000000000006</c:v>
                </c:pt>
                <c:pt idx="4738">
                  <c:v>11.45</c:v>
                </c:pt>
                <c:pt idx="4739">
                  <c:v>52</c:v>
                </c:pt>
                <c:pt idx="4740">
                  <c:v>59</c:v>
                </c:pt>
                <c:pt idx="4741">
                  <c:v>11.78</c:v>
                </c:pt>
                <c:pt idx="4742">
                  <c:v>6.51</c:v>
                </c:pt>
                <c:pt idx="4743">
                  <c:v>33.119999999999997</c:v>
                </c:pt>
                <c:pt idx="4744">
                  <c:v>34.75</c:v>
                </c:pt>
                <c:pt idx="4745">
                  <c:v>19.11</c:v>
                </c:pt>
                <c:pt idx="4746">
                  <c:v>4.29</c:v>
                </c:pt>
                <c:pt idx="4747">
                  <c:v>134</c:v>
                </c:pt>
                <c:pt idx="4748">
                  <c:v>22.89</c:v>
                </c:pt>
                <c:pt idx="4749">
                  <c:v>59</c:v>
                </c:pt>
                <c:pt idx="4750">
                  <c:v>43</c:v>
                </c:pt>
                <c:pt idx="4751">
                  <c:v>23</c:v>
                </c:pt>
                <c:pt idx="4752">
                  <c:v>40</c:v>
                </c:pt>
                <c:pt idx="4753">
                  <c:v>10.69</c:v>
                </c:pt>
                <c:pt idx="4754">
                  <c:v>11.6</c:v>
                </c:pt>
                <c:pt idx="4755">
                  <c:v>17.149999999999999</c:v>
                </c:pt>
                <c:pt idx="4756">
                  <c:v>10.25</c:v>
                </c:pt>
                <c:pt idx="4757">
                  <c:v>65</c:v>
                </c:pt>
                <c:pt idx="4758">
                  <c:v>28</c:v>
                </c:pt>
                <c:pt idx="4759">
                  <c:v>28</c:v>
                </c:pt>
                <c:pt idx="4760">
                  <c:v>16.61</c:v>
                </c:pt>
                <c:pt idx="4761">
                  <c:v>17</c:v>
                </c:pt>
                <c:pt idx="4762">
                  <c:v>89.31</c:v>
                </c:pt>
                <c:pt idx="4763">
                  <c:v>25.7</c:v>
                </c:pt>
                <c:pt idx="4764">
                  <c:v>6.83</c:v>
                </c:pt>
                <c:pt idx="4765">
                  <c:v>11.23</c:v>
                </c:pt>
                <c:pt idx="4766">
                  <c:v>8.0399999999999991</c:v>
                </c:pt>
                <c:pt idx="4767">
                  <c:v>14.72</c:v>
                </c:pt>
                <c:pt idx="4768">
                  <c:v>36.590000000000003</c:v>
                </c:pt>
                <c:pt idx="4769">
                  <c:v>20.02</c:v>
                </c:pt>
                <c:pt idx="4770">
                  <c:v>200</c:v>
                </c:pt>
                <c:pt idx="4771">
                  <c:v>32.01</c:v>
                </c:pt>
                <c:pt idx="4772">
                  <c:v>47.61</c:v>
                </c:pt>
                <c:pt idx="4773">
                  <c:v>11.34</c:v>
                </c:pt>
                <c:pt idx="4774">
                  <c:v>13.88</c:v>
                </c:pt>
                <c:pt idx="4775">
                  <c:v>5.82</c:v>
                </c:pt>
                <c:pt idx="4776">
                  <c:v>28.26</c:v>
                </c:pt>
                <c:pt idx="4777">
                  <c:v>46.64</c:v>
                </c:pt>
                <c:pt idx="4778">
                  <c:v>80.19</c:v>
                </c:pt>
                <c:pt idx="4779">
                  <c:v>23.35</c:v>
                </c:pt>
                <c:pt idx="4780">
                  <c:v>8.49</c:v>
                </c:pt>
                <c:pt idx="4781">
                  <c:v>50</c:v>
                </c:pt>
                <c:pt idx="4782">
                  <c:v>9.2200000000000006</c:v>
                </c:pt>
                <c:pt idx="4783">
                  <c:v>27.13</c:v>
                </c:pt>
                <c:pt idx="4784">
                  <c:v>28.05</c:v>
                </c:pt>
                <c:pt idx="4785">
                  <c:v>66</c:v>
                </c:pt>
                <c:pt idx="4786">
                  <c:v>33</c:v>
                </c:pt>
                <c:pt idx="4787">
                  <c:v>18</c:v>
                </c:pt>
                <c:pt idx="4788">
                  <c:v>1880.95</c:v>
                </c:pt>
                <c:pt idx="4789">
                  <c:v>29.57</c:v>
                </c:pt>
                <c:pt idx="4790">
                  <c:v>20.45</c:v>
                </c:pt>
                <c:pt idx="4791">
                  <c:v>35.659999999999997</c:v>
                </c:pt>
                <c:pt idx="4792">
                  <c:v>15.09</c:v>
                </c:pt>
                <c:pt idx="4793">
                  <c:v>23.75</c:v>
                </c:pt>
                <c:pt idx="4794">
                  <c:v>17.05</c:v>
                </c:pt>
                <c:pt idx="4795">
                  <c:v>20.94</c:v>
                </c:pt>
                <c:pt idx="4796">
                  <c:v>27.09</c:v>
                </c:pt>
                <c:pt idx="4797">
                  <c:v>16</c:v>
                </c:pt>
                <c:pt idx="4798">
                  <c:v>1138.79</c:v>
                </c:pt>
                <c:pt idx="4799">
                  <c:v>917.45</c:v>
                </c:pt>
                <c:pt idx="4800">
                  <c:v>6.71</c:v>
                </c:pt>
                <c:pt idx="4801">
                  <c:v>9.01</c:v>
                </c:pt>
                <c:pt idx="4802">
                  <c:v>15.73</c:v>
                </c:pt>
                <c:pt idx="4803">
                  <c:v>24.43</c:v>
                </c:pt>
                <c:pt idx="4804">
                  <c:v>576</c:v>
                </c:pt>
                <c:pt idx="4805">
                  <c:v>1225.33</c:v>
                </c:pt>
                <c:pt idx="4806">
                  <c:v>1946.57</c:v>
                </c:pt>
                <c:pt idx="4807">
                  <c:v>29</c:v>
                </c:pt>
                <c:pt idx="4808">
                  <c:v>34.06</c:v>
                </c:pt>
                <c:pt idx="4809">
                  <c:v>10.53</c:v>
                </c:pt>
                <c:pt idx="4810">
                  <c:v>14.72</c:v>
                </c:pt>
                <c:pt idx="4811">
                  <c:v>22</c:v>
                </c:pt>
                <c:pt idx="4812">
                  <c:v>40</c:v>
                </c:pt>
                <c:pt idx="4813">
                  <c:v>1952.29</c:v>
                </c:pt>
                <c:pt idx="4814">
                  <c:v>12.99</c:v>
                </c:pt>
                <c:pt idx="4815">
                  <c:v>6.77</c:v>
                </c:pt>
                <c:pt idx="4816">
                  <c:v>4.37</c:v>
                </c:pt>
                <c:pt idx="4817">
                  <c:v>14.24</c:v>
                </c:pt>
                <c:pt idx="4818">
                  <c:v>3.75</c:v>
                </c:pt>
                <c:pt idx="4819">
                  <c:v>27.13</c:v>
                </c:pt>
                <c:pt idx="4820">
                  <c:v>3649.51</c:v>
                </c:pt>
                <c:pt idx="4821">
                  <c:v>2308.67</c:v>
                </c:pt>
                <c:pt idx="4822">
                  <c:v>6024.49</c:v>
                </c:pt>
                <c:pt idx="4823">
                  <c:v>39.58</c:v>
                </c:pt>
                <c:pt idx="4824">
                  <c:v>32.840000000000003</c:v>
                </c:pt>
                <c:pt idx="4825">
                  <c:v>68.150000000000006</c:v>
                </c:pt>
                <c:pt idx="4826">
                  <c:v>13.33</c:v>
                </c:pt>
                <c:pt idx="4827">
                  <c:v>51.8</c:v>
                </c:pt>
                <c:pt idx="4828">
                  <c:v>8.7100000000000009</c:v>
                </c:pt>
                <c:pt idx="4829">
                  <c:v>25.24</c:v>
                </c:pt>
                <c:pt idx="4830">
                  <c:v>1916.51</c:v>
                </c:pt>
                <c:pt idx="4831">
                  <c:v>41</c:v>
                </c:pt>
                <c:pt idx="4832">
                  <c:v>1560.2</c:v>
                </c:pt>
                <c:pt idx="4833">
                  <c:v>43</c:v>
                </c:pt>
                <c:pt idx="4834">
                  <c:v>27</c:v>
                </c:pt>
                <c:pt idx="4835">
                  <c:v>101.67</c:v>
                </c:pt>
                <c:pt idx="4836">
                  <c:v>42.89</c:v>
                </c:pt>
                <c:pt idx="4837">
                  <c:v>47.36</c:v>
                </c:pt>
                <c:pt idx="4838">
                  <c:v>15.11</c:v>
                </c:pt>
                <c:pt idx="4839">
                  <c:v>154</c:v>
                </c:pt>
                <c:pt idx="4840">
                  <c:v>2470.4499999999998</c:v>
                </c:pt>
                <c:pt idx="4841">
                  <c:v>2179.96</c:v>
                </c:pt>
                <c:pt idx="4842">
                  <c:v>2544.7600000000002</c:v>
                </c:pt>
                <c:pt idx="4843">
                  <c:v>37.46</c:v>
                </c:pt>
                <c:pt idx="4844">
                  <c:v>133.94999999999999</c:v>
                </c:pt>
                <c:pt idx="4845">
                  <c:v>16.57</c:v>
                </c:pt>
                <c:pt idx="4846">
                  <c:v>48.89</c:v>
                </c:pt>
                <c:pt idx="4847">
                  <c:v>33</c:v>
                </c:pt>
                <c:pt idx="4848">
                  <c:v>53</c:v>
                </c:pt>
                <c:pt idx="4849">
                  <c:v>66</c:v>
                </c:pt>
                <c:pt idx="4850">
                  <c:v>17.07</c:v>
                </c:pt>
                <c:pt idx="4851">
                  <c:v>17.79</c:v>
                </c:pt>
                <c:pt idx="4852">
                  <c:v>31.57</c:v>
                </c:pt>
                <c:pt idx="4853">
                  <c:v>63</c:v>
                </c:pt>
                <c:pt idx="4854">
                  <c:v>55</c:v>
                </c:pt>
                <c:pt idx="4855">
                  <c:v>40</c:v>
                </c:pt>
                <c:pt idx="4856">
                  <c:v>45</c:v>
                </c:pt>
                <c:pt idx="4857">
                  <c:v>19.440000000000001</c:v>
                </c:pt>
                <c:pt idx="4858">
                  <c:v>1060.8</c:v>
                </c:pt>
                <c:pt idx="4859">
                  <c:v>6.55</c:v>
                </c:pt>
                <c:pt idx="4860">
                  <c:v>8.93</c:v>
                </c:pt>
                <c:pt idx="4861">
                  <c:v>13.4</c:v>
                </c:pt>
                <c:pt idx="4862">
                  <c:v>8.33</c:v>
                </c:pt>
                <c:pt idx="4863">
                  <c:v>27</c:v>
                </c:pt>
                <c:pt idx="4864">
                  <c:v>10.98</c:v>
                </c:pt>
                <c:pt idx="4865">
                  <c:v>25.19</c:v>
                </c:pt>
                <c:pt idx="4866">
                  <c:v>13.31</c:v>
                </c:pt>
                <c:pt idx="4867">
                  <c:v>30.29</c:v>
                </c:pt>
                <c:pt idx="4868">
                  <c:v>3.32</c:v>
                </c:pt>
                <c:pt idx="4869">
                  <c:v>34.869999999999997</c:v>
                </c:pt>
                <c:pt idx="4870">
                  <c:v>5.58</c:v>
                </c:pt>
                <c:pt idx="4871">
                  <c:v>69</c:v>
                </c:pt>
                <c:pt idx="4872">
                  <c:v>38</c:v>
                </c:pt>
                <c:pt idx="4873">
                  <c:v>29</c:v>
                </c:pt>
                <c:pt idx="4874">
                  <c:v>50</c:v>
                </c:pt>
                <c:pt idx="4875">
                  <c:v>158</c:v>
                </c:pt>
                <c:pt idx="4876">
                  <c:v>23</c:v>
                </c:pt>
                <c:pt idx="4877">
                  <c:v>10.58</c:v>
                </c:pt>
                <c:pt idx="4878">
                  <c:v>10.54</c:v>
                </c:pt>
                <c:pt idx="4879">
                  <c:v>18.16</c:v>
                </c:pt>
                <c:pt idx="4880">
                  <c:v>26.45</c:v>
                </c:pt>
                <c:pt idx="4881">
                  <c:v>5.09</c:v>
                </c:pt>
                <c:pt idx="4882">
                  <c:v>8.08</c:v>
                </c:pt>
                <c:pt idx="4883">
                  <c:v>18.2</c:v>
                </c:pt>
                <c:pt idx="4884">
                  <c:v>475.52</c:v>
                </c:pt>
                <c:pt idx="4885">
                  <c:v>19.77</c:v>
                </c:pt>
                <c:pt idx="4886">
                  <c:v>135</c:v>
                </c:pt>
                <c:pt idx="4887">
                  <c:v>124.92</c:v>
                </c:pt>
                <c:pt idx="4888">
                  <c:v>13.57</c:v>
                </c:pt>
                <c:pt idx="4889">
                  <c:v>43.61</c:v>
                </c:pt>
                <c:pt idx="4890">
                  <c:v>6.12</c:v>
                </c:pt>
                <c:pt idx="4891">
                  <c:v>41</c:v>
                </c:pt>
                <c:pt idx="4892">
                  <c:v>17.420000000000002</c:v>
                </c:pt>
                <c:pt idx="4893">
                  <c:v>9.24</c:v>
                </c:pt>
                <c:pt idx="4894">
                  <c:v>10.83</c:v>
                </c:pt>
                <c:pt idx="4895">
                  <c:v>67.459999999999994</c:v>
                </c:pt>
                <c:pt idx="4896">
                  <c:v>10.39</c:v>
                </c:pt>
                <c:pt idx="4897">
                  <c:v>21.11</c:v>
                </c:pt>
                <c:pt idx="4898">
                  <c:v>14.64</c:v>
                </c:pt>
                <c:pt idx="4899">
                  <c:v>19.079999999999998</c:v>
                </c:pt>
                <c:pt idx="4900">
                  <c:v>26</c:v>
                </c:pt>
                <c:pt idx="4901">
                  <c:v>42.52</c:v>
                </c:pt>
                <c:pt idx="4902">
                  <c:v>6.55</c:v>
                </c:pt>
                <c:pt idx="4903">
                  <c:v>28</c:v>
                </c:pt>
                <c:pt idx="4904">
                  <c:v>15.35</c:v>
                </c:pt>
                <c:pt idx="4905">
                  <c:v>45.73</c:v>
                </c:pt>
                <c:pt idx="4906">
                  <c:v>10.53</c:v>
                </c:pt>
                <c:pt idx="4907">
                  <c:v>26</c:v>
                </c:pt>
                <c:pt idx="4908">
                  <c:v>45</c:v>
                </c:pt>
                <c:pt idx="4909">
                  <c:v>43</c:v>
                </c:pt>
                <c:pt idx="4910">
                  <c:v>37</c:v>
                </c:pt>
                <c:pt idx="4911">
                  <c:v>17.989999999999998</c:v>
                </c:pt>
                <c:pt idx="4912">
                  <c:v>156</c:v>
                </c:pt>
                <c:pt idx="4913">
                  <c:v>8.74</c:v>
                </c:pt>
                <c:pt idx="4914">
                  <c:v>11.21</c:v>
                </c:pt>
                <c:pt idx="4915">
                  <c:v>183</c:v>
                </c:pt>
                <c:pt idx="4916">
                  <c:v>18.53</c:v>
                </c:pt>
                <c:pt idx="4917">
                  <c:v>40</c:v>
                </c:pt>
                <c:pt idx="4918">
                  <c:v>13.2</c:v>
                </c:pt>
                <c:pt idx="4919">
                  <c:v>32.44</c:v>
                </c:pt>
                <c:pt idx="4920">
                  <c:v>134</c:v>
                </c:pt>
                <c:pt idx="4921">
                  <c:v>17.600000000000001</c:v>
                </c:pt>
                <c:pt idx="4922">
                  <c:v>25.26</c:v>
                </c:pt>
                <c:pt idx="4923">
                  <c:v>25.9</c:v>
                </c:pt>
                <c:pt idx="4924">
                  <c:v>44.64</c:v>
                </c:pt>
                <c:pt idx="4925">
                  <c:v>16.09</c:v>
                </c:pt>
                <c:pt idx="4926">
                  <c:v>43.83</c:v>
                </c:pt>
                <c:pt idx="4927">
                  <c:v>173.24</c:v>
                </c:pt>
                <c:pt idx="4928">
                  <c:v>28.1</c:v>
                </c:pt>
                <c:pt idx="4929">
                  <c:v>45</c:v>
                </c:pt>
                <c:pt idx="4930">
                  <c:v>17.48</c:v>
                </c:pt>
                <c:pt idx="4931">
                  <c:v>34.049999999999997</c:v>
                </c:pt>
                <c:pt idx="4932">
                  <c:v>145.02000000000001</c:v>
                </c:pt>
                <c:pt idx="4933">
                  <c:v>43.4</c:v>
                </c:pt>
                <c:pt idx="4934">
                  <c:v>46.96</c:v>
                </c:pt>
                <c:pt idx="4935">
                  <c:v>10.36</c:v>
                </c:pt>
                <c:pt idx="4936">
                  <c:v>17</c:v>
                </c:pt>
                <c:pt idx="4937">
                  <c:v>14.6</c:v>
                </c:pt>
                <c:pt idx="4938">
                  <c:v>37.74</c:v>
                </c:pt>
                <c:pt idx="4939">
                  <c:v>40.74</c:v>
                </c:pt>
                <c:pt idx="4940">
                  <c:v>59.98</c:v>
                </c:pt>
                <c:pt idx="4941">
                  <c:v>190.04</c:v>
                </c:pt>
                <c:pt idx="4942">
                  <c:v>2.35</c:v>
                </c:pt>
                <c:pt idx="4943">
                  <c:v>43.54</c:v>
                </c:pt>
                <c:pt idx="4944">
                  <c:v>106</c:v>
                </c:pt>
                <c:pt idx="4945">
                  <c:v>75</c:v>
                </c:pt>
                <c:pt idx="4946">
                  <c:v>45</c:v>
                </c:pt>
                <c:pt idx="4947">
                  <c:v>22.96</c:v>
                </c:pt>
                <c:pt idx="4948">
                  <c:v>24.64</c:v>
                </c:pt>
                <c:pt idx="4949">
                  <c:v>133.38</c:v>
                </c:pt>
                <c:pt idx="4950">
                  <c:v>44</c:v>
                </c:pt>
                <c:pt idx="4951">
                  <c:v>10.7</c:v>
                </c:pt>
                <c:pt idx="4952">
                  <c:v>4.75</c:v>
                </c:pt>
                <c:pt idx="4953">
                  <c:v>11.75</c:v>
                </c:pt>
                <c:pt idx="4954">
                  <c:v>45</c:v>
                </c:pt>
                <c:pt idx="4955">
                  <c:v>10.77</c:v>
                </c:pt>
                <c:pt idx="4956">
                  <c:v>25.99</c:v>
                </c:pt>
                <c:pt idx="4957">
                  <c:v>25.02</c:v>
                </c:pt>
                <c:pt idx="4958">
                  <c:v>59.01</c:v>
                </c:pt>
                <c:pt idx="4959">
                  <c:v>185.65</c:v>
                </c:pt>
                <c:pt idx="4960">
                  <c:v>31.09</c:v>
                </c:pt>
                <c:pt idx="4961">
                  <c:v>17.079999999999998</c:v>
                </c:pt>
                <c:pt idx="4962">
                  <c:v>33.409999999999997</c:v>
                </c:pt>
                <c:pt idx="4963">
                  <c:v>30.17</c:v>
                </c:pt>
                <c:pt idx="4964">
                  <c:v>35.979999999999997</c:v>
                </c:pt>
                <c:pt idx="4965">
                  <c:v>23.95</c:v>
                </c:pt>
                <c:pt idx="4966">
                  <c:v>64.040000000000006</c:v>
                </c:pt>
                <c:pt idx="4967">
                  <c:v>17</c:v>
                </c:pt>
                <c:pt idx="4968">
                  <c:v>21</c:v>
                </c:pt>
                <c:pt idx="4969">
                  <c:v>8.86</c:v>
                </c:pt>
                <c:pt idx="4970">
                  <c:v>14.8</c:v>
                </c:pt>
                <c:pt idx="4971">
                  <c:v>7.81</c:v>
                </c:pt>
                <c:pt idx="4972">
                  <c:v>660.99</c:v>
                </c:pt>
                <c:pt idx="4973">
                  <c:v>158</c:v>
                </c:pt>
                <c:pt idx="4974">
                  <c:v>49</c:v>
                </c:pt>
                <c:pt idx="4975">
                  <c:v>14.52</c:v>
                </c:pt>
                <c:pt idx="4976">
                  <c:v>9.91</c:v>
                </c:pt>
                <c:pt idx="4977">
                  <c:v>190.28</c:v>
                </c:pt>
                <c:pt idx="4978">
                  <c:v>23.91</c:v>
                </c:pt>
                <c:pt idx="4979">
                  <c:v>38.69</c:v>
                </c:pt>
                <c:pt idx="4980">
                  <c:v>17</c:v>
                </c:pt>
                <c:pt idx="4981">
                  <c:v>21.49</c:v>
                </c:pt>
                <c:pt idx="4982">
                  <c:v>412.71</c:v>
                </c:pt>
                <c:pt idx="4983">
                  <c:v>11.04</c:v>
                </c:pt>
                <c:pt idx="4984">
                  <c:v>121.58</c:v>
                </c:pt>
                <c:pt idx="4985">
                  <c:v>8.7899999999999991</c:v>
                </c:pt>
                <c:pt idx="4986">
                  <c:v>15.95</c:v>
                </c:pt>
                <c:pt idx="4987">
                  <c:v>39.090000000000003</c:v>
                </c:pt>
                <c:pt idx="4988">
                  <c:v>73</c:v>
                </c:pt>
                <c:pt idx="4989">
                  <c:v>28</c:v>
                </c:pt>
                <c:pt idx="4990">
                  <c:v>53.74</c:v>
                </c:pt>
                <c:pt idx="4991">
                  <c:v>64</c:v>
                </c:pt>
                <c:pt idx="4992">
                  <c:v>150.08000000000001</c:v>
                </c:pt>
                <c:pt idx="4993">
                  <c:v>15.98</c:v>
                </c:pt>
                <c:pt idx="4994">
                  <c:v>214.51</c:v>
                </c:pt>
                <c:pt idx="4995">
                  <c:v>19.39</c:v>
                </c:pt>
                <c:pt idx="4996">
                  <c:v>37.92</c:v>
                </c:pt>
                <c:pt idx="4997">
                  <c:v>102.27</c:v>
                </c:pt>
                <c:pt idx="4998">
                  <c:v>11.97</c:v>
                </c:pt>
                <c:pt idx="4999">
                  <c:v>28</c:v>
                </c:pt>
                <c:pt idx="5000">
                  <c:v>8.82</c:v>
                </c:pt>
                <c:pt idx="5001">
                  <c:v>18.59</c:v>
                </c:pt>
                <c:pt idx="5002">
                  <c:v>13.76</c:v>
                </c:pt>
                <c:pt idx="5003">
                  <c:v>13.91</c:v>
                </c:pt>
                <c:pt idx="5004">
                  <c:v>19.75</c:v>
                </c:pt>
                <c:pt idx="5005">
                  <c:v>27.38</c:v>
                </c:pt>
                <c:pt idx="5006">
                  <c:v>48.11</c:v>
                </c:pt>
                <c:pt idx="5007">
                  <c:v>33.21</c:v>
                </c:pt>
                <c:pt idx="5008">
                  <c:v>6.7</c:v>
                </c:pt>
                <c:pt idx="5009">
                  <c:v>18.809999999999999</c:v>
                </c:pt>
                <c:pt idx="5010">
                  <c:v>31.82</c:v>
                </c:pt>
                <c:pt idx="5011">
                  <c:v>15.84</c:v>
                </c:pt>
                <c:pt idx="5012">
                  <c:v>30</c:v>
                </c:pt>
                <c:pt idx="5013">
                  <c:v>1270</c:v>
                </c:pt>
                <c:pt idx="5014">
                  <c:v>28.68</c:v>
                </c:pt>
                <c:pt idx="5015">
                  <c:v>5.82</c:v>
                </c:pt>
                <c:pt idx="5016">
                  <c:v>16.34</c:v>
                </c:pt>
                <c:pt idx="5017">
                  <c:v>9.2100000000000009</c:v>
                </c:pt>
                <c:pt idx="5018">
                  <c:v>18.399999999999999</c:v>
                </c:pt>
                <c:pt idx="5019">
                  <c:v>43</c:v>
                </c:pt>
                <c:pt idx="5020">
                  <c:v>24</c:v>
                </c:pt>
                <c:pt idx="5021">
                  <c:v>15.51</c:v>
                </c:pt>
                <c:pt idx="5022">
                  <c:v>30.92</c:v>
                </c:pt>
                <c:pt idx="5023">
                  <c:v>29.32</c:v>
                </c:pt>
                <c:pt idx="5024">
                  <c:v>74.06</c:v>
                </c:pt>
                <c:pt idx="5025">
                  <c:v>14.69</c:v>
                </c:pt>
                <c:pt idx="5026">
                  <c:v>7.34</c:v>
                </c:pt>
                <c:pt idx="5027">
                  <c:v>17.89</c:v>
                </c:pt>
                <c:pt idx="5028">
                  <c:v>25</c:v>
                </c:pt>
                <c:pt idx="5029">
                  <c:v>159</c:v>
                </c:pt>
                <c:pt idx="5030">
                  <c:v>91</c:v>
                </c:pt>
                <c:pt idx="5031">
                  <c:v>6.45</c:v>
                </c:pt>
                <c:pt idx="5032">
                  <c:v>1956</c:v>
                </c:pt>
                <c:pt idx="5033">
                  <c:v>76</c:v>
                </c:pt>
                <c:pt idx="5034">
                  <c:v>36</c:v>
                </c:pt>
                <c:pt idx="5035">
                  <c:v>38</c:v>
                </c:pt>
                <c:pt idx="5036">
                  <c:v>5.86</c:v>
                </c:pt>
                <c:pt idx="5037">
                  <c:v>27.9</c:v>
                </c:pt>
                <c:pt idx="5038">
                  <c:v>31</c:v>
                </c:pt>
                <c:pt idx="5039">
                  <c:v>30</c:v>
                </c:pt>
                <c:pt idx="5040">
                  <c:v>1312</c:v>
                </c:pt>
                <c:pt idx="5041">
                  <c:v>11.34</c:v>
                </c:pt>
                <c:pt idx="5042">
                  <c:v>39</c:v>
                </c:pt>
                <c:pt idx="5043">
                  <c:v>49</c:v>
                </c:pt>
                <c:pt idx="5044">
                  <c:v>21.94</c:v>
                </c:pt>
                <c:pt idx="5045">
                  <c:v>33</c:v>
                </c:pt>
                <c:pt idx="5046">
                  <c:v>9.15</c:v>
                </c:pt>
                <c:pt idx="5047">
                  <c:v>46.27</c:v>
                </c:pt>
                <c:pt idx="5048">
                  <c:v>24.09</c:v>
                </c:pt>
                <c:pt idx="5049">
                  <c:v>90</c:v>
                </c:pt>
                <c:pt idx="5050">
                  <c:v>24.94</c:v>
                </c:pt>
                <c:pt idx="5051">
                  <c:v>48.84</c:v>
                </c:pt>
                <c:pt idx="5052">
                  <c:v>34.229999999999997</c:v>
                </c:pt>
                <c:pt idx="5053">
                  <c:v>50.16</c:v>
                </c:pt>
                <c:pt idx="5054">
                  <c:v>134.75</c:v>
                </c:pt>
                <c:pt idx="5055">
                  <c:v>15.97</c:v>
                </c:pt>
                <c:pt idx="5056">
                  <c:v>43.8</c:v>
                </c:pt>
                <c:pt idx="5057">
                  <c:v>43.99</c:v>
                </c:pt>
                <c:pt idx="5058">
                  <c:v>75.83</c:v>
                </c:pt>
                <c:pt idx="5059">
                  <c:v>10.14</c:v>
                </c:pt>
                <c:pt idx="5060">
                  <c:v>18.440000000000001</c:v>
                </c:pt>
                <c:pt idx="5061">
                  <c:v>42</c:v>
                </c:pt>
                <c:pt idx="5062">
                  <c:v>112</c:v>
                </c:pt>
                <c:pt idx="5063">
                  <c:v>18.53</c:v>
                </c:pt>
                <c:pt idx="5064">
                  <c:v>31.23</c:v>
                </c:pt>
                <c:pt idx="5065">
                  <c:v>15.03</c:v>
                </c:pt>
                <c:pt idx="5066">
                  <c:v>9.1</c:v>
                </c:pt>
                <c:pt idx="5067">
                  <c:v>97.24</c:v>
                </c:pt>
                <c:pt idx="5068">
                  <c:v>76.959999999999994</c:v>
                </c:pt>
                <c:pt idx="5069">
                  <c:v>18.399999999999999</c:v>
                </c:pt>
                <c:pt idx="5070">
                  <c:v>28</c:v>
                </c:pt>
                <c:pt idx="5071">
                  <c:v>31</c:v>
                </c:pt>
                <c:pt idx="5072">
                  <c:v>38</c:v>
                </c:pt>
                <c:pt idx="5073">
                  <c:v>34</c:v>
                </c:pt>
                <c:pt idx="5074">
                  <c:v>30.43</c:v>
                </c:pt>
                <c:pt idx="5075">
                  <c:v>9.75</c:v>
                </c:pt>
                <c:pt idx="5076">
                  <c:v>6.69</c:v>
                </c:pt>
                <c:pt idx="5077">
                  <c:v>19.899999999999999</c:v>
                </c:pt>
                <c:pt idx="5078">
                  <c:v>20.190000000000001</c:v>
                </c:pt>
                <c:pt idx="5079">
                  <c:v>148</c:v>
                </c:pt>
                <c:pt idx="5080">
                  <c:v>73</c:v>
                </c:pt>
                <c:pt idx="5081">
                  <c:v>37</c:v>
                </c:pt>
                <c:pt idx="5082">
                  <c:v>13.74</c:v>
                </c:pt>
                <c:pt idx="5083">
                  <c:v>25.49</c:v>
                </c:pt>
                <c:pt idx="5084">
                  <c:v>15.6</c:v>
                </c:pt>
                <c:pt idx="5085">
                  <c:v>12.41</c:v>
                </c:pt>
                <c:pt idx="5086">
                  <c:v>7.24</c:v>
                </c:pt>
                <c:pt idx="5087">
                  <c:v>12.71</c:v>
                </c:pt>
                <c:pt idx="5088">
                  <c:v>171</c:v>
                </c:pt>
                <c:pt idx="5089">
                  <c:v>40</c:v>
                </c:pt>
                <c:pt idx="5090">
                  <c:v>41.81</c:v>
                </c:pt>
                <c:pt idx="5091">
                  <c:v>15.29</c:v>
                </c:pt>
                <c:pt idx="5092">
                  <c:v>14.93</c:v>
                </c:pt>
                <c:pt idx="5093">
                  <c:v>28.06</c:v>
                </c:pt>
                <c:pt idx="5094">
                  <c:v>14.83</c:v>
                </c:pt>
                <c:pt idx="5095">
                  <c:v>101</c:v>
                </c:pt>
                <c:pt idx="5096">
                  <c:v>19.989999999999998</c:v>
                </c:pt>
                <c:pt idx="5097">
                  <c:v>11.86</c:v>
                </c:pt>
                <c:pt idx="5098">
                  <c:v>21.08</c:v>
                </c:pt>
                <c:pt idx="5099">
                  <c:v>9.08</c:v>
                </c:pt>
                <c:pt idx="5100">
                  <c:v>92</c:v>
                </c:pt>
                <c:pt idx="5101">
                  <c:v>16.63</c:v>
                </c:pt>
                <c:pt idx="5102">
                  <c:v>23.15</c:v>
                </c:pt>
                <c:pt idx="5103">
                  <c:v>45.41</c:v>
                </c:pt>
                <c:pt idx="5104">
                  <c:v>22</c:v>
                </c:pt>
                <c:pt idx="5105">
                  <c:v>28.8</c:v>
                </c:pt>
                <c:pt idx="5106">
                  <c:v>35.32</c:v>
                </c:pt>
                <c:pt idx="5107">
                  <c:v>16.5</c:v>
                </c:pt>
                <c:pt idx="5108">
                  <c:v>45</c:v>
                </c:pt>
                <c:pt idx="5109">
                  <c:v>73.88</c:v>
                </c:pt>
                <c:pt idx="5110">
                  <c:v>17.670000000000002</c:v>
                </c:pt>
                <c:pt idx="5111">
                  <c:v>115</c:v>
                </c:pt>
                <c:pt idx="5112">
                  <c:v>18</c:v>
                </c:pt>
                <c:pt idx="5113">
                  <c:v>27</c:v>
                </c:pt>
                <c:pt idx="5114">
                  <c:v>18.32</c:v>
                </c:pt>
                <c:pt idx="5115">
                  <c:v>13.09</c:v>
                </c:pt>
                <c:pt idx="5116">
                  <c:v>7.49</c:v>
                </c:pt>
                <c:pt idx="5117">
                  <c:v>48</c:v>
                </c:pt>
                <c:pt idx="5118">
                  <c:v>42</c:v>
                </c:pt>
                <c:pt idx="5119">
                  <c:v>17.37</c:v>
                </c:pt>
                <c:pt idx="5120">
                  <c:v>35.99</c:v>
                </c:pt>
                <c:pt idx="5121">
                  <c:v>19.7</c:v>
                </c:pt>
                <c:pt idx="5122">
                  <c:v>8.81</c:v>
                </c:pt>
                <c:pt idx="5123">
                  <c:v>6.96</c:v>
                </c:pt>
                <c:pt idx="5124">
                  <c:v>11.2</c:v>
                </c:pt>
                <c:pt idx="5125">
                  <c:v>15.12</c:v>
                </c:pt>
                <c:pt idx="5126">
                  <c:v>88</c:v>
                </c:pt>
                <c:pt idx="5127">
                  <c:v>50</c:v>
                </c:pt>
                <c:pt idx="5128">
                  <c:v>10.5</c:v>
                </c:pt>
                <c:pt idx="5129">
                  <c:v>28.54</c:v>
                </c:pt>
                <c:pt idx="5130">
                  <c:v>10.73</c:v>
                </c:pt>
                <c:pt idx="5131">
                  <c:v>54.32</c:v>
                </c:pt>
                <c:pt idx="5132">
                  <c:v>15.82</c:v>
                </c:pt>
                <c:pt idx="5133">
                  <c:v>17.34</c:v>
                </c:pt>
                <c:pt idx="5134">
                  <c:v>241.65</c:v>
                </c:pt>
                <c:pt idx="5135">
                  <c:v>10.18</c:v>
                </c:pt>
                <c:pt idx="5136">
                  <c:v>6.97</c:v>
                </c:pt>
                <c:pt idx="5137">
                  <c:v>159</c:v>
                </c:pt>
                <c:pt idx="5138">
                  <c:v>25</c:v>
                </c:pt>
                <c:pt idx="5139">
                  <c:v>187</c:v>
                </c:pt>
                <c:pt idx="5140">
                  <c:v>24.32</c:v>
                </c:pt>
                <c:pt idx="5141">
                  <c:v>24.15</c:v>
                </c:pt>
                <c:pt idx="5142">
                  <c:v>11.86</c:v>
                </c:pt>
                <c:pt idx="5143">
                  <c:v>9.33</c:v>
                </c:pt>
                <c:pt idx="5144">
                  <c:v>62.13</c:v>
                </c:pt>
                <c:pt idx="5145">
                  <c:v>19.79</c:v>
                </c:pt>
                <c:pt idx="5146">
                  <c:v>63.53</c:v>
                </c:pt>
                <c:pt idx="5147">
                  <c:v>77</c:v>
                </c:pt>
                <c:pt idx="5148">
                  <c:v>169</c:v>
                </c:pt>
                <c:pt idx="5149">
                  <c:v>33</c:v>
                </c:pt>
                <c:pt idx="5150">
                  <c:v>24</c:v>
                </c:pt>
                <c:pt idx="5151">
                  <c:v>66</c:v>
                </c:pt>
                <c:pt idx="5152">
                  <c:v>34</c:v>
                </c:pt>
                <c:pt idx="5153">
                  <c:v>35</c:v>
                </c:pt>
                <c:pt idx="5154">
                  <c:v>8.57</c:v>
                </c:pt>
                <c:pt idx="5155">
                  <c:v>51</c:v>
                </c:pt>
                <c:pt idx="5156">
                  <c:v>45.28</c:v>
                </c:pt>
                <c:pt idx="5157">
                  <c:v>18.29</c:v>
                </c:pt>
                <c:pt idx="5158">
                  <c:v>39.64</c:v>
                </c:pt>
                <c:pt idx="5159">
                  <c:v>39</c:v>
                </c:pt>
                <c:pt idx="5160">
                  <c:v>17.329999999999998</c:v>
                </c:pt>
                <c:pt idx="5161">
                  <c:v>11.38</c:v>
                </c:pt>
                <c:pt idx="5162">
                  <c:v>10.8</c:v>
                </c:pt>
                <c:pt idx="5163">
                  <c:v>15.09</c:v>
                </c:pt>
                <c:pt idx="5164">
                  <c:v>41.74</c:v>
                </c:pt>
                <c:pt idx="5165">
                  <c:v>5.46</c:v>
                </c:pt>
                <c:pt idx="5166">
                  <c:v>46.79</c:v>
                </c:pt>
                <c:pt idx="5167">
                  <c:v>113.27</c:v>
                </c:pt>
                <c:pt idx="5168">
                  <c:v>24.35</c:v>
                </c:pt>
                <c:pt idx="5169">
                  <c:v>29.64</c:v>
                </c:pt>
                <c:pt idx="5170">
                  <c:v>6.02</c:v>
                </c:pt>
                <c:pt idx="5171">
                  <c:v>102.89</c:v>
                </c:pt>
                <c:pt idx="5172">
                  <c:v>6.15</c:v>
                </c:pt>
                <c:pt idx="5173">
                  <c:v>37.93</c:v>
                </c:pt>
                <c:pt idx="5174">
                  <c:v>80</c:v>
                </c:pt>
                <c:pt idx="5175">
                  <c:v>26.73</c:v>
                </c:pt>
                <c:pt idx="5176">
                  <c:v>31.31</c:v>
                </c:pt>
                <c:pt idx="5177">
                  <c:v>15.9</c:v>
                </c:pt>
                <c:pt idx="5178">
                  <c:v>17.39</c:v>
                </c:pt>
                <c:pt idx="5179">
                  <c:v>121.82</c:v>
                </c:pt>
                <c:pt idx="5180">
                  <c:v>20.12</c:v>
                </c:pt>
                <c:pt idx="5181">
                  <c:v>6.08</c:v>
                </c:pt>
                <c:pt idx="5182">
                  <c:v>1711.39</c:v>
                </c:pt>
                <c:pt idx="5183">
                  <c:v>46</c:v>
                </c:pt>
                <c:pt idx="5184">
                  <c:v>37</c:v>
                </c:pt>
                <c:pt idx="5185">
                  <c:v>892.09</c:v>
                </c:pt>
                <c:pt idx="5186">
                  <c:v>42</c:v>
                </c:pt>
                <c:pt idx="5187">
                  <c:v>1843.14</c:v>
                </c:pt>
                <c:pt idx="5188">
                  <c:v>16.649999999999999</c:v>
                </c:pt>
                <c:pt idx="5189">
                  <c:v>7.53</c:v>
                </c:pt>
                <c:pt idx="5190">
                  <c:v>1640.83</c:v>
                </c:pt>
                <c:pt idx="5191">
                  <c:v>862.95</c:v>
                </c:pt>
                <c:pt idx="5192">
                  <c:v>13.21</c:v>
                </c:pt>
                <c:pt idx="5193">
                  <c:v>9.5299999999999994</c:v>
                </c:pt>
                <c:pt idx="5194">
                  <c:v>2.41</c:v>
                </c:pt>
                <c:pt idx="5195">
                  <c:v>2886.52</c:v>
                </c:pt>
                <c:pt idx="5196">
                  <c:v>2588.0100000000002</c:v>
                </c:pt>
                <c:pt idx="5197">
                  <c:v>1396.23</c:v>
                </c:pt>
                <c:pt idx="5198">
                  <c:v>664.43</c:v>
                </c:pt>
                <c:pt idx="5199">
                  <c:v>1059.8399999999999</c:v>
                </c:pt>
                <c:pt idx="5200">
                  <c:v>990.55</c:v>
                </c:pt>
                <c:pt idx="5201">
                  <c:v>510</c:v>
                </c:pt>
                <c:pt idx="5202">
                  <c:v>17.760000000000002</c:v>
                </c:pt>
                <c:pt idx="5203">
                  <c:v>16.11</c:v>
                </c:pt>
                <c:pt idx="5204">
                  <c:v>40</c:v>
                </c:pt>
                <c:pt idx="5205">
                  <c:v>491</c:v>
                </c:pt>
                <c:pt idx="5206">
                  <c:v>2280.36</c:v>
                </c:pt>
                <c:pt idx="5207">
                  <c:v>20</c:v>
                </c:pt>
                <c:pt idx="5208">
                  <c:v>74</c:v>
                </c:pt>
                <c:pt idx="5209">
                  <c:v>1636.72</c:v>
                </c:pt>
                <c:pt idx="5210">
                  <c:v>22.81</c:v>
                </c:pt>
                <c:pt idx="5211">
                  <c:v>17.350000000000001</c:v>
                </c:pt>
                <c:pt idx="5212">
                  <c:v>55</c:v>
                </c:pt>
                <c:pt idx="5213">
                  <c:v>22</c:v>
                </c:pt>
                <c:pt idx="5214">
                  <c:v>57.08</c:v>
                </c:pt>
                <c:pt idx="5215">
                  <c:v>14.96</c:v>
                </c:pt>
                <c:pt idx="5216">
                  <c:v>100.06</c:v>
                </c:pt>
                <c:pt idx="5217">
                  <c:v>1965</c:v>
                </c:pt>
                <c:pt idx="5218">
                  <c:v>16.350000000000001</c:v>
                </c:pt>
                <c:pt idx="5219">
                  <c:v>21.44</c:v>
                </c:pt>
                <c:pt idx="5220">
                  <c:v>2854.74</c:v>
                </c:pt>
                <c:pt idx="5221">
                  <c:v>36</c:v>
                </c:pt>
                <c:pt idx="5222">
                  <c:v>4054.77</c:v>
                </c:pt>
                <c:pt idx="5223">
                  <c:v>53</c:v>
                </c:pt>
                <c:pt idx="5224">
                  <c:v>20.95</c:v>
                </c:pt>
                <c:pt idx="5225">
                  <c:v>33.979999999999997</c:v>
                </c:pt>
                <c:pt idx="5226">
                  <c:v>199</c:v>
                </c:pt>
                <c:pt idx="5227">
                  <c:v>27.33</c:v>
                </c:pt>
                <c:pt idx="5228">
                  <c:v>19.27</c:v>
                </c:pt>
                <c:pt idx="5229">
                  <c:v>55</c:v>
                </c:pt>
                <c:pt idx="5230">
                  <c:v>15.95</c:v>
                </c:pt>
                <c:pt idx="5231">
                  <c:v>64</c:v>
                </c:pt>
                <c:pt idx="5232">
                  <c:v>33</c:v>
                </c:pt>
                <c:pt idx="5233">
                  <c:v>61</c:v>
                </c:pt>
                <c:pt idx="5234">
                  <c:v>106</c:v>
                </c:pt>
                <c:pt idx="5235">
                  <c:v>13.44</c:v>
                </c:pt>
                <c:pt idx="5236">
                  <c:v>6.76</c:v>
                </c:pt>
                <c:pt idx="5237">
                  <c:v>14.69</c:v>
                </c:pt>
                <c:pt idx="5238">
                  <c:v>18.84</c:v>
                </c:pt>
                <c:pt idx="5239">
                  <c:v>26.62</c:v>
                </c:pt>
                <c:pt idx="5240">
                  <c:v>11.31</c:v>
                </c:pt>
                <c:pt idx="5241">
                  <c:v>16.09</c:v>
                </c:pt>
                <c:pt idx="5242">
                  <c:v>21.58</c:v>
                </c:pt>
                <c:pt idx="5243">
                  <c:v>6.09</c:v>
                </c:pt>
                <c:pt idx="5244">
                  <c:v>31</c:v>
                </c:pt>
                <c:pt idx="5245">
                  <c:v>8.86</c:v>
                </c:pt>
                <c:pt idx="5246">
                  <c:v>19.55</c:v>
                </c:pt>
                <c:pt idx="5247">
                  <c:v>61</c:v>
                </c:pt>
                <c:pt idx="5248">
                  <c:v>16.89</c:v>
                </c:pt>
                <c:pt idx="5249">
                  <c:v>12.95</c:v>
                </c:pt>
                <c:pt idx="5250">
                  <c:v>17.48</c:v>
                </c:pt>
                <c:pt idx="5251">
                  <c:v>20</c:v>
                </c:pt>
                <c:pt idx="5252">
                  <c:v>186</c:v>
                </c:pt>
                <c:pt idx="5253">
                  <c:v>17</c:v>
                </c:pt>
                <c:pt idx="5254">
                  <c:v>43</c:v>
                </c:pt>
                <c:pt idx="5255">
                  <c:v>20</c:v>
                </c:pt>
                <c:pt idx="5256">
                  <c:v>30</c:v>
                </c:pt>
                <c:pt idx="5257">
                  <c:v>103</c:v>
                </c:pt>
                <c:pt idx="5258">
                  <c:v>25.3</c:v>
                </c:pt>
                <c:pt idx="5259">
                  <c:v>42</c:v>
                </c:pt>
                <c:pt idx="5260">
                  <c:v>127</c:v>
                </c:pt>
                <c:pt idx="5261">
                  <c:v>20</c:v>
                </c:pt>
                <c:pt idx="5262">
                  <c:v>14.18</c:v>
                </c:pt>
                <c:pt idx="5263">
                  <c:v>21</c:v>
                </c:pt>
                <c:pt idx="5264">
                  <c:v>131</c:v>
                </c:pt>
                <c:pt idx="5265">
                  <c:v>39</c:v>
                </c:pt>
                <c:pt idx="5266">
                  <c:v>166</c:v>
                </c:pt>
                <c:pt idx="5267">
                  <c:v>34</c:v>
                </c:pt>
                <c:pt idx="5268">
                  <c:v>36</c:v>
                </c:pt>
                <c:pt idx="5269">
                  <c:v>9.57</c:v>
                </c:pt>
                <c:pt idx="5270">
                  <c:v>36</c:v>
                </c:pt>
                <c:pt idx="5271">
                  <c:v>124.14</c:v>
                </c:pt>
                <c:pt idx="5272">
                  <c:v>32.82</c:v>
                </c:pt>
                <c:pt idx="5273">
                  <c:v>8.86</c:v>
                </c:pt>
                <c:pt idx="5274">
                  <c:v>11.58</c:v>
                </c:pt>
                <c:pt idx="5275">
                  <c:v>109</c:v>
                </c:pt>
                <c:pt idx="5276">
                  <c:v>29</c:v>
                </c:pt>
                <c:pt idx="5277">
                  <c:v>54</c:v>
                </c:pt>
                <c:pt idx="5278">
                  <c:v>44.6</c:v>
                </c:pt>
                <c:pt idx="5279">
                  <c:v>16.11</c:v>
                </c:pt>
                <c:pt idx="5280">
                  <c:v>24.94</c:v>
                </c:pt>
                <c:pt idx="5281">
                  <c:v>110.25</c:v>
                </c:pt>
                <c:pt idx="5282">
                  <c:v>6.97</c:v>
                </c:pt>
                <c:pt idx="5283">
                  <c:v>12.86</c:v>
                </c:pt>
                <c:pt idx="5284">
                  <c:v>22.7</c:v>
                </c:pt>
                <c:pt idx="5285">
                  <c:v>10.34</c:v>
                </c:pt>
                <c:pt idx="5286">
                  <c:v>90.74</c:v>
                </c:pt>
                <c:pt idx="5287">
                  <c:v>86.5</c:v>
                </c:pt>
                <c:pt idx="5288">
                  <c:v>38.409999999999997</c:v>
                </c:pt>
                <c:pt idx="5289">
                  <c:v>58.03</c:v>
                </c:pt>
                <c:pt idx="5290">
                  <c:v>8.11</c:v>
                </c:pt>
                <c:pt idx="5291">
                  <c:v>10.65</c:v>
                </c:pt>
                <c:pt idx="5292">
                  <c:v>57.63</c:v>
                </c:pt>
                <c:pt idx="5293">
                  <c:v>13.73</c:v>
                </c:pt>
                <c:pt idx="5294">
                  <c:v>45</c:v>
                </c:pt>
                <c:pt idx="5295">
                  <c:v>9.26</c:v>
                </c:pt>
                <c:pt idx="5296">
                  <c:v>14.62</c:v>
                </c:pt>
                <c:pt idx="5297">
                  <c:v>14.91</c:v>
                </c:pt>
                <c:pt idx="5298">
                  <c:v>6.41</c:v>
                </c:pt>
                <c:pt idx="5299">
                  <c:v>11.44</c:v>
                </c:pt>
                <c:pt idx="5300">
                  <c:v>23.71</c:v>
                </c:pt>
                <c:pt idx="5301">
                  <c:v>2443.2399999999998</c:v>
                </c:pt>
                <c:pt idx="5302">
                  <c:v>2718.51</c:v>
                </c:pt>
                <c:pt idx="5303">
                  <c:v>116</c:v>
                </c:pt>
                <c:pt idx="5304">
                  <c:v>9.68</c:v>
                </c:pt>
                <c:pt idx="5305">
                  <c:v>35.92</c:v>
                </c:pt>
                <c:pt idx="5306">
                  <c:v>150</c:v>
                </c:pt>
                <c:pt idx="5307">
                  <c:v>996.24</c:v>
                </c:pt>
                <c:pt idx="5308">
                  <c:v>1757.81</c:v>
                </c:pt>
                <c:pt idx="5309">
                  <c:v>28.74</c:v>
                </c:pt>
                <c:pt idx="5310">
                  <c:v>7.17</c:v>
                </c:pt>
                <c:pt idx="5311">
                  <c:v>49.28</c:v>
                </c:pt>
                <c:pt idx="5312">
                  <c:v>39</c:v>
                </c:pt>
                <c:pt idx="5313">
                  <c:v>761.33</c:v>
                </c:pt>
                <c:pt idx="5314">
                  <c:v>28</c:v>
                </c:pt>
                <c:pt idx="5315">
                  <c:v>1037.07</c:v>
                </c:pt>
                <c:pt idx="5316">
                  <c:v>14.86</c:v>
                </c:pt>
                <c:pt idx="5317">
                  <c:v>53.36</c:v>
                </c:pt>
                <c:pt idx="5318">
                  <c:v>21.1</c:v>
                </c:pt>
                <c:pt idx="5319">
                  <c:v>32</c:v>
                </c:pt>
                <c:pt idx="5320">
                  <c:v>138</c:v>
                </c:pt>
                <c:pt idx="5321">
                  <c:v>29.17</c:v>
                </c:pt>
                <c:pt idx="5322">
                  <c:v>66.52</c:v>
                </c:pt>
                <c:pt idx="5323">
                  <c:v>5.89</c:v>
                </c:pt>
                <c:pt idx="5324">
                  <c:v>19.75</c:v>
                </c:pt>
                <c:pt idx="5325">
                  <c:v>60.97</c:v>
                </c:pt>
                <c:pt idx="5326">
                  <c:v>24.57</c:v>
                </c:pt>
                <c:pt idx="5327">
                  <c:v>11.58</c:v>
                </c:pt>
                <c:pt idx="5328">
                  <c:v>970.47</c:v>
                </c:pt>
                <c:pt idx="5329">
                  <c:v>46</c:v>
                </c:pt>
                <c:pt idx="5330">
                  <c:v>17.84</c:v>
                </c:pt>
                <c:pt idx="5331">
                  <c:v>6.87</c:v>
                </c:pt>
                <c:pt idx="5332">
                  <c:v>42.91</c:v>
                </c:pt>
                <c:pt idx="5333">
                  <c:v>27</c:v>
                </c:pt>
                <c:pt idx="5334">
                  <c:v>1002.13</c:v>
                </c:pt>
                <c:pt idx="5335">
                  <c:v>1541.12</c:v>
                </c:pt>
                <c:pt idx="5336">
                  <c:v>1099.7</c:v>
                </c:pt>
                <c:pt idx="5337">
                  <c:v>1272.47</c:v>
                </c:pt>
                <c:pt idx="5338">
                  <c:v>20</c:v>
                </c:pt>
                <c:pt idx="5339">
                  <c:v>982.71</c:v>
                </c:pt>
                <c:pt idx="5340">
                  <c:v>10.56</c:v>
                </c:pt>
                <c:pt idx="5341">
                  <c:v>9.76</c:v>
                </c:pt>
                <c:pt idx="5342">
                  <c:v>18.760000000000002</c:v>
                </c:pt>
                <c:pt idx="5343">
                  <c:v>45</c:v>
                </c:pt>
                <c:pt idx="5344">
                  <c:v>29</c:v>
                </c:pt>
                <c:pt idx="5345">
                  <c:v>29</c:v>
                </c:pt>
                <c:pt idx="5346">
                  <c:v>24.47</c:v>
                </c:pt>
                <c:pt idx="5347">
                  <c:v>15.36</c:v>
                </c:pt>
                <c:pt idx="5348">
                  <c:v>186</c:v>
                </c:pt>
                <c:pt idx="5349">
                  <c:v>8.98</c:v>
                </c:pt>
                <c:pt idx="5350">
                  <c:v>13.7</c:v>
                </c:pt>
                <c:pt idx="5351">
                  <c:v>277.54000000000002</c:v>
                </c:pt>
                <c:pt idx="5352">
                  <c:v>20</c:v>
                </c:pt>
                <c:pt idx="5353">
                  <c:v>145</c:v>
                </c:pt>
                <c:pt idx="5354">
                  <c:v>34</c:v>
                </c:pt>
                <c:pt idx="5355">
                  <c:v>40.94</c:v>
                </c:pt>
                <c:pt idx="5356">
                  <c:v>8.07</c:v>
                </c:pt>
                <c:pt idx="5357">
                  <c:v>181</c:v>
                </c:pt>
                <c:pt idx="5358">
                  <c:v>123.81</c:v>
                </c:pt>
                <c:pt idx="5359">
                  <c:v>13.34</c:v>
                </c:pt>
                <c:pt idx="5360">
                  <c:v>13.74</c:v>
                </c:pt>
                <c:pt idx="5361">
                  <c:v>167</c:v>
                </c:pt>
                <c:pt idx="5362">
                  <c:v>31.15</c:v>
                </c:pt>
                <c:pt idx="5363">
                  <c:v>30.61</c:v>
                </c:pt>
                <c:pt idx="5364">
                  <c:v>40</c:v>
                </c:pt>
                <c:pt idx="5365">
                  <c:v>15.05</c:v>
                </c:pt>
                <c:pt idx="5366">
                  <c:v>32.409999999999997</c:v>
                </c:pt>
                <c:pt idx="5367">
                  <c:v>16.29</c:v>
                </c:pt>
                <c:pt idx="5368">
                  <c:v>39.119999999999997</c:v>
                </c:pt>
                <c:pt idx="5369">
                  <c:v>18.77</c:v>
                </c:pt>
                <c:pt idx="5370">
                  <c:v>17.66</c:v>
                </c:pt>
                <c:pt idx="5371">
                  <c:v>68.34</c:v>
                </c:pt>
                <c:pt idx="5372">
                  <c:v>12.34</c:v>
                </c:pt>
                <c:pt idx="5373">
                  <c:v>177</c:v>
                </c:pt>
                <c:pt idx="5374">
                  <c:v>21</c:v>
                </c:pt>
                <c:pt idx="5375">
                  <c:v>27</c:v>
                </c:pt>
                <c:pt idx="5376">
                  <c:v>146</c:v>
                </c:pt>
                <c:pt idx="5377">
                  <c:v>29</c:v>
                </c:pt>
                <c:pt idx="5378">
                  <c:v>35.520000000000003</c:v>
                </c:pt>
                <c:pt idx="5379">
                  <c:v>25</c:v>
                </c:pt>
                <c:pt idx="5380">
                  <c:v>39</c:v>
                </c:pt>
                <c:pt idx="5381">
                  <c:v>26.11</c:v>
                </c:pt>
                <c:pt idx="5382">
                  <c:v>22</c:v>
                </c:pt>
                <c:pt idx="5383">
                  <c:v>55</c:v>
                </c:pt>
                <c:pt idx="5384">
                  <c:v>176</c:v>
                </c:pt>
                <c:pt idx="5385">
                  <c:v>58</c:v>
                </c:pt>
                <c:pt idx="5386">
                  <c:v>11.26</c:v>
                </c:pt>
                <c:pt idx="5387">
                  <c:v>28.34</c:v>
                </c:pt>
                <c:pt idx="5388">
                  <c:v>15.54</c:v>
                </c:pt>
                <c:pt idx="5389">
                  <c:v>58.61</c:v>
                </c:pt>
                <c:pt idx="5390">
                  <c:v>33.11</c:v>
                </c:pt>
                <c:pt idx="5391">
                  <c:v>47.12</c:v>
                </c:pt>
                <c:pt idx="5392">
                  <c:v>0.76</c:v>
                </c:pt>
                <c:pt idx="5393">
                  <c:v>25</c:v>
                </c:pt>
                <c:pt idx="5394">
                  <c:v>36</c:v>
                </c:pt>
                <c:pt idx="5395">
                  <c:v>0.1</c:v>
                </c:pt>
                <c:pt idx="5396">
                  <c:v>9.31</c:v>
                </c:pt>
                <c:pt idx="5397">
                  <c:v>149.05000000000001</c:v>
                </c:pt>
                <c:pt idx="5398">
                  <c:v>29.6</c:v>
                </c:pt>
                <c:pt idx="5399">
                  <c:v>5.07</c:v>
                </c:pt>
                <c:pt idx="5400">
                  <c:v>25.09</c:v>
                </c:pt>
                <c:pt idx="5401">
                  <c:v>44.7</c:v>
                </c:pt>
                <c:pt idx="5402">
                  <c:v>16.989999999999998</c:v>
                </c:pt>
                <c:pt idx="5403">
                  <c:v>5.66</c:v>
                </c:pt>
                <c:pt idx="5404">
                  <c:v>30.94</c:v>
                </c:pt>
                <c:pt idx="5405">
                  <c:v>35.33</c:v>
                </c:pt>
                <c:pt idx="5406">
                  <c:v>20.149999999999999</c:v>
                </c:pt>
                <c:pt idx="5407">
                  <c:v>9.11</c:v>
                </c:pt>
                <c:pt idx="5408">
                  <c:v>12.66</c:v>
                </c:pt>
                <c:pt idx="5409">
                  <c:v>7.65</c:v>
                </c:pt>
                <c:pt idx="5410">
                  <c:v>11.54</c:v>
                </c:pt>
                <c:pt idx="5411">
                  <c:v>32</c:v>
                </c:pt>
                <c:pt idx="5412">
                  <c:v>39</c:v>
                </c:pt>
                <c:pt idx="5413">
                  <c:v>34</c:v>
                </c:pt>
                <c:pt idx="5414">
                  <c:v>29</c:v>
                </c:pt>
                <c:pt idx="5415">
                  <c:v>30</c:v>
                </c:pt>
                <c:pt idx="5416">
                  <c:v>1282.8399999999999</c:v>
                </c:pt>
                <c:pt idx="5417">
                  <c:v>53.54</c:v>
                </c:pt>
                <c:pt idx="5418">
                  <c:v>6.59</c:v>
                </c:pt>
                <c:pt idx="5419">
                  <c:v>3903.95</c:v>
                </c:pt>
                <c:pt idx="5420">
                  <c:v>133</c:v>
                </c:pt>
                <c:pt idx="5421">
                  <c:v>31.93</c:v>
                </c:pt>
                <c:pt idx="5422">
                  <c:v>43.63</c:v>
                </c:pt>
                <c:pt idx="5423">
                  <c:v>171.73</c:v>
                </c:pt>
                <c:pt idx="5424">
                  <c:v>31.78</c:v>
                </c:pt>
                <c:pt idx="5425">
                  <c:v>17.850000000000001</c:v>
                </c:pt>
                <c:pt idx="5426">
                  <c:v>21.4</c:v>
                </c:pt>
                <c:pt idx="5427">
                  <c:v>6.66</c:v>
                </c:pt>
                <c:pt idx="5428">
                  <c:v>27.69</c:v>
                </c:pt>
                <c:pt idx="5429">
                  <c:v>16.239999999999998</c:v>
                </c:pt>
                <c:pt idx="5430">
                  <c:v>1626.48</c:v>
                </c:pt>
                <c:pt idx="5431">
                  <c:v>179</c:v>
                </c:pt>
                <c:pt idx="5432">
                  <c:v>46</c:v>
                </c:pt>
                <c:pt idx="5433">
                  <c:v>57</c:v>
                </c:pt>
                <c:pt idx="5434">
                  <c:v>983.36</c:v>
                </c:pt>
                <c:pt idx="5435">
                  <c:v>6.48</c:v>
                </c:pt>
                <c:pt idx="5436">
                  <c:v>1883.04</c:v>
                </c:pt>
                <c:pt idx="5437">
                  <c:v>13.08</c:v>
                </c:pt>
                <c:pt idx="5438">
                  <c:v>1408.08</c:v>
                </c:pt>
                <c:pt idx="5439">
                  <c:v>1068.04</c:v>
                </c:pt>
                <c:pt idx="5440">
                  <c:v>13.54</c:v>
                </c:pt>
                <c:pt idx="5441">
                  <c:v>82.27</c:v>
                </c:pt>
                <c:pt idx="5442">
                  <c:v>22.43</c:v>
                </c:pt>
                <c:pt idx="5443">
                  <c:v>1013.67</c:v>
                </c:pt>
                <c:pt idx="5444">
                  <c:v>56</c:v>
                </c:pt>
                <c:pt idx="5445">
                  <c:v>29.92</c:v>
                </c:pt>
                <c:pt idx="5446">
                  <c:v>11.31</c:v>
                </c:pt>
                <c:pt idx="5447">
                  <c:v>7.12</c:v>
                </c:pt>
                <c:pt idx="5448">
                  <c:v>23.86</c:v>
                </c:pt>
                <c:pt idx="5449">
                  <c:v>21.35</c:v>
                </c:pt>
                <c:pt idx="5450">
                  <c:v>9.85</c:v>
                </c:pt>
                <c:pt idx="5451">
                  <c:v>36</c:v>
                </c:pt>
                <c:pt idx="5452">
                  <c:v>109</c:v>
                </c:pt>
                <c:pt idx="5453">
                  <c:v>35</c:v>
                </c:pt>
                <c:pt idx="5454">
                  <c:v>27.42</c:v>
                </c:pt>
                <c:pt idx="5455">
                  <c:v>22.22</c:v>
                </c:pt>
                <c:pt idx="5456">
                  <c:v>10.59</c:v>
                </c:pt>
                <c:pt idx="5457">
                  <c:v>16.7</c:v>
                </c:pt>
                <c:pt idx="5458">
                  <c:v>24.37</c:v>
                </c:pt>
                <c:pt idx="5459">
                  <c:v>969.62</c:v>
                </c:pt>
                <c:pt idx="5460">
                  <c:v>6.39</c:v>
                </c:pt>
                <c:pt idx="5461">
                  <c:v>8.17</c:v>
                </c:pt>
                <c:pt idx="5462">
                  <c:v>43.01</c:v>
                </c:pt>
                <c:pt idx="5463">
                  <c:v>55</c:v>
                </c:pt>
                <c:pt idx="5464">
                  <c:v>3903.73</c:v>
                </c:pt>
                <c:pt idx="5465">
                  <c:v>35</c:v>
                </c:pt>
                <c:pt idx="5466">
                  <c:v>1098.9100000000001</c:v>
                </c:pt>
                <c:pt idx="5467">
                  <c:v>85</c:v>
                </c:pt>
                <c:pt idx="5468">
                  <c:v>190</c:v>
                </c:pt>
                <c:pt idx="5469">
                  <c:v>2647.38</c:v>
                </c:pt>
                <c:pt idx="5470">
                  <c:v>23.93</c:v>
                </c:pt>
                <c:pt idx="5471">
                  <c:v>12.28</c:v>
                </c:pt>
                <c:pt idx="5472">
                  <c:v>45.69</c:v>
                </c:pt>
                <c:pt idx="5473">
                  <c:v>20.69</c:v>
                </c:pt>
                <c:pt idx="5474">
                  <c:v>1158.1500000000001</c:v>
                </c:pt>
                <c:pt idx="5475">
                  <c:v>1043.1199999999999</c:v>
                </c:pt>
                <c:pt idx="5476">
                  <c:v>33</c:v>
                </c:pt>
                <c:pt idx="5477">
                  <c:v>1395.49</c:v>
                </c:pt>
                <c:pt idx="5478">
                  <c:v>3071.14</c:v>
                </c:pt>
                <c:pt idx="5479">
                  <c:v>50</c:v>
                </c:pt>
                <c:pt idx="5480">
                  <c:v>26.44</c:v>
                </c:pt>
                <c:pt idx="5481">
                  <c:v>38.15</c:v>
                </c:pt>
                <c:pt idx="5482">
                  <c:v>31.8</c:v>
                </c:pt>
                <c:pt idx="5483">
                  <c:v>36.93</c:v>
                </c:pt>
                <c:pt idx="5484">
                  <c:v>124</c:v>
                </c:pt>
                <c:pt idx="5485">
                  <c:v>46</c:v>
                </c:pt>
                <c:pt idx="5486">
                  <c:v>36.92</c:v>
                </c:pt>
                <c:pt idx="5487">
                  <c:v>18.5</c:v>
                </c:pt>
                <c:pt idx="5488">
                  <c:v>48</c:v>
                </c:pt>
                <c:pt idx="5489">
                  <c:v>1066</c:v>
                </c:pt>
                <c:pt idx="5490">
                  <c:v>178</c:v>
                </c:pt>
                <c:pt idx="5491">
                  <c:v>5.43</c:v>
                </c:pt>
                <c:pt idx="5492">
                  <c:v>43.45</c:v>
                </c:pt>
                <c:pt idx="5493">
                  <c:v>9.7799999999999994</c:v>
                </c:pt>
                <c:pt idx="5494">
                  <c:v>38.229999999999997</c:v>
                </c:pt>
                <c:pt idx="5495">
                  <c:v>10.51</c:v>
                </c:pt>
                <c:pt idx="5496">
                  <c:v>17</c:v>
                </c:pt>
                <c:pt idx="5497">
                  <c:v>33</c:v>
                </c:pt>
                <c:pt idx="5498">
                  <c:v>33</c:v>
                </c:pt>
                <c:pt idx="5499">
                  <c:v>36</c:v>
                </c:pt>
                <c:pt idx="5500">
                  <c:v>22.9</c:v>
                </c:pt>
                <c:pt idx="5501">
                  <c:v>9.35</c:v>
                </c:pt>
                <c:pt idx="5502">
                  <c:v>43</c:v>
                </c:pt>
                <c:pt idx="5503">
                  <c:v>67</c:v>
                </c:pt>
                <c:pt idx="5504">
                  <c:v>135.94999999999999</c:v>
                </c:pt>
                <c:pt idx="5505">
                  <c:v>11.11</c:v>
                </c:pt>
                <c:pt idx="5506">
                  <c:v>6.37</c:v>
                </c:pt>
                <c:pt idx="5507">
                  <c:v>33</c:v>
                </c:pt>
                <c:pt idx="5508">
                  <c:v>20.97</c:v>
                </c:pt>
                <c:pt idx="5509">
                  <c:v>14.05</c:v>
                </c:pt>
                <c:pt idx="5510">
                  <c:v>29</c:v>
                </c:pt>
                <c:pt idx="5511">
                  <c:v>32</c:v>
                </c:pt>
                <c:pt idx="5512">
                  <c:v>39</c:v>
                </c:pt>
                <c:pt idx="5513">
                  <c:v>30.12</c:v>
                </c:pt>
                <c:pt idx="5514">
                  <c:v>8.3800000000000008</c:v>
                </c:pt>
                <c:pt idx="5515">
                  <c:v>16.940000000000001</c:v>
                </c:pt>
                <c:pt idx="5516">
                  <c:v>38.409999999999997</c:v>
                </c:pt>
                <c:pt idx="5517">
                  <c:v>7.75</c:v>
                </c:pt>
                <c:pt idx="5518">
                  <c:v>25.02</c:v>
                </c:pt>
                <c:pt idx="5519">
                  <c:v>12.91</c:v>
                </c:pt>
                <c:pt idx="5520">
                  <c:v>16</c:v>
                </c:pt>
                <c:pt idx="5521">
                  <c:v>168</c:v>
                </c:pt>
                <c:pt idx="5522">
                  <c:v>47</c:v>
                </c:pt>
                <c:pt idx="5523">
                  <c:v>52</c:v>
                </c:pt>
                <c:pt idx="5524">
                  <c:v>39</c:v>
                </c:pt>
                <c:pt idx="5525">
                  <c:v>22</c:v>
                </c:pt>
                <c:pt idx="5526">
                  <c:v>14.19</c:v>
                </c:pt>
                <c:pt idx="5527">
                  <c:v>17.7</c:v>
                </c:pt>
                <c:pt idx="5528">
                  <c:v>33</c:v>
                </c:pt>
                <c:pt idx="5529">
                  <c:v>18</c:v>
                </c:pt>
                <c:pt idx="5530">
                  <c:v>29.25</c:v>
                </c:pt>
                <c:pt idx="5531">
                  <c:v>160</c:v>
                </c:pt>
                <c:pt idx="5532">
                  <c:v>46</c:v>
                </c:pt>
                <c:pt idx="5533">
                  <c:v>135</c:v>
                </c:pt>
                <c:pt idx="5534">
                  <c:v>47</c:v>
                </c:pt>
                <c:pt idx="5535">
                  <c:v>33</c:v>
                </c:pt>
                <c:pt idx="5536">
                  <c:v>120</c:v>
                </c:pt>
                <c:pt idx="5537">
                  <c:v>22</c:v>
                </c:pt>
                <c:pt idx="5538">
                  <c:v>5.52</c:v>
                </c:pt>
                <c:pt idx="5539">
                  <c:v>12.43</c:v>
                </c:pt>
                <c:pt idx="5540">
                  <c:v>43</c:v>
                </c:pt>
                <c:pt idx="5541">
                  <c:v>10.89</c:v>
                </c:pt>
                <c:pt idx="5542">
                  <c:v>8.66</c:v>
                </c:pt>
                <c:pt idx="5543">
                  <c:v>26.25</c:v>
                </c:pt>
                <c:pt idx="5544">
                  <c:v>10.27</c:v>
                </c:pt>
                <c:pt idx="5545">
                  <c:v>8.58</c:v>
                </c:pt>
                <c:pt idx="5546">
                  <c:v>15.88</c:v>
                </c:pt>
                <c:pt idx="5547">
                  <c:v>29.6</c:v>
                </c:pt>
                <c:pt idx="5548">
                  <c:v>27</c:v>
                </c:pt>
                <c:pt idx="5549">
                  <c:v>154</c:v>
                </c:pt>
                <c:pt idx="5550">
                  <c:v>39</c:v>
                </c:pt>
                <c:pt idx="5551">
                  <c:v>1404</c:v>
                </c:pt>
                <c:pt idx="5552">
                  <c:v>194</c:v>
                </c:pt>
                <c:pt idx="5553">
                  <c:v>5.41</c:v>
                </c:pt>
                <c:pt idx="5554">
                  <c:v>16.34</c:v>
                </c:pt>
                <c:pt idx="5555">
                  <c:v>6.71</c:v>
                </c:pt>
                <c:pt idx="5556">
                  <c:v>7.02</c:v>
                </c:pt>
                <c:pt idx="5557">
                  <c:v>27.84</c:v>
                </c:pt>
                <c:pt idx="5558">
                  <c:v>23.73</c:v>
                </c:pt>
                <c:pt idx="5559">
                  <c:v>12.59</c:v>
                </c:pt>
                <c:pt idx="5560">
                  <c:v>16.97</c:v>
                </c:pt>
                <c:pt idx="5561">
                  <c:v>27.07</c:v>
                </c:pt>
                <c:pt idx="5562">
                  <c:v>18.89</c:v>
                </c:pt>
                <c:pt idx="5563">
                  <c:v>7.38</c:v>
                </c:pt>
                <c:pt idx="5564">
                  <c:v>21.7</c:v>
                </c:pt>
                <c:pt idx="5565">
                  <c:v>6.95</c:v>
                </c:pt>
                <c:pt idx="5566">
                  <c:v>17.260000000000002</c:v>
                </c:pt>
                <c:pt idx="5567">
                  <c:v>41.3</c:v>
                </c:pt>
                <c:pt idx="5568">
                  <c:v>134</c:v>
                </c:pt>
                <c:pt idx="5569">
                  <c:v>7.13</c:v>
                </c:pt>
                <c:pt idx="5570">
                  <c:v>8.1300000000000008</c:v>
                </c:pt>
                <c:pt idx="5571">
                  <c:v>79</c:v>
                </c:pt>
                <c:pt idx="5572">
                  <c:v>41</c:v>
                </c:pt>
                <c:pt idx="5573">
                  <c:v>920.71</c:v>
                </c:pt>
                <c:pt idx="5574">
                  <c:v>24</c:v>
                </c:pt>
                <c:pt idx="5575">
                  <c:v>46</c:v>
                </c:pt>
                <c:pt idx="5576">
                  <c:v>32.31</c:v>
                </c:pt>
                <c:pt idx="5577">
                  <c:v>19.62</c:v>
                </c:pt>
                <c:pt idx="5578">
                  <c:v>50.86</c:v>
                </c:pt>
                <c:pt idx="5579">
                  <c:v>34.590000000000003</c:v>
                </c:pt>
                <c:pt idx="5580">
                  <c:v>43.85</c:v>
                </c:pt>
                <c:pt idx="5581">
                  <c:v>5.51</c:v>
                </c:pt>
                <c:pt idx="5582">
                  <c:v>11.59</c:v>
                </c:pt>
                <c:pt idx="5583">
                  <c:v>782.42</c:v>
                </c:pt>
                <c:pt idx="5584">
                  <c:v>196</c:v>
                </c:pt>
                <c:pt idx="5585">
                  <c:v>41</c:v>
                </c:pt>
                <c:pt idx="5586">
                  <c:v>35</c:v>
                </c:pt>
                <c:pt idx="5587">
                  <c:v>34.520000000000003</c:v>
                </c:pt>
                <c:pt idx="5588">
                  <c:v>367.97</c:v>
                </c:pt>
                <c:pt idx="5589">
                  <c:v>10.48</c:v>
                </c:pt>
                <c:pt idx="5590">
                  <c:v>2218.73</c:v>
                </c:pt>
                <c:pt idx="5591">
                  <c:v>15</c:v>
                </c:pt>
                <c:pt idx="5592">
                  <c:v>18.059999999999999</c:v>
                </c:pt>
                <c:pt idx="5593">
                  <c:v>6.77</c:v>
                </c:pt>
                <c:pt idx="5594">
                  <c:v>13.87</c:v>
                </c:pt>
                <c:pt idx="5595">
                  <c:v>7.39</c:v>
                </c:pt>
                <c:pt idx="5596">
                  <c:v>60</c:v>
                </c:pt>
                <c:pt idx="5597">
                  <c:v>447</c:v>
                </c:pt>
                <c:pt idx="5598">
                  <c:v>1808.62</c:v>
                </c:pt>
                <c:pt idx="5599">
                  <c:v>12.4</c:v>
                </c:pt>
                <c:pt idx="5600">
                  <c:v>10.210000000000001</c:v>
                </c:pt>
                <c:pt idx="5601">
                  <c:v>17.010000000000002</c:v>
                </c:pt>
                <c:pt idx="5602">
                  <c:v>11.42</c:v>
                </c:pt>
                <c:pt idx="5603">
                  <c:v>4.63</c:v>
                </c:pt>
                <c:pt idx="5604">
                  <c:v>24.22</c:v>
                </c:pt>
                <c:pt idx="5605">
                  <c:v>596.33000000000004</c:v>
                </c:pt>
                <c:pt idx="5606">
                  <c:v>33</c:v>
                </c:pt>
                <c:pt idx="5607">
                  <c:v>1433.98</c:v>
                </c:pt>
                <c:pt idx="5608">
                  <c:v>43.16</c:v>
                </c:pt>
                <c:pt idx="5609">
                  <c:v>25.05</c:v>
                </c:pt>
                <c:pt idx="5610">
                  <c:v>11.92</c:v>
                </c:pt>
                <c:pt idx="5611">
                  <c:v>9.51</c:v>
                </c:pt>
                <c:pt idx="5612">
                  <c:v>36.18</c:v>
                </c:pt>
                <c:pt idx="5613">
                  <c:v>15.52</c:v>
                </c:pt>
                <c:pt idx="5614">
                  <c:v>65.260000000000005</c:v>
                </c:pt>
                <c:pt idx="5615">
                  <c:v>1630.36</c:v>
                </c:pt>
                <c:pt idx="5616">
                  <c:v>916.75</c:v>
                </c:pt>
                <c:pt idx="5617">
                  <c:v>14.14</c:v>
                </c:pt>
                <c:pt idx="5618">
                  <c:v>39.65</c:v>
                </c:pt>
                <c:pt idx="5619">
                  <c:v>20.420000000000002</c:v>
                </c:pt>
                <c:pt idx="5620">
                  <c:v>33.11</c:v>
                </c:pt>
                <c:pt idx="5621">
                  <c:v>15</c:v>
                </c:pt>
                <c:pt idx="5622">
                  <c:v>1168</c:v>
                </c:pt>
                <c:pt idx="5623">
                  <c:v>29</c:v>
                </c:pt>
                <c:pt idx="5624">
                  <c:v>3195.01</c:v>
                </c:pt>
                <c:pt idx="5625">
                  <c:v>37</c:v>
                </c:pt>
                <c:pt idx="5626">
                  <c:v>725.32</c:v>
                </c:pt>
                <c:pt idx="5627">
                  <c:v>64.14</c:v>
                </c:pt>
                <c:pt idx="5628">
                  <c:v>11.69</c:v>
                </c:pt>
                <c:pt idx="5629">
                  <c:v>8.68</c:v>
                </c:pt>
                <c:pt idx="5630">
                  <c:v>18.100000000000001</c:v>
                </c:pt>
                <c:pt idx="5631">
                  <c:v>17.670000000000002</c:v>
                </c:pt>
                <c:pt idx="5632">
                  <c:v>41</c:v>
                </c:pt>
                <c:pt idx="5633">
                  <c:v>49</c:v>
                </c:pt>
                <c:pt idx="5634">
                  <c:v>21</c:v>
                </c:pt>
                <c:pt idx="5635">
                  <c:v>27.46</c:v>
                </c:pt>
                <c:pt idx="5636">
                  <c:v>12.52</c:v>
                </c:pt>
                <c:pt idx="5637">
                  <c:v>18.07</c:v>
                </c:pt>
                <c:pt idx="5638">
                  <c:v>106</c:v>
                </c:pt>
                <c:pt idx="5639">
                  <c:v>50</c:v>
                </c:pt>
                <c:pt idx="5640">
                  <c:v>50</c:v>
                </c:pt>
                <c:pt idx="5641">
                  <c:v>52.45</c:v>
                </c:pt>
                <c:pt idx="5642">
                  <c:v>39.200000000000003</c:v>
                </c:pt>
                <c:pt idx="5643">
                  <c:v>13.3</c:v>
                </c:pt>
                <c:pt idx="5644">
                  <c:v>18.62</c:v>
                </c:pt>
                <c:pt idx="5645">
                  <c:v>3.67</c:v>
                </c:pt>
                <c:pt idx="5646">
                  <c:v>26.95</c:v>
                </c:pt>
                <c:pt idx="5647">
                  <c:v>41</c:v>
                </c:pt>
                <c:pt idx="5648">
                  <c:v>27.35</c:v>
                </c:pt>
                <c:pt idx="5649">
                  <c:v>29.86</c:v>
                </c:pt>
                <c:pt idx="5650">
                  <c:v>25.56</c:v>
                </c:pt>
                <c:pt idx="5651">
                  <c:v>58</c:v>
                </c:pt>
                <c:pt idx="5652">
                  <c:v>12.09</c:v>
                </c:pt>
                <c:pt idx="5653">
                  <c:v>13.38</c:v>
                </c:pt>
                <c:pt idx="5654">
                  <c:v>7.74</c:v>
                </c:pt>
                <c:pt idx="5655">
                  <c:v>40.130000000000003</c:v>
                </c:pt>
                <c:pt idx="5656">
                  <c:v>32</c:v>
                </c:pt>
                <c:pt idx="5657">
                  <c:v>36</c:v>
                </c:pt>
                <c:pt idx="5658">
                  <c:v>33</c:v>
                </c:pt>
                <c:pt idx="5659">
                  <c:v>84</c:v>
                </c:pt>
                <c:pt idx="5660">
                  <c:v>83.76</c:v>
                </c:pt>
                <c:pt idx="5661">
                  <c:v>32.78</c:v>
                </c:pt>
                <c:pt idx="5662">
                  <c:v>49.5</c:v>
                </c:pt>
                <c:pt idx="5663">
                  <c:v>14.47</c:v>
                </c:pt>
                <c:pt idx="5664">
                  <c:v>52</c:v>
                </c:pt>
                <c:pt idx="5665">
                  <c:v>59</c:v>
                </c:pt>
                <c:pt idx="5666">
                  <c:v>32.26</c:v>
                </c:pt>
                <c:pt idx="5667">
                  <c:v>38.31</c:v>
                </c:pt>
                <c:pt idx="5668">
                  <c:v>55.04</c:v>
                </c:pt>
                <c:pt idx="5669">
                  <c:v>30.51</c:v>
                </c:pt>
                <c:pt idx="5670">
                  <c:v>34.1</c:v>
                </c:pt>
                <c:pt idx="5671">
                  <c:v>16.73</c:v>
                </c:pt>
                <c:pt idx="5672">
                  <c:v>7.92</c:v>
                </c:pt>
                <c:pt idx="5673">
                  <c:v>35.799999999999997</c:v>
                </c:pt>
                <c:pt idx="5674">
                  <c:v>46.26</c:v>
                </c:pt>
                <c:pt idx="5675">
                  <c:v>130.03</c:v>
                </c:pt>
                <c:pt idx="5676">
                  <c:v>173</c:v>
                </c:pt>
                <c:pt idx="5677">
                  <c:v>59</c:v>
                </c:pt>
                <c:pt idx="5678">
                  <c:v>136</c:v>
                </c:pt>
                <c:pt idx="5679">
                  <c:v>149</c:v>
                </c:pt>
                <c:pt idx="5680">
                  <c:v>43</c:v>
                </c:pt>
                <c:pt idx="5681">
                  <c:v>175</c:v>
                </c:pt>
                <c:pt idx="5682">
                  <c:v>23</c:v>
                </c:pt>
                <c:pt idx="5683">
                  <c:v>71</c:v>
                </c:pt>
                <c:pt idx="5684">
                  <c:v>1841</c:v>
                </c:pt>
                <c:pt idx="5685">
                  <c:v>40</c:v>
                </c:pt>
                <c:pt idx="5686">
                  <c:v>15.95</c:v>
                </c:pt>
                <c:pt idx="5687">
                  <c:v>15.59</c:v>
                </c:pt>
                <c:pt idx="5688">
                  <c:v>65</c:v>
                </c:pt>
                <c:pt idx="5689">
                  <c:v>85.49</c:v>
                </c:pt>
                <c:pt idx="5690">
                  <c:v>28</c:v>
                </c:pt>
                <c:pt idx="5691">
                  <c:v>28</c:v>
                </c:pt>
                <c:pt idx="5692">
                  <c:v>60.24</c:v>
                </c:pt>
                <c:pt idx="5693">
                  <c:v>17</c:v>
                </c:pt>
                <c:pt idx="5694">
                  <c:v>14.04</c:v>
                </c:pt>
                <c:pt idx="5695">
                  <c:v>15.67</c:v>
                </c:pt>
                <c:pt idx="5696">
                  <c:v>10.68</c:v>
                </c:pt>
                <c:pt idx="5697">
                  <c:v>4.62</c:v>
                </c:pt>
                <c:pt idx="5698">
                  <c:v>5.95</c:v>
                </c:pt>
                <c:pt idx="5699">
                  <c:v>7.08</c:v>
                </c:pt>
                <c:pt idx="5700">
                  <c:v>9.6</c:v>
                </c:pt>
                <c:pt idx="5701">
                  <c:v>37.07</c:v>
                </c:pt>
                <c:pt idx="5702">
                  <c:v>21.16</c:v>
                </c:pt>
                <c:pt idx="5703">
                  <c:v>24.82</c:v>
                </c:pt>
                <c:pt idx="5704">
                  <c:v>30.42</c:v>
                </c:pt>
                <c:pt idx="5705">
                  <c:v>13.05</c:v>
                </c:pt>
                <c:pt idx="5706">
                  <c:v>36.31</c:v>
                </c:pt>
                <c:pt idx="5707">
                  <c:v>42.73</c:v>
                </c:pt>
                <c:pt idx="5708">
                  <c:v>10.87</c:v>
                </c:pt>
                <c:pt idx="5709">
                  <c:v>132.24</c:v>
                </c:pt>
                <c:pt idx="5710">
                  <c:v>26.89</c:v>
                </c:pt>
                <c:pt idx="5711">
                  <c:v>50</c:v>
                </c:pt>
                <c:pt idx="5712">
                  <c:v>3.48</c:v>
                </c:pt>
                <c:pt idx="5713">
                  <c:v>104.9</c:v>
                </c:pt>
                <c:pt idx="5714">
                  <c:v>34.770000000000003</c:v>
                </c:pt>
                <c:pt idx="5715">
                  <c:v>160</c:v>
                </c:pt>
                <c:pt idx="5716">
                  <c:v>66</c:v>
                </c:pt>
                <c:pt idx="5717">
                  <c:v>33</c:v>
                </c:pt>
                <c:pt idx="5718">
                  <c:v>18</c:v>
                </c:pt>
                <c:pt idx="5719">
                  <c:v>1880.95</c:v>
                </c:pt>
                <c:pt idx="5720">
                  <c:v>27.49</c:v>
                </c:pt>
                <c:pt idx="5721">
                  <c:v>10.74</c:v>
                </c:pt>
                <c:pt idx="5722">
                  <c:v>22.01</c:v>
                </c:pt>
                <c:pt idx="5723">
                  <c:v>41.82</c:v>
                </c:pt>
                <c:pt idx="5724">
                  <c:v>79.19</c:v>
                </c:pt>
                <c:pt idx="5725">
                  <c:v>11.43</c:v>
                </c:pt>
                <c:pt idx="5726">
                  <c:v>18.61</c:v>
                </c:pt>
                <c:pt idx="5727">
                  <c:v>16</c:v>
                </c:pt>
                <c:pt idx="5728">
                  <c:v>1138.79</c:v>
                </c:pt>
                <c:pt idx="5729">
                  <c:v>917.45</c:v>
                </c:pt>
                <c:pt idx="5730">
                  <c:v>48.7</c:v>
                </c:pt>
                <c:pt idx="5731">
                  <c:v>7.3</c:v>
                </c:pt>
                <c:pt idx="5732">
                  <c:v>10.14</c:v>
                </c:pt>
                <c:pt idx="5733">
                  <c:v>10.76</c:v>
                </c:pt>
                <c:pt idx="5734">
                  <c:v>2023.68</c:v>
                </c:pt>
                <c:pt idx="5735">
                  <c:v>3785.78</c:v>
                </c:pt>
                <c:pt idx="5736">
                  <c:v>576</c:v>
                </c:pt>
                <c:pt idx="5737">
                  <c:v>1225.33</c:v>
                </c:pt>
                <c:pt idx="5738">
                  <c:v>1946.57</c:v>
                </c:pt>
                <c:pt idx="5739">
                  <c:v>172</c:v>
                </c:pt>
                <c:pt idx="5740">
                  <c:v>29</c:v>
                </c:pt>
                <c:pt idx="5741">
                  <c:v>26.94</c:v>
                </c:pt>
                <c:pt idx="5742">
                  <c:v>25.85</c:v>
                </c:pt>
                <c:pt idx="5743">
                  <c:v>25.73</c:v>
                </c:pt>
                <c:pt idx="5744">
                  <c:v>22</c:v>
                </c:pt>
                <c:pt idx="5745">
                  <c:v>40</c:v>
                </c:pt>
                <c:pt idx="5746">
                  <c:v>1436.98</c:v>
                </c:pt>
                <c:pt idx="5747">
                  <c:v>24.53</c:v>
                </c:pt>
                <c:pt idx="5748">
                  <c:v>9.14</c:v>
                </c:pt>
                <c:pt idx="5749">
                  <c:v>87.09</c:v>
                </c:pt>
                <c:pt idx="5750">
                  <c:v>747.83</c:v>
                </c:pt>
                <c:pt idx="5751">
                  <c:v>13.6</c:v>
                </c:pt>
                <c:pt idx="5752">
                  <c:v>19.29</c:v>
                </c:pt>
                <c:pt idx="5753">
                  <c:v>20.170000000000002</c:v>
                </c:pt>
                <c:pt idx="5754">
                  <c:v>5103.51</c:v>
                </c:pt>
                <c:pt idx="5755">
                  <c:v>5103.51</c:v>
                </c:pt>
                <c:pt idx="5756">
                  <c:v>2840.15</c:v>
                </c:pt>
                <c:pt idx="5757">
                  <c:v>10.72</c:v>
                </c:pt>
                <c:pt idx="5758">
                  <c:v>67.37</c:v>
                </c:pt>
                <c:pt idx="5759">
                  <c:v>31.49</c:v>
                </c:pt>
                <c:pt idx="5760">
                  <c:v>5.83</c:v>
                </c:pt>
                <c:pt idx="5761">
                  <c:v>35.86</c:v>
                </c:pt>
                <c:pt idx="5762">
                  <c:v>11.9</c:v>
                </c:pt>
                <c:pt idx="5763">
                  <c:v>18.21</c:v>
                </c:pt>
                <c:pt idx="5764">
                  <c:v>2282.36</c:v>
                </c:pt>
                <c:pt idx="5765">
                  <c:v>41</c:v>
                </c:pt>
                <c:pt idx="5766">
                  <c:v>1560.2</c:v>
                </c:pt>
                <c:pt idx="5767">
                  <c:v>43</c:v>
                </c:pt>
                <c:pt idx="5768">
                  <c:v>27</c:v>
                </c:pt>
                <c:pt idx="5769">
                  <c:v>43.89</c:v>
                </c:pt>
                <c:pt idx="5770">
                  <c:v>30.28</c:v>
                </c:pt>
                <c:pt idx="5771">
                  <c:v>265.83999999999997</c:v>
                </c:pt>
                <c:pt idx="5772">
                  <c:v>4.6900000000000004</c:v>
                </c:pt>
                <c:pt idx="5773">
                  <c:v>3328.77</c:v>
                </c:pt>
                <c:pt idx="5774">
                  <c:v>2544.7600000000002</c:v>
                </c:pt>
                <c:pt idx="5775">
                  <c:v>2572.91</c:v>
                </c:pt>
                <c:pt idx="5776">
                  <c:v>23.82</c:v>
                </c:pt>
                <c:pt idx="5777">
                  <c:v>49.86</c:v>
                </c:pt>
                <c:pt idx="5778">
                  <c:v>51.5</c:v>
                </c:pt>
                <c:pt idx="5779">
                  <c:v>10.130000000000001</c:v>
                </c:pt>
                <c:pt idx="5780">
                  <c:v>9.82</c:v>
                </c:pt>
                <c:pt idx="5781">
                  <c:v>73.709999999999994</c:v>
                </c:pt>
                <c:pt idx="5782">
                  <c:v>33</c:v>
                </c:pt>
                <c:pt idx="5783">
                  <c:v>53</c:v>
                </c:pt>
                <c:pt idx="5784">
                  <c:v>66</c:v>
                </c:pt>
                <c:pt idx="5785">
                  <c:v>49.94</c:v>
                </c:pt>
                <c:pt idx="5786">
                  <c:v>9.36</c:v>
                </c:pt>
                <c:pt idx="5787">
                  <c:v>63</c:v>
                </c:pt>
                <c:pt idx="5788">
                  <c:v>55</c:v>
                </c:pt>
                <c:pt idx="5789">
                  <c:v>40</c:v>
                </c:pt>
                <c:pt idx="5790">
                  <c:v>45</c:v>
                </c:pt>
                <c:pt idx="5791">
                  <c:v>149</c:v>
                </c:pt>
                <c:pt idx="5792">
                  <c:v>18.04</c:v>
                </c:pt>
                <c:pt idx="5793">
                  <c:v>48.03</c:v>
                </c:pt>
                <c:pt idx="5794">
                  <c:v>41.25</c:v>
                </c:pt>
                <c:pt idx="5795">
                  <c:v>11.45</c:v>
                </c:pt>
                <c:pt idx="5796">
                  <c:v>12.51</c:v>
                </c:pt>
                <c:pt idx="5797">
                  <c:v>18.149999999999999</c:v>
                </c:pt>
                <c:pt idx="5798">
                  <c:v>63.26</c:v>
                </c:pt>
                <c:pt idx="5799">
                  <c:v>27</c:v>
                </c:pt>
                <c:pt idx="5800">
                  <c:v>78</c:v>
                </c:pt>
                <c:pt idx="5801">
                  <c:v>5.47</c:v>
                </c:pt>
                <c:pt idx="5802">
                  <c:v>22.47</c:v>
                </c:pt>
                <c:pt idx="5803">
                  <c:v>7.51</c:v>
                </c:pt>
                <c:pt idx="5804">
                  <c:v>8.64</c:v>
                </c:pt>
                <c:pt idx="5805">
                  <c:v>52.81</c:v>
                </c:pt>
                <c:pt idx="5806">
                  <c:v>9.14</c:v>
                </c:pt>
                <c:pt idx="5807">
                  <c:v>69</c:v>
                </c:pt>
                <c:pt idx="5808">
                  <c:v>38</c:v>
                </c:pt>
                <c:pt idx="5809">
                  <c:v>29</c:v>
                </c:pt>
                <c:pt idx="5810">
                  <c:v>50</c:v>
                </c:pt>
                <c:pt idx="5811">
                  <c:v>23</c:v>
                </c:pt>
                <c:pt idx="5812">
                  <c:v>20.22</c:v>
                </c:pt>
                <c:pt idx="5813">
                  <c:v>14.28</c:v>
                </c:pt>
                <c:pt idx="5814">
                  <c:v>35.340000000000003</c:v>
                </c:pt>
                <c:pt idx="5815">
                  <c:v>23.5</c:v>
                </c:pt>
                <c:pt idx="5816">
                  <c:v>87.3</c:v>
                </c:pt>
                <c:pt idx="5817">
                  <c:v>8.11</c:v>
                </c:pt>
                <c:pt idx="5818">
                  <c:v>4.66</c:v>
                </c:pt>
                <c:pt idx="5819">
                  <c:v>7.33</c:v>
                </c:pt>
                <c:pt idx="5820">
                  <c:v>21.54</c:v>
                </c:pt>
                <c:pt idx="5821">
                  <c:v>50.16</c:v>
                </c:pt>
                <c:pt idx="5822">
                  <c:v>87.98</c:v>
                </c:pt>
                <c:pt idx="5823">
                  <c:v>11.2</c:v>
                </c:pt>
                <c:pt idx="5824">
                  <c:v>17.010000000000002</c:v>
                </c:pt>
                <c:pt idx="5825">
                  <c:v>41</c:v>
                </c:pt>
                <c:pt idx="5826">
                  <c:v>123</c:v>
                </c:pt>
                <c:pt idx="5827">
                  <c:v>16.670000000000002</c:v>
                </c:pt>
                <c:pt idx="5828">
                  <c:v>11.52</c:v>
                </c:pt>
                <c:pt idx="5829">
                  <c:v>29.17</c:v>
                </c:pt>
                <c:pt idx="5830">
                  <c:v>85.43</c:v>
                </c:pt>
                <c:pt idx="5831">
                  <c:v>13.99</c:v>
                </c:pt>
                <c:pt idx="5832">
                  <c:v>10.69</c:v>
                </c:pt>
                <c:pt idx="5833">
                  <c:v>10.01</c:v>
                </c:pt>
                <c:pt idx="5834">
                  <c:v>26</c:v>
                </c:pt>
                <c:pt idx="5835">
                  <c:v>16</c:v>
                </c:pt>
                <c:pt idx="5836">
                  <c:v>30.75</c:v>
                </c:pt>
                <c:pt idx="5837">
                  <c:v>72.540000000000006</c:v>
                </c:pt>
                <c:pt idx="5838">
                  <c:v>28</c:v>
                </c:pt>
                <c:pt idx="5839">
                  <c:v>49.75</c:v>
                </c:pt>
                <c:pt idx="5840">
                  <c:v>38.5</c:v>
                </c:pt>
                <c:pt idx="5841">
                  <c:v>26</c:v>
                </c:pt>
                <c:pt idx="5842">
                  <c:v>45</c:v>
                </c:pt>
                <c:pt idx="5843">
                  <c:v>43</c:v>
                </c:pt>
                <c:pt idx="5844">
                  <c:v>37</c:v>
                </c:pt>
                <c:pt idx="5845">
                  <c:v>11.19</c:v>
                </c:pt>
                <c:pt idx="5846">
                  <c:v>172</c:v>
                </c:pt>
                <c:pt idx="5847">
                  <c:v>195</c:v>
                </c:pt>
                <c:pt idx="5848">
                  <c:v>28.02</c:v>
                </c:pt>
                <c:pt idx="5849">
                  <c:v>107</c:v>
                </c:pt>
                <c:pt idx="5850">
                  <c:v>13.17</c:v>
                </c:pt>
                <c:pt idx="5851">
                  <c:v>22.34</c:v>
                </c:pt>
                <c:pt idx="5852">
                  <c:v>9.6199999999999992</c:v>
                </c:pt>
                <c:pt idx="5853">
                  <c:v>55.24</c:v>
                </c:pt>
                <c:pt idx="5854">
                  <c:v>13.36</c:v>
                </c:pt>
                <c:pt idx="5855">
                  <c:v>24.97</c:v>
                </c:pt>
                <c:pt idx="5856">
                  <c:v>25.1</c:v>
                </c:pt>
                <c:pt idx="5857">
                  <c:v>24.06</c:v>
                </c:pt>
                <c:pt idx="5858">
                  <c:v>1001</c:v>
                </c:pt>
                <c:pt idx="5859">
                  <c:v>150</c:v>
                </c:pt>
                <c:pt idx="5860">
                  <c:v>45</c:v>
                </c:pt>
                <c:pt idx="5861">
                  <c:v>64.19</c:v>
                </c:pt>
                <c:pt idx="5862">
                  <c:v>40.869999999999997</c:v>
                </c:pt>
                <c:pt idx="5863">
                  <c:v>10.61</c:v>
                </c:pt>
                <c:pt idx="5864">
                  <c:v>26.09</c:v>
                </c:pt>
                <c:pt idx="5865">
                  <c:v>116.33</c:v>
                </c:pt>
                <c:pt idx="5866">
                  <c:v>13.1</c:v>
                </c:pt>
                <c:pt idx="5867">
                  <c:v>113.25</c:v>
                </c:pt>
                <c:pt idx="5868">
                  <c:v>17</c:v>
                </c:pt>
                <c:pt idx="5869">
                  <c:v>84.58</c:v>
                </c:pt>
                <c:pt idx="5870">
                  <c:v>14.52</c:v>
                </c:pt>
                <c:pt idx="5871">
                  <c:v>34.83</c:v>
                </c:pt>
                <c:pt idx="5872">
                  <c:v>14.76</c:v>
                </c:pt>
                <c:pt idx="5873">
                  <c:v>22.46</c:v>
                </c:pt>
                <c:pt idx="5874">
                  <c:v>57.01</c:v>
                </c:pt>
                <c:pt idx="5875">
                  <c:v>19.46</c:v>
                </c:pt>
                <c:pt idx="5876">
                  <c:v>7.44</c:v>
                </c:pt>
                <c:pt idx="5877">
                  <c:v>45</c:v>
                </c:pt>
                <c:pt idx="5878">
                  <c:v>15.41</c:v>
                </c:pt>
                <c:pt idx="5879">
                  <c:v>27.62</c:v>
                </c:pt>
                <c:pt idx="5880">
                  <c:v>44</c:v>
                </c:pt>
                <c:pt idx="5881">
                  <c:v>32.909999999999997</c:v>
                </c:pt>
                <c:pt idx="5882">
                  <c:v>148.09</c:v>
                </c:pt>
                <c:pt idx="5883">
                  <c:v>143.78</c:v>
                </c:pt>
                <c:pt idx="5884">
                  <c:v>22.62</c:v>
                </c:pt>
                <c:pt idx="5885">
                  <c:v>45</c:v>
                </c:pt>
                <c:pt idx="5886">
                  <c:v>27.56</c:v>
                </c:pt>
                <c:pt idx="5887">
                  <c:v>30.46</c:v>
                </c:pt>
                <c:pt idx="5888">
                  <c:v>59.45</c:v>
                </c:pt>
                <c:pt idx="5889">
                  <c:v>10.85</c:v>
                </c:pt>
                <c:pt idx="5890">
                  <c:v>15.86</c:v>
                </c:pt>
                <c:pt idx="5891">
                  <c:v>41.33</c:v>
                </c:pt>
                <c:pt idx="5892">
                  <c:v>138</c:v>
                </c:pt>
                <c:pt idx="5893">
                  <c:v>65.069999999999993</c:v>
                </c:pt>
                <c:pt idx="5894">
                  <c:v>156.43</c:v>
                </c:pt>
                <c:pt idx="5895">
                  <c:v>113.29</c:v>
                </c:pt>
                <c:pt idx="5896">
                  <c:v>23.81</c:v>
                </c:pt>
                <c:pt idx="5897">
                  <c:v>151.34</c:v>
                </c:pt>
                <c:pt idx="5898">
                  <c:v>17</c:v>
                </c:pt>
                <c:pt idx="5899">
                  <c:v>21</c:v>
                </c:pt>
                <c:pt idx="5900">
                  <c:v>134</c:v>
                </c:pt>
                <c:pt idx="5901">
                  <c:v>19.399999999999999</c:v>
                </c:pt>
                <c:pt idx="5902">
                  <c:v>23.87</c:v>
                </c:pt>
                <c:pt idx="5903">
                  <c:v>23.46</c:v>
                </c:pt>
                <c:pt idx="5904">
                  <c:v>35.840000000000003</c:v>
                </c:pt>
                <c:pt idx="5905">
                  <c:v>49</c:v>
                </c:pt>
                <c:pt idx="5906">
                  <c:v>16.13</c:v>
                </c:pt>
                <c:pt idx="5907">
                  <c:v>54.74</c:v>
                </c:pt>
                <c:pt idx="5908">
                  <c:v>11.28</c:v>
                </c:pt>
                <c:pt idx="5909">
                  <c:v>8.9499999999999993</c:v>
                </c:pt>
                <c:pt idx="5910">
                  <c:v>658.49</c:v>
                </c:pt>
                <c:pt idx="5911">
                  <c:v>99.54</c:v>
                </c:pt>
                <c:pt idx="5912">
                  <c:v>19.09</c:v>
                </c:pt>
                <c:pt idx="5913">
                  <c:v>164</c:v>
                </c:pt>
                <c:pt idx="5914">
                  <c:v>17</c:v>
                </c:pt>
                <c:pt idx="5915">
                  <c:v>56.52</c:v>
                </c:pt>
                <c:pt idx="5916">
                  <c:v>60.64</c:v>
                </c:pt>
                <c:pt idx="5917">
                  <c:v>26.98</c:v>
                </c:pt>
                <c:pt idx="5918">
                  <c:v>76.3</c:v>
                </c:pt>
                <c:pt idx="5919">
                  <c:v>23.64</c:v>
                </c:pt>
                <c:pt idx="5920">
                  <c:v>7.37</c:v>
                </c:pt>
                <c:pt idx="5921">
                  <c:v>14.55</c:v>
                </c:pt>
                <c:pt idx="5922">
                  <c:v>28</c:v>
                </c:pt>
                <c:pt idx="5923">
                  <c:v>22.12</c:v>
                </c:pt>
                <c:pt idx="5924">
                  <c:v>51.56</c:v>
                </c:pt>
                <c:pt idx="5925">
                  <c:v>26.47</c:v>
                </c:pt>
                <c:pt idx="5926">
                  <c:v>45.82</c:v>
                </c:pt>
                <c:pt idx="5927">
                  <c:v>26.11</c:v>
                </c:pt>
                <c:pt idx="5928">
                  <c:v>5.72</c:v>
                </c:pt>
                <c:pt idx="5929">
                  <c:v>50.86</c:v>
                </c:pt>
                <c:pt idx="5930">
                  <c:v>14.84</c:v>
                </c:pt>
                <c:pt idx="5931">
                  <c:v>28</c:v>
                </c:pt>
                <c:pt idx="5932">
                  <c:v>54.53</c:v>
                </c:pt>
                <c:pt idx="5933">
                  <c:v>13.22</c:v>
                </c:pt>
                <c:pt idx="5934">
                  <c:v>45.24</c:v>
                </c:pt>
                <c:pt idx="5935">
                  <c:v>29.35</c:v>
                </c:pt>
                <c:pt idx="5936">
                  <c:v>22.2</c:v>
                </c:pt>
                <c:pt idx="5937">
                  <c:v>27.79</c:v>
                </c:pt>
                <c:pt idx="5938">
                  <c:v>39.72</c:v>
                </c:pt>
                <c:pt idx="5939">
                  <c:v>32.090000000000003</c:v>
                </c:pt>
                <c:pt idx="5940">
                  <c:v>25.41</c:v>
                </c:pt>
                <c:pt idx="5941">
                  <c:v>25.55</c:v>
                </c:pt>
                <c:pt idx="5942">
                  <c:v>30</c:v>
                </c:pt>
                <c:pt idx="5943">
                  <c:v>45.25</c:v>
                </c:pt>
                <c:pt idx="5944">
                  <c:v>10.59</c:v>
                </c:pt>
                <c:pt idx="5945">
                  <c:v>8.6999999999999993</c:v>
                </c:pt>
                <c:pt idx="5946">
                  <c:v>16.88</c:v>
                </c:pt>
                <c:pt idx="5947">
                  <c:v>405.38</c:v>
                </c:pt>
                <c:pt idx="5948">
                  <c:v>25.25</c:v>
                </c:pt>
                <c:pt idx="5949">
                  <c:v>57.06</c:v>
                </c:pt>
                <c:pt idx="5950">
                  <c:v>43</c:v>
                </c:pt>
                <c:pt idx="5951">
                  <c:v>137</c:v>
                </c:pt>
                <c:pt idx="5952">
                  <c:v>24</c:v>
                </c:pt>
                <c:pt idx="5953">
                  <c:v>19.04</c:v>
                </c:pt>
                <c:pt idx="5954">
                  <c:v>9.92</c:v>
                </c:pt>
                <c:pt idx="5955">
                  <c:v>53.55</c:v>
                </c:pt>
                <c:pt idx="5956">
                  <c:v>26.19</c:v>
                </c:pt>
                <c:pt idx="5957">
                  <c:v>7.24</c:v>
                </c:pt>
                <c:pt idx="5958">
                  <c:v>85.94</c:v>
                </c:pt>
                <c:pt idx="5959">
                  <c:v>13.81</c:v>
                </c:pt>
                <c:pt idx="5960">
                  <c:v>22.03</c:v>
                </c:pt>
                <c:pt idx="5961">
                  <c:v>25</c:v>
                </c:pt>
                <c:pt idx="5962">
                  <c:v>4.6900000000000004</c:v>
                </c:pt>
                <c:pt idx="5963">
                  <c:v>36</c:v>
                </c:pt>
                <c:pt idx="5964">
                  <c:v>7.31</c:v>
                </c:pt>
                <c:pt idx="5965">
                  <c:v>38</c:v>
                </c:pt>
                <c:pt idx="5966">
                  <c:v>24.36</c:v>
                </c:pt>
                <c:pt idx="5967">
                  <c:v>31</c:v>
                </c:pt>
                <c:pt idx="5968">
                  <c:v>30</c:v>
                </c:pt>
                <c:pt idx="5969">
                  <c:v>36.99</c:v>
                </c:pt>
                <c:pt idx="5970">
                  <c:v>39</c:v>
                </c:pt>
                <c:pt idx="5971">
                  <c:v>161</c:v>
                </c:pt>
                <c:pt idx="5972">
                  <c:v>49</c:v>
                </c:pt>
                <c:pt idx="5973">
                  <c:v>9.41</c:v>
                </c:pt>
                <c:pt idx="5974">
                  <c:v>33</c:v>
                </c:pt>
                <c:pt idx="5975">
                  <c:v>115</c:v>
                </c:pt>
                <c:pt idx="5976">
                  <c:v>251.48</c:v>
                </c:pt>
                <c:pt idx="5977">
                  <c:v>12.86</c:v>
                </c:pt>
                <c:pt idx="5978">
                  <c:v>19.29</c:v>
                </c:pt>
                <c:pt idx="5979">
                  <c:v>27.99</c:v>
                </c:pt>
                <c:pt idx="5980">
                  <c:v>7.36</c:v>
                </c:pt>
                <c:pt idx="5981">
                  <c:v>32.97</c:v>
                </c:pt>
                <c:pt idx="5982">
                  <c:v>102.56</c:v>
                </c:pt>
                <c:pt idx="5983">
                  <c:v>110.18</c:v>
                </c:pt>
                <c:pt idx="5984">
                  <c:v>42</c:v>
                </c:pt>
                <c:pt idx="5985">
                  <c:v>11.94</c:v>
                </c:pt>
                <c:pt idx="5986">
                  <c:v>17.96</c:v>
                </c:pt>
                <c:pt idx="5987">
                  <c:v>16.28</c:v>
                </c:pt>
                <c:pt idx="5988">
                  <c:v>16.010000000000002</c:v>
                </c:pt>
                <c:pt idx="5989">
                  <c:v>27.47</c:v>
                </c:pt>
                <c:pt idx="5990">
                  <c:v>31.23</c:v>
                </c:pt>
                <c:pt idx="5991">
                  <c:v>14.09</c:v>
                </c:pt>
                <c:pt idx="5992">
                  <c:v>47.69</c:v>
                </c:pt>
                <c:pt idx="5993">
                  <c:v>40.93</c:v>
                </c:pt>
                <c:pt idx="5994">
                  <c:v>12.35</c:v>
                </c:pt>
                <c:pt idx="5995">
                  <c:v>28</c:v>
                </c:pt>
                <c:pt idx="5996">
                  <c:v>31</c:v>
                </c:pt>
                <c:pt idx="5997">
                  <c:v>38</c:v>
                </c:pt>
                <c:pt idx="5998">
                  <c:v>34</c:v>
                </c:pt>
                <c:pt idx="5999">
                  <c:v>24.45</c:v>
                </c:pt>
                <c:pt idx="6000">
                  <c:v>39.119999999999997</c:v>
                </c:pt>
                <c:pt idx="6001">
                  <c:v>14.57</c:v>
                </c:pt>
                <c:pt idx="6002">
                  <c:v>23.96</c:v>
                </c:pt>
                <c:pt idx="6003">
                  <c:v>6.48</c:v>
                </c:pt>
                <c:pt idx="6004">
                  <c:v>17.32</c:v>
                </c:pt>
                <c:pt idx="6005">
                  <c:v>11.18</c:v>
                </c:pt>
                <c:pt idx="6006">
                  <c:v>14.78</c:v>
                </c:pt>
                <c:pt idx="6007">
                  <c:v>25.83</c:v>
                </c:pt>
                <c:pt idx="6008">
                  <c:v>37</c:v>
                </c:pt>
                <c:pt idx="6009">
                  <c:v>193</c:v>
                </c:pt>
                <c:pt idx="6010">
                  <c:v>6.54</c:v>
                </c:pt>
                <c:pt idx="6011">
                  <c:v>14.05</c:v>
                </c:pt>
                <c:pt idx="6012">
                  <c:v>25.15</c:v>
                </c:pt>
                <c:pt idx="6013">
                  <c:v>7.91</c:v>
                </c:pt>
                <c:pt idx="6014">
                  <c:v>12.65</c:v>
                </c:pt>
                <c:pt idx="6015">
                  <c:v>23.09</c:v>
                </c:pt>
                <c:pt idx="6016">
                  <c:v>40</c:v>
                </c:pt>
                <c:pt idx="6017">
                  <c:v>165</c:v>
                </c:pt>
                <c:pt idx="6018">
                  <c:v>57.87</c:v>
                </c:pt>
                <c:pt idx="6019">
                  <c:v>3.7</c:v>
                </c:pt>
                <c:pt idx="6020">
                  <c:v>10.7</c:v>
                </c:pt>
                <c:pt idx="6021">
                  <c:v>16.79</c:v>
                </c:pt>
                <c:pt idx="6022">
                  <c:v>12.05</c:v>
                </c:pt>
                <c:pt idx="6023">
                  <c:v>3.71</c:v>
                </c:pt>
                <c:pt idx="6024">
                  <c:v>100.98</c:v>
                </c:pt>
                <c:pt idx="6025">
                  <c:v>34.69</c:v>
                </c:pt>
                <c:pt idx="6026">
                  <c:v>3.9</c:v>
                </c:pt>
                <c:pt idx="6027">
                  <c:v>122</c:v>
                </c:pt>
                <c:pt idx="6028">
                  <c:v>127</c:v>
                </c:pt>
                <c:pt idx="6029">
                  <c:v>13.51</c:v>
                </c:pt>
                <c:pt idx="6030">
                  <c:v>59.04</c:v>
                </c:pt>
                <c:pt idx="6031">
                  <c:v>27.24</c:v>
                </c:pt>
                <c:pt idx="6032">
                  <c:v>164</c:v>
                </c:pt>
                <c:pt idx="6033">
                  <c:v>22</c:v>
                </c:pt>
                <c:pt idx="6034">
                  <c:v>20.55</c:v>
                </c:pt>
                <c:pt idx="6035">
                  <c:v>26.06</c:v>
                </c:pt>
                <c:pt idx="6036">
                  <c:v>38.869999999999997</c:v>
                </c:pt>
                <c:pt idx="6037">
                  <c:v>44.3</c:v>
                </c:pt>
                <c:pt idx="6038">
                  <c:v>45</c:v>
                </c:pt>
                <c:pt idx="6039">
                  <c:v>7.44</c:v>
                </c:pt>
                <c:pt idx="6040">
                  <c:v>13.42</c:v>
                </c:pt>
                <c:pt idx="6041">
                  <c:v>81</c:v>
                </c:pt>
                <c:pt idx="6042">
                  <c:v>18</c:v>
                </c:pt>
                <c:pt idx="6043">
                  <c:v>27</c:v>
                </c:pt>
                <c:pt idx="6044">
                  <c:v>4.87</c:v>
                </c:pt>
                <c:pt idx="6045">
                  <c:v>8.19</c:v>
                </c:pt>
                <c:pt idx="6046">
                  <c:v>143</c:v>
                </c:pt>
                <c:pt idx="6047">
                  <c:v>48</c:v>
                </c:pt>
                <c:pt idx="6048">
                  <c:v>42</c:v>
                </c:pt>
                <c:pt idx="6049">
                  <c:v>45.04</c:v>
                </c:pt>
                <c:pt idx="6050">
                  <c:v>143.57</c:v>
                </c:pt>
                <c:pt idx="6051">
                  <c:v>19.82</c:v>
                </c:pt>
                <c:pt idx="6052">
                  <c:v>52.24</c:v>
                </c:pt>
                <c:pt idx="6053">
                  <c:v>32.299999999999997</c:v>
                </c:pt>
                <c:pt idx="6054">
                  <c:v>16.09</c:v>
                </c:pt>
                <c:pt idx="6055">
                  <c:v>138</c:v>
                </c:pt>
                <c:pt idx="6056">
                  <c:v>50</c:v>
                </c:pt>
                <c:pt idx="6057">
                  <c:v>27.96</c:v>
                </c:pt>
                <c:pt idx="6058">
                  <c:v>6.51</c:v>
                </c:pt>
                <c:pt idx="6059">
                  <c:v>9.2799999999999994</c:v>
                </c:pt>
                <c:pt idx="6060">
                  <c:v>18.2</c:v>
                </c:pt>
                <c:pt idx="6061">
                  <c:v>453.89</c:v>
                </c:pt>
                <c:pt idx="6062">
                  <c:v>15.07</c:v>
                </c:pt>
                <c:pt idx="6063">
                  <c:v>13.63</c:v>
                </c:pt>
                <c:pt idx="6064">
                  <c:v>12.12</c:v>
                </c:pt>
                <c:pt idx="6065">
                  <c:v>25</c:v>
                </c:pt>
                <c:pt idx="6066">
                  <c:v>22.36</c:v>
                </c:pt>
                <c:pt idx="6067">
                  <c:v>21.82</c:v>
                </c:pt>
                <c:pt idx="6068">
                  <c:v>31.1</c:v>
                </c:pt>
                <c:pt idx="6069">
                  <c:v>22.24</c:v>
                </c:pt>
                <c:pt idx="6070">
                  <c:v>37.299999999999997</c:v>
                </c:pt>
                <c:pt idx="6071">
                  <c:v>130</c:v>
                </c:pt>
                <c:pt idx="6072">
                  <c:v>3.67</c:v>
                </c:pt>
                <c:pt idx="6073">
                  <c:v>16.260000000000002</c:v>
                </c:pt>
                <c:pt idx="6074">
                  <c:v>37.049999999999997</c:v>
                </c:pt>
                <c:pt idx="6075">
                  <c:v>23.47</c:v>
                </c:pt>
                <c:pt idx="6076">
                  <c:v>97</c:v>
                </c:pt>
                <c:pt idx="6077">
                  <c:v>74</c:v>
                </c:pt>
                <c:pt idx="6078">
                  <c:v>102</c:v>
                </c:pt>
                <c:pt idx="6079">
                  <c:v>12.69</c:v>
                </c:pt>
                <c:pt idx="6080">
                  <c:v>33</c:v>
                </c:pt>
                <c:pt idx="6081">
                  <c:v>24</c:v>
                </c:pt>
                <c:pt idx="6082">
                  <c:v>66</c:v>
                </c:pt>
                <c:pt idx="6083">
                  <c:v>34</c:v>
                </c:pt>
                <c:pt idx="6084">
                  <c:v>197</c:v>
                </c:pt>
                <c:pt idx="6085">
                  <c:v>35</c:v>
                </c:pt>
                <c:pt idx="6086">
                  <c:v>38.94</c:v>
                </c:pt>
                <c:pt idx="6087">
                  <c:v>97</c:v>
                </c:pt>
                <c:pt idx="6088">
                  <c:v>151</c:v>
                </c:pt>
                <c:pt idx="6089">
                  <c:v>51</c:v>
                </c:pt>
                <c:pt idx="6090">
                  <c:v>11.33</c:v>
                </c:pt>
                <c:pt idx="6091">
                  <c:v>11.47</c:v>
                </c:pt>
                <c:pt idx="6092">
                  <c:v>39</c:v>
                </c:pt>
                <c:pt idx="6093">
                  <c:v>10.72</c:v>
                </c:pt>
                <c:pt idx="6094">
                  <c:v>28.96</c:v>
                </c:pt>
                <c:pt idx="6095">
                  <c:v>83.58</c:v>
                </c:pt>
                <c:pt idx="6096">
                  <c:v>41.97</c:v>
                </c:pt>
                <c:pt idx="6097">
                  <c:v>7.65</c:v>
                </c:pt>
                <c:pt idx="6098">
                  <c:v>28.33</c:v>
                </c:pt>
                <c:pt idx="6099">
                  <c:v>5.92</c:v>
                </c:pt>
                <c:pt idx="6100">
                  <c:v>12.19</c:v>
                </c:pt>
                <c:pt idx="6101">
                  <c:v>63.57</c:v>
                </c:pt>
                <c:pt idx="6102">
                  <c:v>11.63</c:v>
                </c:pt>
                <c:pt idx="6103">
                  <c:v>15.34</c:v>
                </c:pt>
                <c:pt idx="6104">
                  <c:v>10.119999999999999</c:v>
                </c:pt>
                <c:pt idx="6105">
                  <c:v>40</c:v>
                </c:pt>
                <c:pt idx="6106">
                  <c:v>16.91</c:v>
                </c:pt>
                <c:pt idx="6107">
                  <c:v>18.77</c:v>
                </c:pt>
                <c:pt idx="6108">
                  <c:v>3578.65</c:v>
                </c:pt>
                <c:pt idx="6109">
                  <c:v>1711.39</c:v>
                </c:pt>
                <c:pt idx="6110">
                  <c:v>46</c:v>
                </c:pt>
                <c:pt idx="6111">
                  <c:v>37</c:v>
                </c:pt>
                <c:pt idx="6112">
                  <c:v>892.09</c:v>
                </c:pt>
                <c:pt idx="6113">
                  <c:v>4405.3</c:v>
                </c:pt>
                <c:pt idx="6114">
                  <c:v>1254</c:v>
                </c:pt>
                <c:pt idx="6115">
                  <c:v>42</c:v>
                </c:pt>
                <c:pt idx="6116">
                  <c:v>4216.04</c:v>
                </c:pt>
                <c:pt idx="6117">
                  <c:v>13.46</c:v>
                </c:pt>
                <c:pt idx="6118">
                  <c:v>45.81</c:v>
                </c:pt>
                <c:pt idx="6119">
                  <c:v>13.74</c:v>
                </c:pt>
                <c:pt idx="6120">
                  <c:v>12.32</c:v>
                </c:pt>
                <c:pt idx="6121">
                  <c:v>16.260000000000002</c:v>
                </c:pt>
                <c:pt idx="6122">
                  <c:v>9.67</c:v>
                </c:pt>
                <c:pt idx="6123">
                  <c:v>862.95</c:v>
                </c:pt>
                <c:pt idx="6124">
                  <c:v>245.96</c:v>
                </c:pt>
                <c:pt idx="6125">
                  <c:v>15.1</c:v>
                </c:pt>
                <c:pt idx="6126">
                  <c:v>36.15</c:v>
                </c:pt>
                <c:pt idx="6127">
                  <c:v>177</c:v>
                </c:pt>
                <c:pt idx="6128">
                  <c:v>3231.26</c:v>
                </c:pt>
                <c:pt idx="6129">
                  <c:v>2588.0100000000002</c:v>
                </c:pt>
                <c:pt idx="6130">
                  <c:v>1396.23</c:v>
                </c:pt>
                <c:pt idx="6131">
                  <c:v>664.43</c:v>
                </c:pt>
                <c:pt idx="6132">
                  <c:v>1059.8399999999999</c:v>
                </c:pt>
                <c:pt idx="6133">
                  <c:v>990.55</c:v>
                </c:pt>
                <c:pt idx="6134">
                  <c:v>178</c:v>
                </c:pt>
                <c:pt idx="6135">
                  <c:v>33.19</c:v>
                </c:pt>
                <c:pt idx="6136">
                  <c:v>11.46</c:v>
                </c:pt>
                <c:pt idx="6137">
                  <c:v>40</c:v>
                </c:pt>
                <c:pt idx="6138">
                  <c:v>2280.36</c:v>
                </c:pt>
                <c:pt idx="6139">
                  <c:v>20</c:v>
                </c:pt>
                <c:pt idx="6140">
                  <c:v>130</c:v>
                </c:pt>
                <c:pt idx="6141">
                  <c:v>1636.72</c:v>
                </c:pt>
                <c:pt idx="6142">
                  <c:v>21.57</c:v>
                </c:pt>
                <c:pt idx="6143">
                  <c:v>14.91</c:v>
                </c:pt>
                <c:pt idx="6144">
                  <c:v>55</c:v>
                </c:pt>
                <c:pt idx="6145">
                  <c:v>91</c:v>
                </c:pt>
                <c:pt idx="6146">
                  <c:v>22</c:v>
                </c:pt>
                <c:pt idx="6147">
                  <c:v>110</c:v>
                </c:pt>
                <c:pt idx="6148">
                  <c:v>150.82</c:v>
                </c:pt>
                <c:pt idx="6149">
                  <c:v>94.36</c:v>
                </c:pt>
                <c:pt idx="6150">
                  <c:v>40.64</c:v>
                </c:pt>
                <c:pt idx="6151">
                  <c:v>18.48</c:v>
                </c:pt>
                <c:pt idx="6152">
                  <c:v>69.36</c:v>
                </c:pt>
                <c:pt idx="6153">
                  <c:v>159</c:v>
                </c:pt>
                <c:pt idx="6154">
                  <c:v>36</c:v>
                </c:pt>
                <c:pt idx="6155">
                  <c:v>83</c:v>
                </c:pt>
                <c:pt idx="6156">
                  <c:v>53</c:v>
                </c:pt>
                <c:pt idx="6157">
                  <c:v>2538.6799999999998</c:v>
                </c:pt>
                <c:pt idx="6158">
                  <c:v>3977.46</c:v>
                </c:pt>
                <c:pt idx="6159">
                  <c:v>13.77</c:v>
                </c:pt>
                <c:pt idx="6160">
                  <c:v>41.54</c:v>
                </c:pt>
                <c:pt idx="6161">
                  <c:v>177</c:v>
                </c:pt>
                <c:pt idx="6162">
                  <c:v>3.4</c:v>
                </c:pt>
                <c:pt idx="6163">
                  <c:v>45.19</c:v>
                </c:pt>
                <c:pt idx="6164">
                  <c:v>98</c:v>
                </c:pt>
                <c:pt idx="6165">
                  <c:v>55</c:v>
                </c:pt>
                <c:pt idx="6166">
                  <c:v>6.89</c:v>
                </c:pt>
                <c:pt idx="6167">
                  <c:v>17.559999999999999</c:v>
                </c:pt>
                <c:pt idx="6168">
                  <c:v>64</c:v>
                </c:pt>
                <c:pt idx="6169">
                  <c:v>83</c:v>
                </c:pt>
                <c:pt idx="6170">
                  <c:v>33</c:v>
                </c:pt>
                <c:pt idx="6171">
                  <c:v>61</c:v>
                </c:pt>
                <c:pt idx="6172">
                  <c:v>34.770000000000003</c:v>
                </c:pt>
                <c:pt idx="6173">
                  <c:v>16.55</c:v>
                </c:pt>
                <c:pt idx="6174">
                  <c:v>17.95</c:v>
                </c:pt>
                <c:pt idx="6175">
                  <c:v>15.84</c:v>
                </c:pt>
                <c:pt idx="6176">
                  <c:v>4.9800000000000004</c:v>
                </c:pt>
                <c:pt idx="6177">
                  <c:v>44.95</c:v>
                </c:pt>
                <c:pt idx="6178">
                  <c:v>24.83</c:v>
                </c:pt>
                <c:pt idx="6179">
                  <c:v>23.34</c:v>
                </c:pt>
                <c:pt idx="6180">
                  <c:v>31</c:v>
                </c:pt>
                <c:pt idx="6181">
                  <c:v>73</c:v>
                </c:pt>
                <c:pt idx="6182">
                  <c:v>14.32</c:v>
                </c:pt>
                <c:pt idx="6183">
                  <c:v>10.06</c:v>
                </c:pt>
                <c:pt idx="6184">
                  <c:v>152</c:v>
                </c:pt>
                <c:pt idx="6185">
                  <c:v>61</c:v>
                </c:pt>
                <c:pt idx="6186">
                  <c:v>23.66</c:v>
                </c:pt>
                <c:pt idx="6187">
                  <c:v>26.68</c:v>
                </c:pt>
                <c:pt idx="6188">
                  <c:v>12.73</c:v>
                </c:pt>
                <c:pt idx="6189">
                  <c:v>13.77</c:v>
                </c:pt>
                <c:pt idx="6190">
                  <c:v>20</c:v>
                </c:pt>
                <c:pt idx="6191">
                  <c:v>90</c:v>
                </c:pt>
                <c:pt idx="6192">
                  <c:v>17</c:v>
                </c:pt>
                <c:pt idx="6193">
                  <c:v>43</c:v>
                </c:pt>
                <c:pt idx="6194">
                  <c:v>20</c:v>
                </c:pt>
                <c:pt idx="6195">
                  <c:v>30</c:v>
                </c:pt>
                <c:pt idx="6196">
                  <c:v>28.84</c:v>
                </c:pt>
                <c:pt idx="6197">
                  <c:v>42</c:v>
                </c:pt>
                <c:pt idx="6198">
                  <c:v>20</c:v>
                </c:pt>
                <c:pt idx="6199">
                  <c:v>21</c:v>
                </c:pt>
                <c:pt idx="6200">
                  <c:v>32.65</c:v>
                </c:pt>
                <c:pt idx="6201">
                  <c:v>39</c:v>
                </c:pt>
                <c:pt idx="6202">
                  <c:v>34</c:v>
                </c:pt>
                <c:pt idx="6203">
                  <c:v>71</c:v>
                </c:pt>
                <c:pt idx="6204">
                  <c:v>36</c:v>
                </c:pt>
                <c:pt idx="6205">
                  <c:v>121</c:v>
                </c:pt>
                <c:pt idx="6206">
                  <c:v>14.85</c:v>
                </c:pt>
                <c:pt idx="6207">
                  <c:v>36</c:v>
                </c:pt>
                <c:pt idx="6208">
                  <c:v>53.1</c:v>
                </c:pt>
                <c:pt idx="6209">
                  <c:v>26.28</c:v>
                </c:pt>
                <c:pt idx="6210">
                  <c:v>6</c:v>
                </c:pt>
                <c:pt idx="6211">
                  <c:v>40.15</c:v>
                </c:pt>
                <c:pt idx="6212">
                  <c:v>29</c:v>
                </c:pt>
                <c:pt idx="6213">
                  <c:v>124</c:v>
                </c:pt>
                <c:pt idx="6214">
                  <c:v>54</c:v>
                </c:pt>
                <c:pt idx="6215">
                  <c:v>508.36</c:v>
                </c:pt>
                <c:pt idx="6216">
                  <c:v>52.56</c:v>
                </c:pt>
                <c:pt idx="6217">
                  <c:v>39.590000000000003</c:v>
                </c:pt>
                <c:pt idx="6218">
                  <c:v>10.85</c:v>
                </c:pt>
                <c:pt idx="6219">
                  <c:v>34.340000000000003</c:v>
                </c:pt>
                <c:pt idx="6220">
                  <c:v>58.31</c:v>
                </c:pt>
                <c:pt idx="6221">
                  <c:v>15.19</c:v>
                </c:pt>
                <c:pt idx="6222">
                  <c:v>70.37</c:v>
                </c:pt>
                <c:pt idx="6223">
                  <c:v>13.22</c:v>
                </c:pt>
                <c:pt idx="6224">
                  <c:v>84</c:v>
                </c:pt>
                <c:pt idx="6225">
                  <c:v>791.29</c:v>
                </c:pt>
                <c:pt idx="6226">
                  <c:v>65.489999999999995</c:v>
                </c:pt>
                <c:pt idx="6227">
                  <c:v>47.47</c:v>
                </c:pt>
                <c:pt idx="6228">
                  <c:v>8.19</c:v>
                </c:pt>
                <c:pt idx="6229">
                  <c:v>7.61</c:v>
                </c:pt>
                <c:pt idx="6230">
                  <c:v>28.49</c:v>
                </c:pt>
                <c:pt idx="6231">
                  <c:v>9.5399999999999991</c:v>
                </c:pt>
                <c:pt idx="6232">
                  <c:v>10.8</c:v>
                </c:pt>
                <c:pt idx="6233">
                  <c:v>75</c:v>
                </c:pt>
                <c:pt idx="6234">
                  <c:v>45</c:v>
                </c:pt>
                <c:pt idx="6235">
                  <c:v>4132.2299999999996</c:v>
                </c:pt>
                <c:pt idx="6236">
                  <c:v>9.35</c:v>
                </c:pt>
                <c:pt idx="6237">
                  <c:v>14.13</c:v>
                </c:pt>
                <c:pt idx="6238">
                  <c:v>23.84</c:v>
                </c:pt>
                <c:pt idx="6239">
                  <c:v>41.91</c:v>
                </c:pt>
                <c:pt idx="6240">
                  <c:v>31.87</c:v>
                </c:pt>
                <c:pt idx="6241">
                  <c:v>5</c:v>
                </c:pt>
                <c:pt idx="6242">
                  <c:v>20.97</c:v>
                </c:pt>
                <c:pt idx="6243">
                  <c:v>6.24</c:v>
                </c:pt>
                <c:pt idx="6244">
                  <c:v>51.09</c:v>
                </c:pt>
                <c:pt idx="6245">
                  <c:v>296.51</c:v>
                </c:pt>
                <c:pt idx="6246">
                  <c:v>2443.2399999999998</c:v>
                </c:pt>
                <c:pt idx="6247">
                  <c:v>16.63</c:v>
                </c:pt>
                <c:pt idx="6248">
                  <c:v>9.83</c:v>
                </c:pt>
                <c:pt idx="6249">
                  <c:v>22.28</c:v>
                </c:pt>
                <c:pt idx="6250">
                  <c:v>996.24</c:v>
                </c:pt>
                <c:pt idx="6251">
                  <c:v>94</c:v>
                </c:pt>
                <c:pt idx="6252">
                  <c:v>10.98</c:v>
                </c:pt>
                <c:pt idx="6253">
                  <c:v>22.22</c:v>
                </c:pt>
                <c:pt idx="6254">
                  <c:v>39</c:v>
                </c:pt>
                <c:pt idx="6255">
                  <c:v>761.33</c:v>
                </c:pt>
                <c:pt idx="6256">
                  <c:v>28</c:v>
                </c:pt>
                <c:pt idx="6257">
                  <c:v>1037.07</c:v>
                </c:pt>
                <c:pt idx="6258">
                  <c:v>17.850000000000001</c:v>
                </c:pt>
                <c:pt idx="6259">
                  <c:v>5.61</c:v>
                </c:pt>
                <c:pt idx="6260">
                  <c:v>90.88</c:v>
                </c:pt>
                <c:pt idx="6261">
                  <c:v>10.83</c:v>
                </c:pt>
                <c:pt idx="6262">
                  <c:v>39.28</c:v>
                </c:pt>
                <c:pt idx="6263">
                  <c:v>2500</c:v>
                </c:pt>
                <c:pt idx="6264">
                  <c:v>2500</c:v>
                </c:pt>
                <c:pt idx="6265">
                  <c:v>32</c:v>
                </c:pt>
                <c:pt idx="6266">
                  <c:v>150</c:v>
                </c:pt>
                <c:pt idx="6267">
                  <c:v>15.71</c:v>
                </c:pt>
                <c:pt idx="6268">
                  <c:v>37.840000000000003</c:v>
                </c:pt>
                <c:pt idx="6269">
                  <c:v>39.590000000000003</c:v>
                </c:pt>
                <c:pt idx="6270">
                  <c:v>27.86</c:v>
                </c:pt>
                <c:pt idx="6271">
                  <c:v>970.47</c:v>
                </c:pt>
                <c:pt idx="6272">
                  <c:v>78</c:v>
                </c:pt>
                <c:pt idx="6273">
                  <c:v>1757.82</c:v>
                </c:pt>
                <c:pt idx="6274">
                  <c:v>46</c:v>
                </c:pt>
                <c:pt idx="6275">
                  <c:v>9.02</c:v>
                </c:pt>
                <c:pt idx="6276">
                  <c:v>21.27</c:v>
                </c:pt>
                <c:pt idx="6277">
                  <c:v>17.07</c:v>
                </c:pt>
                <c:pt idx="6278">
                  <c:v>27</c:v>
                </c:pt>
                <c:pt idx="6279">
                  <c:v>1002.13</c:v>
                </c:pt>
                <c:pt idx="6280">
                  <c:v>165</c:v>
                </c:pt>
                <c:pt idx="6281">
                  <c:v>1099.7</c:v>
                </c:pt>
                <c:pt idx="6282">
                  <c:v>1272.47</c:v>
                </c:pt>
                <c:pt idx="6283">
                  <c:v>20</c:v>
                </c:pt>
                <c:pt idx="6284">
                  <c:v>3517.61</c:v>
                </c:pt>
                <c:pt idx="6285">
                  <c:v>982.71</c:v>
                </c:pt>
                <c:pt idx="6286">
                  <c:v>14.47</c:v>
                </c:pt>
                <c:pt idx="6287">
                  <c:v>15.18</c:v>
                </c:pt>
                <c:pt idx="6288">
                  <c:v>82.86</c:v>
                </c:pt>
                <c:pt idx="6289">
                  <c:v>27.66</c:v>
                </c:pt>
                <c:pt idx="6290">
                  <c:v>45</c:v>
                </c:pt>
                <c:pt idx="6291">
                  <c:v>29</c:v>
                </c:pt>
                <c:pt idx="6292">
                  <c:v>29</c:v>
                </c:pt>
                <c:pt idx="6293">
                  <c:v>7.39</c:v>
                </c:pt>
                <c:pt idx="6294">
                  <c:v>62.71</c:v>
                </c:pt>
                <c:pt idx="6295">
                  <c:v>7.06</c:v>
                </c:pt>
                <c:pt idx="6296">
                  <c:v>27.09</c:v>
                </c:pt>
                <c:pt idx="6297">
                  <c:v>64.430000000000007</c:v>
                </c:pt>
                <c:pt idx="6298">
                  <c:v>20</c:v>
                </c:pt>
                <c:pt idx="6299">
                  <c:v>34</c:v>
                </c:pt>
                <c:pt idx="6300">
                  <c:v>1910</c:v>
                </c:pt>
                <c:pt idx="6301">
                  <c:v>11.81</c:v>
                </c:pt>
                <c:pt idx="6302">
                  <c:v>61.26</c:v>
                </c:pt>
                <c:pt idx="6303">
                  <c:v>23.6</c:v>
                </c:pt>
                <c:pt idx="6304">
                  <c:v>20.75</c:v>
                </c:pt>
                <c:pt idx="6305">
                  <c:v>1307.1099999999999</c:v>
                </c:pt>
                <c:pt idx="6306">
                  <c:v>163</c:v>
                </c:pt>
                <c:pt idx="6307">
                  <c:v>2.2799999999999998</c:v>
                </c:pt>
                <c:pt idx="6308">
                  <c:v>42.15</c:v>
                </c:pt>
                <c:pt idx="6309">
                  <c:v>40</c:v>
                </c:pt>
                <c:pt idx="6310">
                  <c:v>7.93</c:v>
                </c:pt>
                <c:pt idx="6311">
                  <c:v>48.69</c:v>
                </c:pt>
                <c:pt idx="6312">
                  <c:v>17.07</c:v>
                </c:pt>
                <c:pt idx="6313">
                  <c:v>5.79</c:v>
                </c:pt>
                <c:pt idx="6314">
                  <c:v>8.93</c:v>
                </c:pt>
                <c:pt idx="6315">
                  <c:v>43.41</c:v>
                </c:pt>
                <c:pt idx="6316">
                  <c:v>9.01</c:v>
                </c:pt>
                <c:pt idx="6317">
                  <c:v>17.84</c:v>
                </c:pt>
                <c:pt idx="6318">
                  <c:v>21.75</c:v>
                </c:pt>
                <c:pt idx="6319">
                  <c:v>155</c:v>
                </c:pt>
                <c:pt idx="6320">
                  <c:v>169</c:v>
                </c:pt>
                <c:pt idx="6321">
                  <c:v>21</c:v>
                </c:pt>
                <c:pt idx="6322">
                  <c:v>27</c:v>
                </c:pt>
                <c:pt idx="6323">
                  <c:v>111</c:v>
                </c:pt>
                <c:pt idx="6324">
                  <c:v>29</c:v>
                </c:pt>
                <c:pt idx="6325">
                  <c:v>56.99</c:v>
                </c:pt>
                <c:pt idx="6326">
                  <c:v>25</c:v>
                </c:pt>
                <c:pt idx="6327">
                  <c:v>39</c:v>
                </c:pt>
                <c:pt idx="6328">
                  <c:v>192</c:v>
                </c:pt>
                <c:pt idx="6329">
                  <c:v>168</c:v>
                </c:pt>
                <c:pt idx="6330">
                  <c:v>39.51</c:v>
                </c:pt>
                <c:pt idx="6331">
                  <c:v>22</c:v>
                </c:pt>
                <c:pt idx="6332">
                  <c:v>55</c:v>
                </c:pt>
                <c:pt idx="6333">
                  <c:v>58</c:v>
                </c:pt>
                <c:pt idx="6334">
                  <c:v>18.62</c:v>
                </c:pt>
                <c:pt idx="6335">
                  <c:v>58.51</c:v>
                </c:pt>
                <c:pt idx="6336">
                  <c:v>64.67</c:v>
                </c:pt>
                <c:pt idx="6337">
                  <c:v>10.49</c:v>
                </c:pt>
                <c:pt idx="6338">
                  <c:v>13.72</c:v>
                </c:pt>
                <c:pt idx="6339">
                  <c:v>20.11</c:v>
                </c:pt>
                <c:pt idx="6340">
                  <c:v>19.18</c:v>
                </c:pt>
                <c:pt idx="6341">
                  <c:v>25</c:v>
                </c:pt>
                <c:pt idx="6342">
                  <c:v>36</c:v>
                </c:pt>
                <c:pt idx="6343">
                  <c:v>36.36</c:v>
                </c:pt>
                <c:pt idx="6344">
                  <c:v>168.74</c:v>
                </c:pt>
                <c:pt idx="6345">
                  <c:v>39.369999999999997</c:v>
                </c:pt>
                <c:pt idx="6346">
                  <c:v>9.3000000000000007</c:v>
                </c:pt>
                <c:pt idx="6347">
                  <c:v>8.3000000000000007</c:v>
                </c:pt>
                <c:pt idx="6348">
                  <c:v>132.63</c:v>
                </c:pt>
                <c:pt idx="6349">
                  <c:v>34.75</c:v>
                </c:pt>
                <c:pt idx="6350">
                  <c:v>20.12</c:v>
                </c:pt>
                <c:pt idx="6351">
                  <c:v>9.09</c:v>
                </c:pt>
                <c:pt idx="6352">
                  <c:v>23.56</c:v>
                </c:pt>
                <c:pt idx="6353">
                  <c:v>7.96</c:v>
                </c:pt>
                <c:pt idx="6354">
                  <c:v>1957</c:v>
                </c:pt>
                <c:pt idx="6355">
                  <c:v>32</c:v>
                </c:pt>
                <c:pt idx="6356">
                  <c:v>39</c:v>
                </c:pt>
                <c:pt idx="6357">
                  <c:v>34</c:v>
                </c:pt>
                <c:pt idx="6358">
                  <c:v>29</c:v>
                </c:pt>
                <c:pt idx="6359">
                  <c:v>30</c:v>
                </c:pt>
                <c:pt idx="6360">
                  <c:v>12.37</c:v>
                </c:pt>
                <c:pt idx="6361">
                  <c:v>77.19</c:v>
                </c:pt>
                <c:pt idx="6362">
                  <c:v>145.30000000000001</c:v>
                </c:pt>
                <c:pt idx="6363">
                  <c:v>19.579999999999998</c:v>
                </c:pt>
                <c:pt idx="6364">
                  <c:v>9.07</c:v>
                </c:pt>
                <c:pt idx="6365">
                  <c:v>21.27</c:v>
                </c:pt>
                <c:pt idx="6366">
                  <c:v>13.38</c:v>
                </c:pt>
                <c:pt idx="6367">
                  <c:v>16.8</c:v>
                </c:pt>
                <c:pt idx="6368">
                  <c:v>21.62</c:v>
                </c:pt>
                <c:pt idx="6369">
                  <c:v>7.88</c:v>
                </c:pt>
                <c:pt idx="6370">
                  <c:v>58.5</c:v>
                </c:pt>
                <c:pt idx="6371">
                  <c:v>35.29</c:v>
                </c:pt>
                <c:pt idx="6372">
                  <c:v>18.39</c:v>
                </c:pt>
                <c:pt idx="6373">
                  <c:v>79.87</c:v>
                </c:pt>
                <c:pt idx="6374">
                  <c:v>84.15</c:v>
                </c:pt>
                <c:pt idx="6375">
                  <c:v>22</c:v>
                </c:pt>
                <c:pt idx="6376">
                  <c:v>2485.37</c:v>
                </c:pt>
                <c:pt idx="6377">
                  <c:v>1626.48</c:v>
                </c:pt>
                <c:pt idx="6378">
                  <c:v>46</c:v>
                </c:pt>
                <c:pt idx="6379">
                  <c:v>57</c:v>
                </c:pt>
                <c:pt idx="6380">
                  <c:v>983.36</c:v>
                </c:pt>
                <c:pt idx="6381">
                  <c:v>80.5</c:v>
                </c:pt>
                <c:pt idx="6382">
                  <c:v>23.2</c:v>
                </c:pt>
                <c:pt idx="6383">
                  <c:v>38.270000000000003</c:v>
                </c:pt>
                <c:pt idx="6384">
                  <c:v>150</c:v>
                </c:pt>
                <c:pt idx="6385">
                  <c:v>128</c:v>
                </c:pt>
                <c:pt idx="6386">
                  <c:v>80</c:v>
                </c:pt>
                <c:pt idx="6387">
                  <c:v>2306.63</c:v>
                </c:pt>
                <c:pt idx="6388">
                  <c:v>1068.04</c:v>
                </c:pt>
                <c:pt idx="6389">
                  <c:v>56.91</c:v>
                </c:pt>
                <c:pt idx="6390">
                  <c:v>13.28</c:v>
                </c:pt>
                <c:pt idx="6391">
                  <c:v>15.57</c:v>
                </c:pt>
                <c:pt idx="6392">
                  <c:v>72</c:v>
                </c:pt>
                <c:pt idx="6393">
                  <c:v>1013.67</c:v>
                </c:pt>
                <c:pt idx="6394">
                  <c:v>56</c:v>
                </c:pt>
                <c:pt idx="6395">
                  <c:v>10.67</c:v>
                </c:pt>
                <c:pt idx="6396">
                  <c:v>23.45</c:v>
                </c:pt>
                <c:pt idx="6397">
                  <c:v>85.75</c:v>
                </c:pt>
                <c:pt idx="6398">
                  <c:v>38.58</c:v>
                </c:pt>
                <c:pt idx="6399">
                  <c:v>5.52</c:v>
                </c:pt>
                <c:pt idx="6400">
                  <c:v>13.83</c:v>
                </c:pt>
                <c:pt idx="6401">
                  <c:v>36</c:v>
                </c:pt>
                <c:pt idx="6402">
                  <c:v>35</c:v>
                </c:pt>
                <c:pt idx="6403">
                  <c:v>38.81</c:v>
                </c:pt>
                <c:pt idx="6404">
                  <c:v>31.48</c:v>
                </c:pt>
                <c:pt idx="6405">
                  <c:v>36.64</c:v>
                </c:pt>
                <c:pt idx="6406">
                  <c:v>9.85</c:v>
                </c:pt>
                <c:pt idx="6407">
                  <c:v>31.35</c:v>
                </c:pt>
                <c:pt idx="6408">
                  <c:v>18.670000000000002</c:v>
                </c:pt>
                <c:pt idx="6409">
                  <c:v>11.55</c:v>
                </c:pt>
                <c:pt idx="6410">
                  <c:v>9.01</c:v>
                </c:pt>
                <c:pt idx="6411">
                  <c:v>11.39</c:v>
                </c:pt>
                <c:pt idx="6412">
                  <c:v>29.87</c:v>
                </c:pt>
                <c:pt idx="6413">
                  <c:v>41.36</c:v>
                </c:pt>
                <c:pt idx="6414">
                  <c:v>55</c:v>
                </c:pt>
                <c:pt idx="6415">
                  <c:v>35</c:v>
                </c:pt>
                <c:pt idx="6416">
                  <c:v>1098.9100000000001</c:v>
                </c:pt>
                <c:pt idx="6417">
                  <c:v>113</c:v>
                </c:pt>
                <c:pt idx="6418">
                  <c:v>38.68</c:v>
                </c:pt>
                <c:pt idx="6419">
                  <c:v>14.73</c:v>
                </c:pt>
                <c:pt idx="6420">
                  <c:v>144.05000000000001</c:v>
                </c:pt>
                <c:pt idx="6421">
                  <c:v>1158.1500000000001</c:v>
                </c:pt>
                <c:pt idx="6422">
                  <c:v>1043.1199999999999</c:v>
                </c:pt>
                <c:pt idx="6423">
                  <c:v>33</c:v>
                </c:pt>
                <c:pt idx="6424">
                  <c:v>1395.49</c:v>
                </c:pt>
                <c:pt idx="6425">
                  <c:v>2639.76</c:v>
                </c:pt>
                <c:pt idx="6426">
                  <c:v>50</c:v>
                </c:pt>
                <c:pt idx="6427">
                  <c:v>34.81</c:v>
                </c:pt>
                <c:pt idx="6428">
                  <c:v>0.1</c:v>
                </c:pt>
                <c:pt idx="6429">
                  <c:v>7.23</c:v>
                </c:pt>
                <c:pt idx="6430">
                  <c:v>26.32</c:v>
                </c:pt>
                <c:pt idx="6431">
                  <c:v>48.76</c:v>
                </c:pt>
                <c:pt idx="6432">
                  <c:v>73</c:v>
                </c:pt>
                <c:pt idx="6433">
                  <c:v>46</c:v>
                </c:pt>
                <c:pt idx="6434">
                  <c:v>48.67</c:v>
                </c:pt>
                <c:pt idx="6435">
                  <c:v>45.38</c:v>
                </c:pt>
                <c:pt idx="6436">
                  <c:v>48</c:v>
                </c:pt>
                <c:pt idx="6437">
                  <c:v>19.7</c:v>
                </c:pt>
                <c:pt idx="6438">
                  <c:v>7.41</c:v>
                </c:pt>
                <c:pt idx="6439">
                  <c:v>41.18</c:v>
                </c:pt>
                <c:pt idx="6440">
                  <c:v>14.11</c:v>
                </c:pt>
                <c:pt idx="6441">
                  <c:v>17</c:v>
                </c:pt>
                <c:pt idx="6442">
                  <c:v>33</c:v>
                </c:pt>
                <c:pt idx="6443">
                  <c:v>33</c:v>
                </c:pt>
                <c:pt idx="6444">
                  <c:v>36</c:v>
                </c:pt>
                <c:pt idx="6445">
                  <c:v>5.32</c:v>
                </c:pt>
                <c:pt idx="6446">
                  <c:v>7.89</c:v>
                </c:pt>
                <c:pt idx="6447">
                  <c:v>43</c:v>
                </c:pt>
                <c:pt idx="6448">
                  <c:v>67</c:v>
                </c:pt>
                <c:pt idx="6449">
                  <c:v>5.54</c:v>
                </c:pt>
                <c:pt idx="6450">
                  <c:v>21.3</c:v>
                </c:pt>
                <c:pt idx="6451">
                  <c:v>89</c:v>
                </c:pt>
                <c:pt idx="6452">
                  <c:v>33</c:v>
                </c:pt>
                <c:pt idx="6453">
                  <c:v>5.36</c:v>
                </c:pt>
                <c:pt idx="6454">
                  <c:v>31.41</c:v>
                </c:pt>
                <c:pt idx="6455">
                  <c:v>11.7</c:v>
                </c:pt>
                <c:pt idx="6456">
                  <c:v>29</c:v>
                </c:pt>
                <c:pt idx="6457">
                  <c:v>32</c:v>
                </c:pt>
                <c:pt idx="6458">
                  <c:v>39</c:v>
                </c:pt>
                <c:pt idx="6459">
                  <c:v>54.93</c:v>
                </c:pt>
                <c:pt idx="6460">
                  <c:v>3.83</c:v>
                </c:pt>
                <c:pt idx="6461">
                  <c:v>123.74</c:v>
                </c:pt>
                <c:pt idx="6462">
                  <c:v>10.130000000000001</c:v>
                </c:pt>
                <c:pt idx="6463">
                  <c:v>20.95</c:v>
                </c:pt>
                <c:pt idx="6464">
                  <c:v>4.79</c:v>
                </c:pt>
                <c:pt idx="6465">
                  <c:v>5.39</c:v>
                </c:pt>
                <c:pt idx="6466">
                  <c:v>16</c:v>
                </c:pt>
                <c:pt idx="6467">
                  <c:v>47</c:v>
                </c:pt>
                <c:pt idx="6468">
                  <c:v>52</c:v>
                </c:pt>
                <c:pt idx="6469">
                  <c:v>39</c:v>
                </c:pt>
                <c:pt idx="6470">
                  <c:v>22</c:v>
                </c:pt>
                <c:pt idx="6471">
                  <c:v>8.44</c:v>
                </c:pt>
                <c:pt idx="6472">
                  <c:v>11.15</c:v>
                </c:pt>
                <c:pt idx="6473">
                  <c:v>9</c:v>
                </c:pt>
                <c:pt idx="6474">
                  <c:v>147</c:v>
                </c:pt>
                <c:pt idx="6475">
                  <c:v>33</c:v>
                </c:pt>
                <c:pt idx="6476">
                  <c:v>18</c:v>
                </c:pt>
                <c:pt idx="6477">
                  <c:v>46</c:v>
                </c:pt>
                <c:pt idx="6478">
                  <c:v>47</c:v>
                </c:pt>
                <c:pt idx="6479">
                  <c:v>11.5</c:v>
                </c:pt>
                <c:pt idx="6480">
                  <c:v>33</c:v>
                </c:pt>
                <c:pt idx="6481">
                  <c:v>22</c:v>
                </c:pt>
                <c:pt idx="6482">
                  <c:v>35.79</c:v>
                </c:pt>
                <c:pt idx="6483">
                  <c:v>43</c:v>
                </c:pt>
                <c:pt idx="6484">
                  <c:v>29.1</c:v>
                </c:pt>
                <c:pt idx="6485">
                  <c:v>76.53</c:v>
                </c:pt>
                <c:pt idx="6486">
                  <c:v>25.28</c:v>
                </c:pt>
                <c:pt idx="6487">
                  <c:v>11.41</c:v>
                </c:pt>
                <c:pt idx="6488">
                  <c:v>37.92</c:v>
                </c:pt>
                <c:pt idx="6489">
                  <c:v>24.33</c:v>
                </c:pt>
                <c:pt idx="6490">
                  <c:v>48.82</c:v>
                </c:pt>
                <c:pt idx="6491">
                  <c:v>7.36</c:v>
                </c:pt>
                <c:pt idx="6492">
                  <c:v>27</c:v>
                </c:pt>
                <c:pt idx="6493">
                  <c:v>39</c:v>
                </c:pt>
                <c:pt idx="6494">
                  <c:v>17.61</c:v>
                </c:pt>
                <c:pt idx="6495">
                  <c:v>126.46</c:v>
                </c:pt>
                <c:pt idx="6496">
                  <c:v>84.05</c:v>
                </c:pt>
                <c:pt idx="6497">
                  <c:v>19.38</c:v>
                </c:pt>
                <c:pt idx="6498">
                  <c:v>30.41</c:v>
                </c:pt>
                <c:pt idx="6499">
                  <c:v>18.23</c:v>
                </c:pt>
                <c:pt idx="6500">
                  <c:v>67.489999999999995</c:v>
                </c:pt>
                <c:pt idx="6501">
                  <c:v>40.15</c:v>
                </c:pt>
                <c:pt idx="6502">
                  <c:v>16.38</c:v>
                </c:pt>
                <c:pt idx="6503">
                  <c:v>15.66</c:v>
                </c:pt>
                <c:pt idx="6504">
                  <c:v>14.72</c:v>
                </c:pt>
                <c:pt idx="6505">
                  <c:v>9.75</c:v>
                </c:pt>
                <c:pt idx="6506">
                  <c:v>1.64</c:v>
                </c:pt>
                <c:pt idx="6507">
                  <c:v>12.42</c:v>
                </c:pt>
                <c:pt idx="6508">
                  <c:v>37.17</c:v>
                </c:pt>
                <c:pt idx="6509">
                  <c:v>41</c:v>
                </c:pt>
                <c:pt idx="6510">
                  <c:v>2101.5100000000002</c:v>
                </c:pt>
                <c:pt idx="6511">
                  <c:v>920.71</c:v>
                </c:pt>
                <c:pt idx="6512">
                  <c:v>24</c:v>
                </c:pt>
                <c:pt idx="6513">
                  <c:v>3676.94</c:v>
                </c:pt>
                <c:pt idx="6514">
                  <c:v>46</c:v>
                </c:pt>
                <c:pt idx="6515">
                  <c:v>14.7</c:v>
                </c:pt>
                <c:pt idx="6516">
                  <c:v>20.62</c:v>
                </c:pt>
                <c:pt idx="6517">
                  <c:v>6.04</c:v>
                </c:pt>
                <c:pt idx="6518">
                  <c:v>47.59</c:v>
                </c:pt>
                <c:pt idx="6519">
                  <c:v>22.91</c:v>
                </c:pt>
                <c:pt idx="6520">
                  <c:v>22.14</c:v>
                </c:pt>
                <c:pt idx="6521">
                  <c:v>15.96</c:v>
                </c:pt>
                <c:pt idx="6522">
                  <c:v>782.42</c:v>
                </c:pt>
                <c:pt idx="6523">
                  <c:v>2887.34</c:v>
                </c:pt>
                <c:pt idx="6524">
                  <c:v>41</c:v>
                </c:pt>
                <c:pt idx="6525">
                  <c:v>35</c:v>
                </c:pt>
                <c:pt idx="6526">
                  <c:v>16.010000000000002</c:v>
                </c:pt>
                <c:pt idx="6527">
                  <c:v>22.03</c:v>
                </c:pt>
                <c:pt idx="6528">
                  <c:v>17.7</c:v>
                </c:pt>
                <c:pt idx="6529">
                  <c:v>8835.98</c:v>
                </c:pt>
                <c:pt idx="6530">
                  <c:v>15</c:v>
                </c:pt>
                <c:pt idx="6531">
                  <c:v>1681.58</c:v>
                </c:pt>
                <c:pt idx="6532">
                  <c:v>33.85</c:v>
                </c:pt>
                <c:pt idx="6533">
                  <c:v>106.41</c:v>
                </c:pt>
                <c:pt idx="6534">
                  <c:v>23.56</c:v>
                </c:pt>
                <c:pt idx="6535">
                  <c:v>34.15</c:v>
                </c:pt>
                <c:pt idx="6536">
                  <c:v>60</c:v>
                </c:pt>
                <c:pt idx="6537">
                  <c:v>2320.3000000000002</c:v>
                </c:pt>
                <c:pt idx="6538">
                  <c:v>1928.97</c:v>
                </c:pt>
                <c:pt idx="6539">
                  <c:v>32.89</c:v>
                </c:pt>
                <c:pt idx="6540">
                  <c:v>15.49</c:v>
                </c:pt>
                <c:pt idx="6541">
                  <c:v>8.8699999999999992</c:v>
                </c:pt>
                <c:pt idx="6542">
                  <c:v>82.67</c:v>
                </c:pt>
                <c:pt idx="6543">
                  <c:v>39.270000000000003</c:v>
                </c:pt>
                <c:pt idx="6544">
                  <c:v>596.33000000000004</c:v>
                </c:pt>
                <c:pt idx="6545">
                  <c:v>33</c:v>
                </c:pt>
                <c:pt idx="6546">
                  <c:v>18.739999999999998</c:v>
                </c:pt>
                <c:pt idx="6547">
                  <c:v>14.01</c:v>
                </c:pt>
                <c:pt idx="6548">
                  <c:v>26.18</c:v>
                </c:pt>
                <c:pt idx="6549">
                  <c:v>10.09</c:v>
                </c:pt>
                <c:pt idx="6550">
                  <c:v>84.67</c:v>
                </c:pt>
                <c:pt idx="6551">
                  <c:v>21.92</c:v>
                </c:pt>
                <c:pt idx="6552">
                  <c:v>15.98</c:v>
                </c:pt>
                <c:pt idx="6553">
                  <c:v>22.66</c:v>
                </c:pt>
                <c:pt idx="6554">
                  <c:v>916.75</c:v>
                </c:pt>
                <c:pt idx="6555">
                  <c:v>20.54</c:v>
                </c:pt>
                <c:pt idx="6556">
                  <c:v>123.48</c:v>
                </c:pt>
                <c:pt idx="6557">
                  <c:v>32.75</c:v>
                </c:pt>
                <c:pt idx="6558">
                  <c:v>15</c:v>
                </c:pt>
                <c:pt idx="6559">
                  <c:v>29</c:v>
                </c:pt>
                <c:pt idx="6560">
                  <c:v>1537.68</c:v>
                </c:pt>
                <c:pt idx="6561">
                  <c:v>2687.85</c:v>
                </c:pt>
                <c:pt idx="6562">
                  <c:v>37</c:v>
                </c:pt>
                <c:pt idx="6563">
                  <c:v>725.32</c:v>
                </c:pt>
                <c:pt idx="6564">
                  <c:v>211.15</c:v>
                </c:pt>
                <c:pt idx="6565">
                  <c:v>6.88</c:v>
                </c:pt>
                <c:pt idx="6566">
                  <c:v>23.27</c:v>
                </c:pt>
                <c:pt idx="6567">
                  <c:v>22.22</c:v>
                </c:pt>
                <c:pt idx="6568">
                  <c:v>6.24</c:v>
                </c:pt>
                <c:pt idx="6569">
                  <c:v>17.62</c:v>
                </c:pt>
                <c:pt idx="6570">
                  <c:v>41</c:v>
                </c:pt>
                <c:pt idx="6571">
                  <c:v>49</c:v>
                </c:pt>
                <c:pt idx="6572">
                  <c:v>21</c:v>
                </c:pt>
                <c:pt idx="6573">
                  <c:v>31.88</c:v>
                </c:pt>
                <c:pt idx="6574">
                  <c:v>19.510000000000002</c:v>
                </c:pt>
                <c:pt idx="6575">
                  <c:v>21.53</c:v>
                </c:pt>
                <c:pt idx="6576">
                  <c:v>1176</c:v>
                </c:pt>
                <c:pt idx="6577">
                  <c:v>50</c:v>
                </c:pt>
                <c:pt idx="6578">
                  <c:v>50</c:v>
                </c:pt>
                <c:pt idx="6579">
                  <c:v>49.01</c:v>
                </c:pt>
                <c:pt idx="6580">
                  <c:v>24.98</c:v>
                </c:pt>
                <c:pt idx="6581">
                  <c:v>31.83</c:v>
                </c:pt>
                <c:pt idx="6582">
                  <c:v>11.61</c:v>
                </c:pt>
                <c:pt idx="6583">
                  <c:v>23.93</c:v>
                </c:pt>
                <c:pt idx="6584">
                  <c:v>41</c:v>
                </c:pt>
                <c:pt idx="6585">
                  <c:v>12.6</c:v>
                </c:pt>
                <c:pt idx="6586">
                  <c:v>197.67</c:v>
                </c:pt>
                <c:pt idx="6587">
                  <c:v>17.579999999999998</c:v>
                </c:pt>
                <c:pt idx="6588">
                  <c:v>58</c:v>
                </c:pt>
                <c:pt idx="6589">
                  <c:v>8.06</c:v>
                </c:pt>
                <c:pt idx="6590">
                  <c:v>14.36</c:v>
                </c:pt>
                <c:pt idx="6591">
                  <c:v>10.48</c:v>
                </c:pt>
                <c:pt idx="6592">
                  <c:v>0.1</c:v>
                </c:pt>
                <c:pt idx="6593">
                  <c:v>32</c:v>
                </c:pt>
                <c:pt idx="6594">
                  <c:v>876</c:v>
                </c:pt>
                <c:pt idx="6595">
                  <c:v>36</c:v>
                </c:pt>
                <c:pt idx="6596">
                  <c:v>33</c:v>
                </c:pt>
                <c:pt idx="6597">
                  <c:v>40.67</c:v>
                </c:pt>
                <c:pt idx="6598">
                  <c:v>60.11</c:v>
                </c:pt>
                <c:pt idx="6599">
                  <c:v>7.3</c:v>
                </c:pt>
                <c:pt idx="6600">
                  <c:v>32.36</c:v>
                </c:pt>
                <c:pt idx="6601">
                  <c:v>52</c:v>
                </c:pt>
                <c:pt idx="6602">
                  <c:v>59</c:v>
                </c:pt>
                <c:pt idx="6603">
                  <c:v>6.02</c:v>
                </c:pt>
                <c:pt idx="6604">
                  <c:v>14.56</c:v>
                </c:pt>
                <c:pt idx="6605">
                  <c:v>13</c:v>
                </c:pt>
                <c:pt idx="6606">
                  <c:v>86.45</c:v>
                </c:pt>
                <c:pt idx="6607">
                  <c:v>10.3</c:v>
                </c:pt>
                <c:pt idx="6608">
                  <c:v>29.34</c:v>
                </c:pt>
                <c:pt idx="6609">
                  <c:v>67.349999999999994</c:v>
                </c:pt>
                <c:pt idx="6610">
                  <c:v>188</c:v>
                </c:pt>
                <c:pt idx="6611">
                  <c:v>377.79</c:v>
                </c:pt>
                <c:pt idx="6612">
                  <c:v>29.79</c:v>
                </c:pt>
                <c:pt idx="6613">
                  <c:v>59</c:v>
                </c:pt>
                <c:pt idx="6614">
                  <c:v>43</c:v>
                </c:pt>
                <c:pt idx="6615">
                  <c:v>5.26</c:v>
                </c:pt>
                <c:pt idx="6616">
                  <c:v>23</c:v>
                </c:pt>
                <c:pt idx="6617">
                  <c:v>40</c:v>
                </c:pt>
                <c:pt idx="6618">
                  <c:v>5.69</c:v>
                </c:pt>
                <c:pt idx="6619">
                  <c:v>13.66</c:v>
                </c:pt>
                <c:pt idx="6620">
                  <c:v>10.54</c:v>
                </c:pt>
                <c:pt idx="6621">
                  <c:v>65</c:v>
                </c:pt>
                <c:pt idx="6622">
                  <c:v>25.33</c:v>
                </c:pt>
                <c:pt idx="6623">
                  <c:v>28</c:v>
                </c:pt>
                <c:pt idx="6624">
                  <c:v>28</c:v>
                </c:pt>
                <c:pt idx="6625">
                  <c:v>9.69</c:v>
                </c:pt>
                <c:pt idx="6626">
                  <c:v>116</c:v>
                </c:pt>
                <c:pt idx="6627">
                  <c:v>17</c:v>
                </c:pt>
                <c:pt idx="6628">
                  <c:v>9.76</c:v>
                </c:pt>
                <c:pt idx="6629">
                  <c:v>189</c:v>
                </c:pt>
                <c:pt idx="6630">
                  <c:v>19.829999999999998</c:v>
                </c:pt>
                <c:pt idx="6631">
                  <c:v>20.47</c:v>
                </c:pt>
                <c:pt idx="6632">
                  <c:v>4.68</c:v>
                </c:pt>
                <c:pt idx="6633">
                  <c:v>10.34</c:v>
                </c:pt>
                <c:pt idx="6634">
                  <c:v>39.17</c:v>
                </c:pt>
                <c:pt idx="6635">
                  <c:v>27.32</c:v>
                </c:pt>
                <c:pt idx="6636">
                  <c:v>59.29</c:v>
                </c:pt>
                <c:pt idx="6637">
                  <c:v>34.4</c:v>
                </c:pt>
                <c:pt idx="6638">
                  <c:v>17.53</c:v>
                </c:pt>
                <c:pt idx="6639">
                  <c:v>19.23</c:v>
                </c:pt>
                <c:pt idx="6640">
                  <c:v>10.28</c:v>
                </c:pt>
                <c:pt idx="6641">
                  <c:v>26.22</c:v>
                </c:pt>
                <c:pt idx="6642">
                  <c:v>13.49</c:v>
                </c:pt>
                <c:pt idx="6643">
                  <c:v>49.85</c:v>
                </c:pt>
                <c:pt idx="6644">
                  <c:v>33.29</c:v>
                </c:pt>
                <c:pt idx="6645">
                  <c:v>50</c:v>
                </c:pt>
                <c:pt idx="6646">
                  <c:v>89</c:v>
                </c:pt>
                <c:pt idx="6647">
                  <c:v>45.47</c:v>
                </c:pt>
                <c:pt idx="6648">
                  <c:v>27.7</c:v>
                </c:pt>
                <c:pt idx="6649">
                  <c:v>54.59</c:v>
                </c:pt>
                <c:pt idx="6650">
                  <c:v>59.58</c:v>
                </c:pt>
                <c:pt idx="6651">
                  <c:v>66</c:v>
                </c:pt>
                <c:pt idx="6652">
                  <c:v>33</c:v>
                </c:pt>
                <c:pt idx="6653">
                  <c:v>18</c:v>
                </c:pt>
                <c:pt idx="6654">
                  <c:v>1880.95</c:v>
                </c:pt>
                <c:pt idx="6655">
                  <c:v>67.540000000000006</c:v>
                </c:pt>
                <c:pt idx="6656">
                  <c:v>63.52</c:v>
                </c:pt>
                <c:pt idx="6657">
                  <c:v>14.39</c:v>
                </c:pt>
                <c:pt idx="6658">
                  <c:v>38.700000000000003</c:v>
                </c:pt>
                <c:pt idx="6659">
                  <c:v>42.17</c:v>
                </c:pt>
                <c:pt idx="6660">
                  <c:v>9.34</c:v>
                </c:pt>
                <c:pt idx="6661">
                  <c:v>93.62</c:v>
                </c:pt>
                <c:pt idx="6662">
                  <c:v>72.7</c:v>
                </c:pt>
                <c:pt idx="6663">
                  <c:v>16</c:v>
                </c:pt>
                <c:pt idx="6664">
                  <c:v>1138.79</c:v>
                </c:pt>
                <c:pt idx="6665">
                  <c:v>179</c:v>
                </c:pt>
                <c:pt idx="6666">
                  <c:v>917.45</c:v>
                </c:pt>
                <c:pt idx="6667">
                  <c:v>22.34</c:v>
                </c:pt>
                <c:pt idx="6668">
                  <c:v>9.85</c:v>
                </c:pt>
                <c:pt idx="6669">
                  <c:v>8.81</c:v>
                </c:pt>
                <c:pt idx="6670">
                  <c:v>576</c:v>
                </c:pt>
                <c:pt idx="6671">
                  <c:v>1225.33</c:v>
                </c:pt>
                <c:pt idx="6672">
                  <c:v>1946.57</c:v>
                </c:pt>
                <c:pt idx="6673">
                  <c:v>29</c:v>
                </c:pt>
                <c:pt idx="6674">
                  <c:v>1403</c:v>
                </c:pt>
                <c:pt idx="6675">
                  <c:v>31.37</c:v>
                </c:pt>
                <c:pt idx="6676">
                  <c:v>5.62</c:v>
                </c:pt>
                <c:pt idx="6677">
                  <c:v>37</c:v>
                </c:pt>
                <c:pt idx="6678">
                  <c:v>58.54</c:v>
                </c:pt>
                <c:pt idx="6679">
                  <c:v>22</c:v>
                </c:pt>
                <c:pt idx="6680">
                  <c:v>40</c:v>
                </c:pt>
                <c:pt idx="6681">
                  <c:v>1952.29</c:v>
                </c:pt>
                <c:pt idx="6682">
                  <c:v>10.36</c:v>
                </c:pt>
                <c:pt idx="6683">
                  <c:v>16.46</c:v>
                </c:pt>
                <c:pt idx="6684">
                  <c:v>23.11</c:v>
                </c:pt>
                <c:pt idx="6685">
                  <c:v>15.32</c:v>
                </c:pt>
                <c:pt idx="6686">
                  <c:v>33.909999999999997</c:v>
                </c:pt>
                <c:pt idx="6687">
                  <c:v>23.73</c:v>
                </c:pt>
                <c:pt idx="6688">
                  <c:v>75.25</c:v>
                </c:pt>
                <c:pt idx="6689">
                  <c:v>156</c:v>
                </c:pt>
                <c:pt idx="6690">
                  <c:v>3649.51</c:v>
                </c:pt>
                <c:pt idx="6691">
                  <c:v>2308.67</c:v>
                </c:pt>
                <c:pt idx="6692">
                  <c:v>19.420000000000002</c:v>
                </c:pt>
                <c:pt idx="6693">
                  <c:v>15.98</c:v>
                </c:pt>
                <c:pt idx="6694">
                  <c:v>35.200000000000003</c:v>
                </c:pt>
                <c:pt idx="6695">
                  <c:v>30.63</c:v>
                </c:pt>
                <c:pt idx="6696">
                  <c:v>12.86</c:v>
                </c:pt>
                <c:pt idx="6697">
                  <c:v>39.54</c:v>
                </c:pt>
                <c:pt idx="6698">
                  <c:v>46.58</c:v>
                </c:pt>
                <c:pt idx="6699">
                  <c:v>1916.51</c:v>
                </c:pt>
                <c:pt idx="6700">
                  <c:v>41</c:v>
                </c:pt>
                <c:pt idx="6701">
                  <c:v>1560.2</c:v>
                </c:pt>
                <c:pt idx="6702">
                  <c:v>43</c:v>
                </c:pt>
                <c:pt idx="6703">
                  <c:v>27</c:v>
                </c:pt>
                <c:pt idx="6704">
                  <c:v>71.790000000000006</c:v>
                </c:pt>
                <c:pt idx="6705">
                  <c:v>28.13</c:v>
                </c:pt>
                <c:pt idx="6706">
                  <c:v>31.14</c:v>
                </c:pt>
                <c:pt idx="6707">
                  <c:v>2470.4499999999998</c:v>
                </c:pt>
                <c:pt idx="6708">
                  <c:v>2179.96</c:v>
                </c:pt>
                <c:pt idx="6709">
                  <c:v>2544.7600000000002</c:v>
                </c:pt>
                <c:pt idx="6710">
                  <c:v>18.16</c:v>
                </c:pt>
                <c:pt idx="6711">
                  <c:v>26.67</c:v>
                </c:pt>
                <c:pt idx="6712">
                  <c:v>25.71</c:v>
                </c:pt>
                <c:pt idx="6713">
                  <c:v>7.14</c:v>
                </c:pt>
                <c:pt idx="6714">
                  <c:v>26.28</c:v>
                </c:pt>
                <c:pt idx="6715">
                  <c:v>24.72</c:v>
                </c:pt>
                <c:pt idx="6716">
                  <c:v>18.53</c:v>
                </c:pt>
                <c:pt idx="6717">
                  <c:v>33</c:v>
                </c:pt>
                <c:pt idx="6718">
                  <c:v>53</c:v>
                </c:pt>
                <c:pt idx="6719">
                  <c:v>66</c:v>
                </c:pt>
                <c:pt idx="6720">
                  <c:v>10.18</c:v>
                </c:pt>
                <c:pt idx="6721">
                  <c:v>18.079999999999998</c:v>
                </c:pt>
                <c:pt idx="6722">
                  <c:v>16.82</c:v>
                </c:pt>
                <c:pt idx="6723">
                  <c:v>63</c:v>
                </c:pt>
                <c:pt idx="6724">
                  <c:v>55</c:v>
                </c:pt>
                <c:pt idx="6725">
                  <c:v>40</c:v>
                </c:pt>
                <c:pt idx="6726">
                  <c:v>45</c:v>
                </c:pt>
                <c:pt idx="6727">
                  <c:v>78</c:v>
                </c:pt>
                <c:pt idx="6728">
                  <c:v>43.56</c:v>
                </c:pt>
                <c:pt idx="6729">
                  <c:v>46.65</c:v>
                </c:pt>
                <c:pt idx="6730">
                  <c:v>36.04</c:v>
                </c:pt>
                <c:pt idx="6731">
                  <c:v>14.16</c:v>
                </c:pt>
                <c:pt idx="6732">
                  <c:v>33.31</c:v>
                </c:pt>
                <c:pt idx="6733">
                  <c:v>14.97</c:v>
                </c:pt>
                <c:pt idx="6734">
                  <c:v>27</c:v>
                </c:pt>
                <c:pt idx="6735">
                  <c:v>6.36</c:v>
                </c:pt>
                <c:pt idx="6736">
                  <c:v>19.72</c:v>
                </c:pt>
                <c:pt idx="6737">
                  <c:v>47.8</c:v>
                </c:pt>
                <c:pt idx="6738">
                  <c:v>101.04</c:v>
                </c:pt>
                <c:pt idx="6739">
                  <c:v>98.83</c:v>
                </c:pt>
                <c:pt idx="6740">
                  <c:v>6.49</c:v>
                </c:pt>
                <c:pt idx="6741">
                  <c:v>69</c:v>
                </c:pt>
                <c:pt idx="6742">
                  <c:v>38</c:v>
                </c:pt>
                <c:pt idx="6743">
                  <c:v>29</c:v>
                </c:pt>
                <c:pt idx="6744">
                  <c:v>50</c:v>
                </c:pt>
                <c:pt idx="6745">
                  <c:v>23</c:v>
                </c:pt>
                <c:pt idx="6746">
                  <c:v>55.92</c:v>
                </c:pt>
                <c:pt idx="6747">
                  <c:v>15.34</c:v>
                </c:pt>
                <c:pt idx="6748">
                  <c:v>56.64</c:v>
                </c:pt>
                <c:pt idx="6749">
                  <c:v>13.76</c:v>
                </c:pt>
                <c:pt idx="6750">
                  <c:v>14.95</c:v>
                </c:pt>
                <c:pt idx="6751">
                  <c:v>7.61</c:v>
                </c:pt>
                <c:pt idx="6752">
                  <c:v>191.12</c:v>
                </c:pt>
                <c:pt idx="6753">
                  <c:v>18.11</c:v>
                </c:pt>
                <c:pt idx="6754">
                  <c:v>50.79</c:v>
                </c:pt>
                <c:pt idx="6755">
                  <c:v>35.590000000000003</c:v>
                </c:pt>
                <c:pt idx="6756">
                  <c:v>30.38</c:v>
                </c:pt>
                <c:pt idx="6757">
                  <c:v>14.51</c:v>
                </c:pt>
                <c:pt idx="6758">
                  <c:v>29.77</c:v>
                </c:pt>
                <c:pt idx="6759">
                  <c:v>17.07</c:v>
                </c:pt>
                <c:pt idx="6760">
                  <c:v>26.25</c:v>
                </c:pt>
                <c:pt idx="6761">
                  <c:v>99.69</c:v>
                </c:pt>
                <c:pt idx="6762">
                  <c:v>41</c:v>
                </c:pt>
                <c:pt idx="6763">
                  <c:v>21.23</c:v>
                </c:pt>
                <c:pt idx="6764">
                  <c:v>107.38</c:v>
                </c:pt>
                <c:pt idx="6765">
                  <c:v>111.63</c:v>
                </c:pt>
                <c:pt idx="6766">
                  <c:v>14.3</c:v>
                </c:pt>
                <c:pt idx="6767">
                  <c:v>38.24</c:v>
                </c:pt>
                <c:pt idx="6768">
                  <c:v>11.12</c:v>
                </c:pt>
                <c:pt idx="6769">
                  <c:v>39.909999999999997</c:v>
                </c:pt>
                <c:pt idx="6770">
                  <c:v>8.26</c:v>
                </c:pt>
                <c:pt idx="6771">
                  <c:v>22.92</c:v>
                </c:pt>
                <c:pt idx="6772">
                  <c:v>26</c:v>
                </c:pt>
                <c:pt idx="6773">
                  <c:v>31.48</c:v>
                </c:pt>
                <c:pt idx="6774">
                  <c:v>20.04</c:v>
                </c:pt>
                <c:pt idx="6775">
                  <c:v>193</c:v>
                </c:pt>
                <c:pt idx="6776">
                  <c:v>24.05</c:v>
                </c:pt>
                <c:pt idx="6777">
                  <c:v>28</c:v>
                </c:pt>
                <c:pt idx="6778">
                  <c:v>10.27</c:v>
                </c:pt>
                <c:pt idx="6779">
                  <c:v>60.45</c:v>
                </c:pt>
                <c:pt idx="6780">
                  <c:v>64.97</c:v>
                </c:pt>
                <c:pt idx="6781">
                  <c:v>26</c:v>
                </c:pt>
                <c:pt idx="6782">
                  <c:v>45</c:v>
                </c:pt>
                <c:pt idx="6783">
                  <c:v>43</c:v>
                </c:pt>
                <c:pt idx="6784">
                  <c:v>37</c:v>
                </c:pt>
                <c:pt idx="6785">
                  <c:v>18.03</c:v>
                </c:pt>
                <c:pt idx="6786">
                  <c:v>34.229999999999997</c:v>
                </c:pt>
                <c:pt idx="6787">
                  <c:v>146.88999999999999</c:v>
                </c:pt>
                <c:pt idx="6788">
                  <c:v>82</c:v>
                </c:pt>
                <c:pt idx="6789">
                  <c:v>67.489999999999995</c:v>
                </c:pt>
                <c:pt idx="6790">
                  <c:v>23.51</c:v>
                </c:pt>
                <c:pt idx="6791">
                  <c:v>11.84</c:v>
                </c:pt>
                <c:pt idx="6792">
                  <c:v>10.58</c:v>
                </c:pt>
                <c:pt idx="6793">
                  <c:v>8.76</c:v>
                </c:pt>
                <c:pt idx="6794">
                  <c:v>13.45</c:v>
                </c:pt>
                <c:pt idx="6795">
                  <c:v>16.79</c:v>
                </c:pt>
                <c:pt idx="6796">
                  <c:v>23.5</c:v>
                </c:pt>
                <c:pt idx="6797">
                  <c:v>18.600000000000001</c:v>
                </c:pt>
                <c:pt idx="6798">
                  <c:v>7.71</c:v>
                </c:pt>
                <c:pt idx="6799">
                  <c:v>11.24</c:v>
                </c:pt>
                <c:pt idx="6800">
                  <c:v>45</c:v>
                </c:pt>
                <c:pt idx="6801">
                  <c:v>14.46</c:v>
                </c:pt>
                <c:pt idx="6802">
                  <c:v>9.5299999999999994</c:v>
                </c:pt>
                <c:pt idx="6803">
                  <c:v>23.02</c:v>
                </c:pt>
                <c:pt idx="6804">
                  <c:v>8.44</c:v>
                </c:pt>
                <c:pt idx="6805">
                  <c:v>5.48</c:v>
                </c:pt>
                <c:pt idx="6806">
                  <c:v>90</c:v>
                </c:pt>
                <c:pt idx="6807">
                  <c:v>17</c:v>
                </c:pt>
                <c:pt idx="6808">
                  <c:v>22.15</c:v>
                </c:pt>
                <c:pt idx="6809">
                  <c:v>13.8</c:v>
                </c:pt>
                <c:pt idx="6810">
                  <c:v>161.62</c:v>
                </c:pt>
                <c:pt idx="6811">
                  <c:v>6.4</c:v>
                </c:pt>
                <c:pt idx="6812">
                  <c:v>6.08</c:v>
                </c:pt>
                <c:pt idx="6813">
                  <c:v>8.08</c:v>
                </c:pt>
                <c:pt idx="6814">
                  <c:v>8.6199999999999992</c:v>
                </c:pt>
                <c:pt idx="6815">
                  <c:v>49.4</c:v>
                </c:pt>
                <c:pt idx="6816">
                  <c:v>140</c:v>
                </c:pt>
                <c:pt idx="6817">
                  <c:v>173</c:v>
                </c:pt>
                <c:pt idx="6818">
                  <c:v>45</c:v>
                </c:pt>
                <c:pt idx="6819">
                  <c:v>99</c:v>
                </c:pt>
                <c:pt idx="6820">
                  <c:v>14.75</c:v>
                </c:pt>
                <c:pt idx="6821">
                  <c:v>14.74</c:v>
                </c:pt>
                <c:pt idx="6822">
                  <c:v>11.77</c:v>
                </c:pt>
                <c:pt idx="6823">
                  <c:v>9.6</c:v>
                </c:pt>
                <c:pt idx="6824">
                  <c:v>44</c:v>
                </c:pt>
                <c:pt idx="6825">
                  <c:v>16.420000000000002</c:v>
                </c:pt>
                <c:pt idx="6826">
                  <c:v>15.1</c:v>
                </c:pt>
                <c:pt idx="6827">
                  <c:v>63.49</c:v>
                </c:pt>
                <c:pt idx="6828">
                  <c:v>45</c:v>
                </c:pt>
                <c:pt idx="6829">
                  <c:v>70</c:v>
                </c:pt>
                <c:pt idx="6830">
                  <c:v>80.41</c:v>
                </c:pt>
                <c:pt idx="6831">
                  <c:v>6.74</c:v>
                </c:pt>
                <c:pt idx="6832">
                  <c:v>25.72</c:v>
                </c:pt>
                <c:pt idx="6833">
                  <c:v>27.72</c:v>
                </c:pt>
                <c:pt idx="6834">
                  <c:v>17.899999999999999</c:v>
                </c:pt>
                <c:pt idx="6835">
                  <c:v>17.79</c:v>
                </c:pt>
                <c:pt idx="6836">
                  <c:v>19.23</c:v>
                </c:pt>
                <c:pt idx="6837">
                  <c:v>8.2200000000000006</c:v>
                </c:pt>
                <c:pt idx="6838">
                  <c:v>28.75</c:v>
                </c:pt>
                <c:pt idx="6839">
                  <c:v>39.590000000000003</c:v>
                </c:pt>
                <c:pt idx="6840">
                  <c:v>16.79</c:v>
                </c:pt>
                <c:pt idx="6841">
                  <c:v>34.36</c:v>
                </c:pt>
                <c:pt idx="6842">
                  <c:v>17</c:v>
                </c:pt>
                <c:pt idx="6843">
                  <c:v>21</c:v>
                </c:pt>
                <c:pt idx="6844">
                  <c:v>11.01</c:v>
                </c:pt>
                <c:pt idx="6845">
                  <c:v>29.74</c:v>
                </c:pt>
                <c:pt idx="6846">
                  <c:v>36.78</c:v>
                </c:pt>
                <c:pt idx="6847">
                  <c:v>20.14</c:v>
                </c:pt>
                <c:pt idx="6848">
                  <c:v>121</c:v>
                </c:pt>
                <c:pt idx="6849">
                  <c:v>49</c:v>
                </c:pt>
                <c:pt idx="6850">
                  <c:v>36.19</c:v>
                </c:pt>
                <c:pt idx="6851">
                  <c:v>36.270000000000003</c:v>
                </c:pt>
                <c:pt idx="6852">
                  <c:v>30.55</c:v>
                </c:pt>
                <c:pt idx="6853">
                  <c:v>18.45</c:v>
                </c:pt>
                <c:pt idx="6854">
                  <c:v>19.04</c:v>
                </c:pt>
                <c:pt idx="6855">
                  <c:v>30.24</c:v>
                </c:pt>
                <c:pt idx="6856">
                  <c:v>17</c:v>
                </c:pt>
                <c:pt idx="6857">
                  <c:v>155</c:v>
                </c:pt>
                <c:pt idx="6858">
                  <c:v>6.52</c:v>
                </c:pt>
                <c:pt idx="6859">
                  <c:v>5.24</c:v>
                </c:pt>
                <c:pt idx="6860">
                  <c:v>116</c:v>
                </c:pt>
                <c:pt idx="6861">
                  <c:v>14.8</c:v>
                </c:pt>
                <c:pt idx="6862">
                  <c:v>16.41</c:v>
                </c:pt>
                <c:pt idx="6863">
                  <c:v>5.35</c:v>
                </c:pt>
                <c:pt idx="6864">
                  <c:v>42.37</c:v>
                </c:pt>
                <c:pt idx="6865">
                  <c:v>28.12</c:v>
                </c:pt>
                <c:pt idx="6866">
                  <c:v>6.83</c:v>
                </c:pt>
                <c:pt idx="6867">
                  <c:v>28</c:v>
                </c:pt>
                <c:pt idx="6868">
                  <c:v>121</c:v>
                </c:pt>
                <c:pt idx="6869">
                  <c:v>158.27000000000001</c:v>
                </c:pt>
                <c:pt idx="6870">
                  <c:v>14.58</c:v>
                </c:pt>
                <c:pt idx="6871">
                  <c:v>18.739999999999998</c:v>
                </c:pt>
                <c:pt idx="6872">
                  <c:v>23.18</c:v>
                </c:pt>
                <c:pt idx="6873">
                  <c:v>45.41</c:v>
                </c:pt>
                <c:pt idx="6874">
                  <c:v>28</c:v>
                </c:pt>
                <c:pt idx="6875">
                  <c:v>35.22</c:v>
                </c:pt>
                <c:pt idx="6876">
                  <c:v>19.98</c:v>
                </c:pt>
                <c:pt idx="6877">
                  <c:v>9.75</c:v>
                </c:pt>
                <c:pt idx="6878">
                  <c:v>34.880000000000003</c:v>
                </c:pt>
                <c:pt idx="6879">
                  <c:v>4.5</c:v>
                </c:pt>
                <c:pt idx="6880">
                  <c:v>23.04</c:v>
                </c:pt>
                <c:pt idx="6881">
                  <c:v>26.63</c:v>
                </c:pt>
                <c:pt idx="6882">
                  <c:v>42.92</c:v>
                </c:pt>
                <c:pt idx="6883">
                  <c:v>44.34</c:v>
                </c:pt>
                <c:pt idx="6884">
                  <c:v>22.16</c:v>
                </c:pt>
                <c:pt idx="6885">
                  <c:v>30</c:v>
                </c:pt>
                <c:pt idx="6886">
                  <c:v>22.32</c:v>
                </c:pt>
                <c:pt idx="6887">
                  <c:v>22.67</c:v>
                </c:pt>
                <c:pt idx="6888">
                  <c:v>12.87</c:v>
                </c:pt>
                <c:pt idx="6889">
                  <c:v>118.51</c:v>
                </c:pt>
                <c:pt idx="6890">
                  <c:v>21.5</c:v>
                </c:pt>
                <c:pt idx="6891">
                  <c:v>11.81</c:v>
                </c:pt>
                <c:pt idx="6892">
                  <c:v>108.86</c:v>
                </c:pt>
                <c:pt idx="6893">
                  <c:v>20.059999999999999</c:v>
                </c:pt>
                <c:pt idx="6894">
                  <c:v>12.68</c:v>
                </c:pt>
                <c:pt idx="6895">
                  <c:v>734.1</c:v>
                </c:pt>
                <c:pt idx="6896">
                  <c:v>17.010000000000002</c:v>
                </c:pt>
                <c:pt idx="6897">
                  <c:v>1916</c:v>
                </c:pt>
                <c:pt idx="6898">
                  <c:v>43</c:v>
                </c:pt>
                <c:pt idx="6899">
                  <c:v>24</c:v>
                </c:pt>
                <c:pt idx="6900">
                  <c:v>29.57</c:v>
                </c:pt>
                <c:pt idx="6901">
                  <c:v>28.19</c:v>
                </c:pt>
                <c:pt idx="6902">
                  <c:v>14.7</c:v>
                </c:pt>
                <c:pt idx="6903">
                  <c:v>20.02</c:v>
                </c:pt>
                <c:pt idx="6904">
                  <c:v>16.43</c:v>
                </c:pt>
                <c:pt idx="6905">
                  <c:v>49.76</c:v>
                </c:pt>
                <c:pt idx="6906">
                  <c:v>1501.46</c:v>
                </c:pt>
                <c:pt idx="6907">
                  <c:v>25</c:v>
                </c:pt>
                <c:pt idx="6908">
                  <c:v>31.77</c:v>
                </c:pt>
                <c:pt idx="6909">
                  <c:v>13.85</c:v>
                </c:pt>
                <c:pt idx="6910">
                  <c:v>181</c:v>
                </c:pt>
                <c:pt idx="6911">
                  <c:v>101</c:v>
                </c:pt>
                <c:pt idx="6912">
                  <c:v>36</c:v>
                </c:pt>
                <c:pt idx="6913">
                  <c:v>9.27</c:v>
                </c:pt>
                <c:pt idx="6914">
                  <c:v>38</c:v>
                </c:pt>
                <c:pt idx="6915">
                  <c:v>45.92</c:v>
                </c:pt>
                <c:pt idx="6916">
                  <c:v>31</c:v>
                </c:pt>
                <c:pt idx="6917">
                  <c:v>30</c:v>
                </c:pt>
                <c:pt idx="6918">
                  <c:v>39</c:v>
                </c:pt>
                <c:pt idx="6919">
                  <c:v>112</c:v>
                </c:pt>
                <c:pt idx="6920">
                  <c:v>26.21</c:v>
                </c:pt>
                <c:pt idx="6921">
                  <c:v>49</c:v>
                </c:pt>
                <c:pt idx="6922">
                  <c:v>32.479999999999997</c:v>
                </c:pt>
                <c:pt idx="6923">
                  <c:v>194</c:v>
                </c:pt>
                <c:pt idx="6924">
                  <c:v>33</c:v>
                </c:pt>
                <c:pt idx="6925">
                  <c:v>13.57</c:v>
                </c:pt>
                <c:pt idx="6926">
                  <c:v>24.6</c:v>
                </c:pt>
                <c:pt idx="6927">
                  <c:v>21.67</c:v>
                </c:pt>
                <c:pt idx="6928">
                  <c:v>31.28</c:v>
                </c:pt>
                <c:pt idx="6929">
                  <c:v>22.11</c:v>
                </c:pt>
                <c:pt idx="6930">
                  <c:v>20.78</c:v>
                </c:pt>
                <c:pt idx="6931">
                  <c:v>6.43</c:v>
                </c:pt>
                <c:pt idx="6932">
                  <c:v>17.46</c:v>
                </c:pt>
                <c:pt idx="6933">
                  <c:v>6.53</c:v>
                </c:pt>
                <c:pt idx="6934">
                  <c:v>25.14</c:v>
                </c:pt>
                <c:pt idx="6935">
                  <c:v>26.76</c:v>
                </c:pt>
                <c:pt idx="6936">
                  <c:v>56.07</c:v>
                </c:pt>
                <c:pt idx="6937">
                  <c:v>29.84</c:v>
                </c:pt>
                <c:pt idx="6938">
                  <c:v>13.19</c:v>
                </c:pt>
                <c:pt idx="6939">
                  <c:v>81</c:v>
                </c:pt>
                <c:pt idx="6940">
                  <c:v>42</c:v>
                </c:pt>
                <c:pt idx="6941">
                  <c:v>8.1999999999999993</c:v>
                </c:pt>
                <c:pt idx="6942">
                  <c:v>17.760000000000002</c:v>
                </c:pt>
                <c:pt idx="6943">
                  <c:v>1270.49</c:v>
                </c:pt>
                <c:pt idx="6944">
                  <c:v>49.23</c:v>
                </c:pt>
                <c:pt idx="6945">
                  <c:v>49.84</c:v>
                </c:pt>
                <c:pt idx="6946">
                  <c:v>40.880000000000003</c:v>
                </c:pt>
                <c:pt idx="6947">
                  <c:v>15.11</c:v>
                </c:pt>
                <c:pt idx="6948">
                  <c:v>28</c:v>
                </c:pt>
                <c:pt idx="6949">
                  <c:v>31</c:v>
                </c:pt>
                <c:pt idx="6950">
                  <c:v>38</c:v>
                </c:pt>
                <c:pt idx="6951">
                  <c:v>34</c:v>
                </c:pt>
                <c:pt idx="6952">
                  <c:v>27.26</c:v>
                </c:pt>
                <c:pt idx="6953">
                  <c:v>28.73</c:v>
                </c:pt>
                <c:pt idx="6954">
                  <c:v>14.18</c:v>
                </c:pt>
                <c:pt idx="6955">
                  <c:v>22.15</c:v>
                </c:pt>
                <c:pt idx="6956">
                  <c:v>16.12</c:v>
                </c:pt>
                <c:pt idx="6957">
                  <c:v>37</c:v>
                </c:pt>
                <c:pt idx="6958">
                  <c:v>9.98</c:v>
                </c:pt>
                <c:pt idx="6959">
                  <c:v>24.41</c:v>
                </c:pt>
                <c:pt idx="6960">
                  <c:v>142.35</c:v>
                </c:pt>
                <c:pt idx="6961">
                  <c:v>13.05</c:v>
                </c:pt>
                <c:pt idx="6962">
                  <c:v>50.03</c:v>
                </c:pt>
                <c:pt idx="6963">
                  <c:v>21.35</c:v>
                </c:pt>
                <c:pt idx="6964">
                  <c:v>40</c:v>
                </c:pt>
                <c:pt idx="6965">
                  <c:v>44.2</c:v>
                </c:pt>
                <c:pt idx="6966">
                  <c:v>15.98</c:v>
                </c:pt>
                <c:pt idx="6967">
                  <c:v>14.56</c:v>
                </c:pt>
                <c:pt idx="6968">
                  <c:v>21.59</c:v>
                </c:pt>
                <c:pt idx="6969">
                  <c:v>18.079999999999998</c:v>
                </c:pt>
                <c:pt idx="6970">
                  <c:v>19.989999999999998</c:v>
                </c:pt>
                <c:pt idx="6971">
                  <c:v>25.51</c:v>
                </c:pt>
                <c:pt idx="6972">
                  <c:v>24.79</c:v>
                </c:pt>
                <c:pt idx="6973">
                  <c:v>34.26</c:v>
                </c:pt>
                <c:pt idx="6974">
                  <c:v>22.62</c:v>
                </c:pt>
                <c:pt idx="6975">
                  <c:v>18.72</c:v>
                </c:pt>
                <c:pt idx="6976">
                  <c:v>29.75</c:v>
                </c:pt>
                <c:pt idx="6977">
                  <c:v>22</c:v>
                </c:pt>
                <c:pt idx="6978">
                  <c:v>33.35</c:v>
                </c:pt>
                <c:pt idx="6979">
                  <c:v>34.99</c:v>
                </c:pt>
                <c:pt idx="6980">
                  <c:v>23.68</c:v>
                </c:pt>
                <c:pt idx="6981">
                  <c:v>21.45</c:v>
                </c:pt>
                <c:pt idx="6982">
                  <c:v>45</c:v>
                </c:pt>
                <c:pt idx="6983">
                  <c:v>19.149999999999999</c:v>
                </c:pt>
                <c:pt idx="6984">
                  <c:v>26.63</c:v>
                </c:pt>
                <c:pt idx="6985">
                  <c:v>18</c:v>
                </c:pt>
                <c:pt idx="6986">
                  <c:v>27</c:v>
                </c:pt>
                <c:pt idx="6987">
                  <c:v>179</c:v>
                </c:pt>
                <c:pt idx="6988">
                  <c:v>45.88</c:v>
                </c:pt>
                <c:pt idx="6989">
                  <c:v>27.23</c:v>
                </c:pt>
                <c:pt idx="6990">
                  <c:v>25.23</c:v>
                </c:pt>
                <c:pt idx="6991">
                  <c:v>8.48</c:v>
                </c:pt>
                <c:pt idx="6992">
                  <c:v>48</c:v>
                </c:pt>
                <c:pt idx="6993">
                  <c:v>151</c:v>
                </c:pt>
                <c:pt idx="6994">
                  <c:v>42</c:v>
                </c:pt>
                <c:pt idx="6995">
                  <c:v>18.170000000000002</c:v>
                </c:pt>
                <c:pt idx="6996">
                  <c:v>56.81</c:v>
                </c:pt>
                <c:pt idx="6997">
                  <c:v>18.41</c:v>
                </c:pt>
                <c:pt idx="6998">
                  <c:v>50</c:v>
                </c:pt>
                <c:pt idx="6999">
                  <c:v>15.39</c:v>
                </c:pt>
                <c:pt idx="7000">
                  <c:v>18.350000000000001</c:v>
                </c:pt>
                <c:pt idx="7001">
                  <c:v>32.82</c:v>
                </c:pt>
                <c:pt idx="7002">
                  <c:v>16.2</c:v>
                </c:pt>
                <c:pt idx="7003">
                  <c:v>23.93</c:v>
                </c:pt>
                <c:pt idx="7004">
                  <c:v>2.63</c:v>
                </c:pt>
                <c:pt idx="7005">
                  <c:v>21.65</c:v>
                </c:pt>
                <c:pt idx="7006">
                  <c:v>13.08</c:v>
                </c:pt>
                <c:pt idx="7007">
                  <c:v>25</c:v>
                </c:pt>
                <c:pt idx="7008">
                  <c:v>28.82</c:v>
                </c:pt>
                <c:pt idx="7009">
                  <c:v>36.35</c:v>
                </c:pt>
                <c:pt idx="7010">
                  <c:v>23.07</c:v>
                </c:pt>
                <c:pt idx="7011">
                  <c:v>19.5</c:v>
                </c:pt>
                <c:pt idx="7012">
                  <c:v>30.3</c:v>
                </c:pt>
                <c:pt idx="7013">
                  <c:v>42.14</c:v>
                </c:pt>
                <c:pt idx="7014">
                  <c:v>11.68</c:v>
                </c:pt>
                <c:pt idx="7015">
                  <c:v>13.59</c:v>
                </c:pt>
                <c:pt idx="7016">
                  <c:v>13.77</c:v>
                </c:pt>
                <c:pt idx="7017">
                  <c:v>80.03</c:v>
                </c:pt>
                <c:pt idx="7018">
                  <c:v>21.65</c:v>
                </c:pt>
                <c:pt idx="7019">
                  <c:v>16.149999999999999</c:v>
                </c:pt>
                <c:pt idx="7020">
                  <c:v>86</c:v>
                </c:pt>
                <c:pt idx="7021">
                  <c:v>33</c:v>
                </c:pt>
                <c:pt idx="7022">
                  <c:v>24</c:v>
                </c:pt>
                <c:pt idx="7023">
                  <c:v>66</c:v>
                </c:pt>
                <c:pt idx="7024">
                  <c:v>34</c:v>
                </c:pt>
                <c:pt idx="7025">
                  <c:v>35</c:v>
                </c:pt>
                <c:pt idx="7026">
                  <c:v>166</c:v>
                </c:pt>
                <c:pt idx="7027">
                  <c:v>91</c:v>
                </c:pt>
                <c:pt idx="7028">
                  <c:v>22.99</c:v>
                </c:pt>
                <c:pt idx="7029">
                  <c:v>51</c:v>
                </c:pt>
                <c:pt idx="7030">
                  <c:v>15.51</c:v>
                </c:pt>
                <c:pt idx="7031">
                  <c:v>10.31</c:v>
                </c:pt>
                <c:pt idx="7032">
                  <c:v>39</c:v>
                </c:pt>
                <c:pt idx="7033">
                  <c:v>23.84</c:v>
                </c:pt>
                <c:pt idx="7034">
                  <c:v>49.6</c:v>
                </c:pt>
                <c:pt idx="7035">
                  <c:v>6.74</c:v>
                </c:pt>
                <c:pt idx="7036">
                  <c:v>83.68</c:v>
                </c:pt>
                <c:pt idx="7037">
                  <c:v>41.67</c:v>
                </c:pt>
                <c:pt idx="7038">
                  <c:v>11.26</c:v>
                </c:pt>
                <c:pt idx="7039">
                  <c:v>12.87</c:v>
                </c:pt>
                <c:pt idx="7040">
                  <c:v>32.14</c:v>
                </c:pt>
                <c:pt idx="7041">
                  <c:v>55.26</c:v>
                </c:pt>
                <c:pt idx="7042">
                  <c:v>25.66</c:v>
                </c:pt>
                <c:pt idx="7043">
                  <c:v>27.76</c:v>
                </c:pt>
                <c:pt idx="7044">
                  <c:v>12.32</c:v>
                </c:pt>
                <c:pt idx="7045">
                  <c:v>74.760000000000005</c:v>
                </c:pt>
                <c:pt idx="7046">
                  <c:v>14.6</c:v>
                </c:pt>
                <c:pt idx="7047">
                  <c:v>32.229999999999997</c:v>
                </c:pt>
                <c:pt idx="7048">
                  <c:v>24.03</c:v>
                </c:pt>
                <c:pt idx="7049">
                  <c:v>5.54</c:v>
                </c:pt>
                <c:pt idx="7050">
                  <c:v>59.94</c:v>
                </c:pt>
                <c:pt idx="7051">
                  <c:v>18.48</c:v>
                </c:pt>
                <c:pt idx="7052">
                  <c:v>9.6999999999999993</c:v>
                </c:pt>
                <c:pt idx="7053">
                  <c:v>1711.39</c:v>
                </c:pt>
                <c:pt idx="7054">
                  <c:v>46</c:v>
                </c:pt>
                <c:pt idx="7055">
                  <c:v>37</c:v>
                </c:pt>
                <c:pt idx="7056">
                  <c:v>892.09</c:v>
                </c:pt>
                <c:pt idx="7057">
                  <c:v>124</c:v>
                </c:pt>
                <c:pt idx="7058">
                  <c:v>42</c:v>
                </c:pt>
                <c:pt idx="7059">
                  <c:v>1843.14</c:v>
                </c:pt>
                <c:pt idx="7060">
                  <c:v>13.73</c:v>
                </c:pt>
                <c:pt idx="7061">
                  <c:v>15.38</c:v>
                </c:pt>
                <c:pt idx="7062">
                  <c:v>6.16</c:v>
                </c:pt>
                <c:pt idx="7063">
                  <c:v>1640.83</c:v>
                </c:pt>
                <c:pt idx="7064">
                  <c:v>862.95</c:v>
                </c:pt>
                <c:pt idx="7065">
                  <c:v>1085</c:v>
                </c:pt>
                <c:pt idx="7066">
                  <c:v>20.55</c:v>
                </c:pt>
                <c:pt idx="7067">
                  <c:v>44.1</c:v>
                </c:pt>
                <c:pt idx="7068">
                  <c:v>2886.52</c:v>
                </c:pt>
                <c:pt idx="7069">
                  <c:v>2588.0100000000002</c:v>
                </c:pt>
                <c:pt idx="7070">
                  <c:v>1396.23</c:v>
                </c:pt>
                <c:pt idx="7071">
                  <c:v>664.43</c:v>
                </c:pt>
                <c:pt idx="7072">
                  <c:v>1059.8399999999999</c:v>
                </c:pt>
                <c:pt idx="7073">
                  <c:v>990.55</c:v>
                </c:pt>
                <c:pt idx="7074">
                  <c:v>16.03</c:v>
                </c:pt>
                <c:pt idx="7075">
                  <c:v>12.32</c:v>
                </c:pt>
                <c:pt idx="7076">
                  <c:v>27.48</c:v>
                </c:pt>
                <c:pt idx="7077">
                  <c:v>40</c:v>
                </c:pt>
                <c:pt idx="7078">
                  <c:v>94</c:v>
                </c:pt>
                <c:pt idx="7079">
                  <c:v>2280.36</c:v>
                </c:pt>
                <c:pt idx="7080">
                  <c:v>20</c:v>
                </c:pt>
                <c:pt idx="7081">
                  <c:v>3712.56</c:v>
                </c:pt>
                <c:pt idx="7082">
                  <c:v>1636.72</c:v>
                </c:pt>
                <c:pt idx="7083">
                  <c:v>9.98</c:v>
                </c:pt>
                <c:pt idx="7084">
                  <c:v>6.95</c:v>
                </c:pt>
                <c:pt idx="7085">
                  <c:v>55</c:v>
                </c:pt>
                <c:pt idx="7086">
                  <c:v>180</c:v>
                </c:pt>
                <c:pt idx="7087">
                  <c:v>22</c:v>
                </c:pt>
                <c:pt idx="7088">
                  <c:v>42.78</c:v>
                </c:pt>
                <c:pt idx="7089">
                  <c:v>17.38</c:v>
                </c:pt>
                <c:pt idx="7090">
                  <c:v>16.260000000000002</c:v>
                </c:pt>
                <c:pt idx="7091">
                  <c:v>15.34</c:v>
                </c:pt>
                <c:pt idx="7092">
                  <c:v>17.88</c:v>
                </c:pt>
                <c:pt idx="7093">
                  <c:v>2854.74</c:v>
                </c:pt>
                <c:pt idx="7094">
                  <c:v>36</c:v>
                </c:pt>
                <c:pt idx="7095">
                  <c:v>4054.77</c:v>
                </c:pt>
                <c:pt idx="7096">
                  <c:v>53</c:v>
                </c:pt>
                <c:pt idx="7097">
                  <c:v>14.16</c:v>
                </c:pt>
                <c:pt idx="7098">
                  <c:v>11.66</c:v>
                </c:pt>
                <c:pt idx="7099">
                  <c:v>17.47</c:v>
                </c:pt>
                <c:pt idx="7100">
                  <c:v>1174</c:v>
                </c:pt>
                <c:pt idx="7101">
                  <c:v>55</c:v>
                </c:pt>
                <c:pt idx="7102">
                  <c:v>28.85</c:v>
                </c:pt>
                <c:pt idx="7103">
                  <c:v>28.06</c:v>
                </c:pt>
                <c:pt idx="7104">
                  <c:v>64</c:v>
                </c:pt>
                <c:pt idx="7105">
                  <c:v>33</c:v>
                </c:pt>
                <c:pt idx="7106">
                  <c:v>61</c:v>
                </c:pt>
                <c:pt idx="7107">
                  <c:v>40.54</c:v>
                </c:pt>
                <c:pt idx="7108">
                  <c:v>11.52</c:v>
                </c:pt>
                <c:pt idx="7109">
                  <c:v>6.29</c:v>
                </c:pt>
                <c:pt idx="7110">
                  <c:v>15.88</c:v>
                </c:pt>
                <c:pt idx="7111">
                  <c:v>22.28</c:v>
                </c:pt>
                <c:pt idx="7112">
                  <c:v>31</c:v>
                </c:pt>
                <c:pt idx="7113">
                  <c:v>40.98</c:v>
                </c:pt>
                <c:pt idx="7114">
                  <c:v>34.61</c:v>
                </c:pt>
                <c:pt idx="7115">
                  <c:v>12.19</c:v>
                </c:pt>
                <c:pt idx="7116">
                  <c:v>9.92</c:v>
                </c:pt>
                <c:pt idx="7117">
                  <c:v>10.19</c:v>
                </c:pt>
                <c:pt idx="7118">
                  <c:v>61</c:v>
                </c:pt>
                <c:pt idx="7119">
                  <c:v>18.73</c:v>
                </c:pt>
                <c:pt idx="7120">
                  <c:v>8.01</c:v>
                </c:pt>
                <c:pt idx="7121">
                  <c:v>17.420000000000002</c:v>
                </c:pt>
                <c:pt idx="7122">
                  <c:v>130</c:v>
                </c:pt>
                <c:pt idx="7123">
                  <c:v>156</c:v>
                </c:pt>
                <c:pt idx="7124">
                  <c:v>20</c:v>
                </c:pt>
                <c:pt idx="7125">
                  <c:v>17</c:v>
                </c:pt>
                <c:pt idx="7126">
                  <c:v>43</c:v>
                </c:pt>
                <c:pt idx="7127">
                  <c:v>182</c:v>
                </c:pt>
                <c:pt idx="7128">
                  <c:v>20</c:v>
                </c:pt>
                <c:pt idx="7129">
                  <c:v>30</c:v>
                </c:pt>
                <c:pt idx="7130">
                  <c:v>6.21</c:v>
                </c:pt>
                <c:pt idx="7131">
                  <c:v>42</c:v>
                </c:pt>
                <c:pt idx="7132">
                  <c:v>20</c:v>
                </c:pt>
                <c:pt idx="7133">
                  <c:v>77</c:v>
                </c:pt>
                <c:pt idx="7134">
                  <c:v>21</c:v>
                </c:pt>
                <c:pt idx="7135">
                  <c:v>41.7</c:v>
                </c:pt>
                <c:pt idx="7136">
                  <c:v>39</c:v>
                </c:pt>
                <c:pt idx="7137">
                  <c:v>34</c:v>
                </c:pt>
                <c:pt idx="7138">
                  <c:v>36</c:v>
                </c:pt>
                <c:pt idx="7139">
                  <c:v>22.7</c:v>
                </c:pt>
                <c:pt idx="7140">
                  <c:v>36</c:v>
                </c:pt>
                <c:pt idx="7141">
                  <c:v>10.050000000000001</c:v>
                </c:pt>
                <c:pt idx="7142">
                  <c:v>16.940000000000001</c:v>
                </c:pt>
                <c:pt idx="7143">
                  <c:v>31.34</c:v>
                </c:pt>
                <c:pt idx="7144">
                  <c:v>29</c:v>
                </c:pt>
                <c:pt idx="7145">
                  <c:v>113</c:v>
                </c:pt>
                <c:pt idx="7146">
                  <c:v>54</c:v>
                </c:pt>
                <c:pt idx="7147">
                  <c:v>95.45</c:v>
                </c:pt>
                <c:pt idx="7148">
                  <c:v>8.7100000000000009</c:v>
                </c:pt>
                <c:pt idx="7149">
                  <c:v>81.36</c:v>
                </c:pt>
                <c:pt idx="7150">
                  <c:v>10.94</c:v>
                </c:pt>
                <c:pt idx="7151">
                  <c:v>22.59</c:v>
                </c:pt>
                <c:pt idx="7152">
                  <c:v>17.59</c:v>
                </c:pt>
                <c:pt idx="7153">
                  <c:v>13.14</c:v>
                </c:pt>
                <c:pt idx="7154">
                  <c:v>14.18</c:v>
                </c:pt>
                <c:pt idx="7155">
                  <c:v>38.31</c:v>
                </c:pt>
                <c:pt idx="7156">
                  <c:v>47.52</c:v>
                </c:pt>
                <c:pt idx="7157">
                  <c:v>12.47</c:v>
                </c:pt>
                <c:pt idx="7158">
                  <c:v>138.01</c:v>
                </c:pt>
                <c:pt idx="7159">
                  <c:v>93.52</c:v>
                </c:pt>
                <c:pt idx="7160">
                  <c:v>1202</c:v>
                </c:pt>
                <c:pt idx="7161">
                  <c:v>5.15</c:v>
                </c:pt>
                <c:pt idx="7162">
                  <c:v>8.75</c:v>
                </c:pt>
                <c:pt idx="7163">
                  <c:v>73.489999999999995</c:v>
                </c:pt>
                <c:pt idx="7164">
                  <c:v>26.37</c:v>
                </c:pt>
                <c:pt idx="7165">
                  <c:v>8.99</c:v>
                </c:pt>
                <c:pt idx="7166">
                  <c:v>26.23</c:v>
                </c:pt>
                <c:pt idx="7167">
                  <c:v>9.2100000000000009</c:v>
                </c:pt>
                <c:pt idx="7168">
                  <c:v>45</c:v>
                </c:pt>
                <c:pt idx="7169">
                  <c:v>18.11</c:v>
                </c:pt>
                <c:pt idx="7170">
                  <c:v>22.41</c:v>
                </c:pt>
                <c:pt idx="7171">
                  <c:v>18.87</c:v>
                </c:pt>
                <c:pt idx="7172">
                  <c:v>54.4</c:v>
                </c:pt>
                <c:pt idx="7173">
                  <c:v>36.65</c:v>
                </c:pt>
                <c:pt idx="7174">
                  <c:v>12.48</c:v>
                </c:pt>
                <c:pt idx="7175">
                  <c:v>12.23</c:v>
                </c:pt>
                <c:pt idx="7176">
                  <c:v>144</c:v>
                </c:pt>
                <c:pt idx="7177">
                  <c:v>2443.2399999999998</c:v>
                </c:pt>
                <c:pt idx="7178">
                  <c:v>2718.51</c:v>
                </c:pt>
                <c:pt idx="7179">
                  <c:v>207.68</c:v>
                </c:pt>
                <c:pt idx="7180">
                  <c:v>6.25</c:v>
                </c:pt>
                <c:pt idx="7181">
                  <c:v>996.24</c:v>
                </c:pt>
                <c:pt idx="7182">
                  <c:v>1757.81</c:v>
                </c:pt>
                <c:pt idx="7183">
                  <c:v>12.15</c:v>
                </c:pt>
                <c:pt idx="7184">
                  <c:v>6.86</c:v>
                </c:pt>
                <c:pt idx="7185">
                  <c:v>99.59</c:v>
                </c:pt>
                <c:pt idx="7186">
                  <c:v>39</c:v>
                </c:pt>
                <c:pt idx="7187">
                  <c:v>761.33</c:v>
                </c:pt>
                <c:pt idx="7188">
                  <c:v>28</c:v>
                </c:pt>
                <c:pt idx="7189">
                  <c:v>1037.07</c:v>
                </c:pt>
                <c:pt idx="7190">
                  <c:v>6.32</c:v>
                </c:pt>
                <c:pt idx="7191">
                  <c:v>19.95</c:v>
                </c:pt>
                <c:pt idx="7192">
                  <c:v>19.440000000000001</c:v>
                </c:pt>
                <c:pt idx="7193">
                  <c:v>3.21</c:v>
                </c:pt>
                <c:pt idx="7194">
                  <c:v>197</c:v>
                </c:pt>
                <c:pt idx="7195">
                  <c:v>32</c:v>
                </c:pt>
                <c:pt idx="7196">
                  <c:v>38.049999999999997</c:v>
                </c:pt>
                <c:pt idx="7197">
                  <c:v>15.24</c:v>
                </c:pt>
                <c:pt idx="7198">
                  <c:v>172.57</c:v>
                </c:pt>
                <c:pt idx="7199">
                  <c:v>8.65</c:v>
                </c:pt>
                <c:pt idx="7200">
                  <c:v>7.41</c:v>
                </c:pt>
                <c:pt idx="7201">
                  <c:v>909.61</c:v>
                </c:pt>
                <c:pt idx="7202">
                  <c:v>9.66</c:v>
                </c:pt>
                <c:pt idx="7203">
                  <c:v>970.47</c:v>
                </c:pt>
                <c:pt idx="7204">
                  <c:v>46</c:v>
                </c:pt>
                <c:pt idx="7205">
                  <c:v>28.74</c:v>
                </c:pt>
                <c:pt idx="7206">
                  <c:v>12.03</c:v>
                </c:pt>
                <c:pt idx="7207">
                  <c:v>27</c:v>
                </c:pt>
                <c:pt idx="7208">
                  <c:v>1002.13</c:v>
                </c:pt>
                <c:pt idx="7209">
                  <c:v>1541.12</c:v>
                </c:pt>
                <c:pt idx="7210">
                  <c:v>1099.7</c:v>
                </c:pt>
                <c:pt idx="7211">
                  <c:v>1272.47</c:v>
                </c:pt>
                <c:pt idx="7212">
                  <c:v>20</c:v>
                </c:pt>
                <c:pt idx="7213">
                  <c:v>982.71</c:v>
                </c:pt>
                <c:pt idx="7214">
                  <c:v>17.239999999999998</c:v>
                </c:pt>
                <c:pt idx="7215">
                  <c:v>31.95</c:v>
                </c:pt>
                <c:pt idx="7216">
                  <c:v>51.54</c:v>
                </c:pt>
                <c:pt idx="7217">
                  <c:v>45</c:v>
                </c:pt>
                <c:pt idx="7218">
                  <c:v>29</c:v>
                </c:pt>
                <c:pt idx="7219">
                  <c:v>29</c:v>
                </c:pt>
                <c:pt idx="7220">
                  <c:v>22.08</c:v>
                </c:pt>
                <c:pt idx="7221">
                  <c:v>17.84</c:v>
                </c:pt>
                <c:pt idx="7222">
                  <c:v>27.91</c:v>
                </c:pt>
                <c:pt idx="7223">
                  <c:v>27.7</c:v>
                </c:pt>
                <c:pt idx="7224">
                  <c:v>8.06</c:v>
                </c:pt>
                <c:pt idx="7225">
                  <c:v>20</c:v>
                </c:pt>
                <c:pt idx="7226">
                  <c:v>34</c:v>
                </c:pt>
                <c:pt idx="7227">
                  <c:v>6.67</c:v>
                </c:pt>
                <c:pt idx="7228">
                  <c:v>24.57</c:v>
                </c:pt>
                <c:pt idx="7229">
                  <c:v>14.56</c:v>
                </c:pt>
                <c:pt idx="7230">
                  <c:v>40.81</c:v>
                </c:pt>
                <c:pt idx="7231">
                  <c:v>16.12</c:v>
                </c:pt>
                <c:pt idx="7232">
                  <c:v>30.3</c:v>
                </c:pt>
                <c:pt idx="7233">
                  <c:v>17.25</c:v>
                </c:pt>
                <c:pt idx="7234">
                  <c:v>40</c:v>
                </c:pt>
                <c:pt idx="7235">
                  <c:v>11.17</c:v>
                </c:pt>
                <c:pt idx="7236">
                  <c:v>51.97</c:v>
                </c:pt>
                <c:pt idx="7237">
                  <c:v>15.43</c:v>
                </c:pt>
                <c:pt idx="7238">
                  <c:v>209.87</c:v>
                </c:pt>
                <c:pt idx="7239">
                  <c:v>22.34</c:v>
                </c:pt>
                <c:pt idx="7240">
                  <c:v>34.21</c:v>
                </c:pt>
                <c:pt idx="7241">
                  <c:v>83</c:v>
                </c:pt>
                <c:pt idx="7242">
                  <c:v>127</c:v>
                </c:pt>
                <c:pt idx="7243">
                  <c:v>17.559999999999999</c:v>
                </c:pt>
                <c:pt idx="7244">
                  <c:v>27.4</c:v>
                </c:pt>
                <c:pt idx="7245">
                  <c:v>125</c:v>
                </c:pt>
                <c:pt idx="7246">
                  <c:v>182</c:v>
                </c:pt>
                <c:pt idx="7247">
                  <c:v>21</c:v>
                </c:pt>
                <c:pt idx="7248">
                  <c:v>27</c:v>
                </c:pt>
                <c:pt idx="7249">
                  <c:v>29</c:v>
                </c:pt>
                <c:pt idx="7250">
                  <c:v>9.94</c:v>
                </c:pt>
                <c:pt idx="7251">
                  <c:v>25</c:v>
                </c:pt>
                <c:pt idx="7252">
                  <c:v>39</c:v>
                </c:pt>
                <c:pt idx="7253">
                  <c:v>19.53</c:v>
                </c:pt>
                <c:pt idx="7254">
                  <c:v>134</c:v>
                </c:pt>
                <c:pt idx="7255">
                  <c:v>22</c:v>
                </c:pt>
                <c:pt idx="7256">
                  <c:v>55</c:v>
                </c:pt>
                <c:pt idx="7257">
                  <c:v>58</c:v>
                </c:pt>
                <c:pt idx="7258">
                  <c:v>14.09</c:v>
                </c:pt>
                <c:pt idx="7259">
                  <c:v>245.16</c:v>
                </c:pt>
                <c:pt idx="7260">
                  <c:v>17.53</c:v>
                </c:pt>
                <c:pt idx="7261">
                  <c:v>17.39</c:v>
                </c:pt>
                <c:pt idx="7262">
                  <c:v>55.71</c:v>
                </c:pt>
                <c:pt idx="7263">
                  <c:v>38.229999999999997</c:v>
                </c:pt>
                <c:pt idx="7264">
                  <c:v>25</c:v>
                </c:pt>
                <c:pt idx="7265">
                  <c:v>36</c:v>
                </c:pt>
                <c:pt idx="7266">
                  <c:v>150</c:v>
                </c:pt>
                <c:pt idx="7267">
                  <c:v>43.29</c:v>
                </c:pt>
                <c:pt idx="7268">
                  <c:v>31.6</c:v>
                </c:pt>
                <c:pt idx="7269">
                  <c:v>9.18</c:v>
                </c:pt>
                <c:pt idx="7270">
                  <c:v>13.4</c:v>
                </c:pt>
                <c:pt idx="7271">
                  <c:v>156.68</c:v>
                </c:pt>
                <c:pt idx="7272">
                  <c:v>32.090000000000003</c:v>
                </c:pt>
                <c:pt idx="7273">
                  <c:v>25.82</c:v>
                </c:pt>
                <c:pt idx="7274">
                  <c:v>34.97</c:v>
                </c:pt>
                <c:pt idx="7275">
                  <c:v>26.72</c:v>
                </c:pt>
                <c:pt idx="7276">
                  <c:v>355.24</c:v>
                </c:pt>
                <c:pt idx="7277">
                  <c:v>12.39</c:v>
                </c:pt>
                <c:pt idx="7278">
                  <c:v>6.89</c:v>
                </c:pt>
                <c:pt idx="7279">
                  <c:v>6.25</c:v>
                </c:pt>
                <c:pt idx="7280">
                  <c:v>31.74</c:v>
                </c:pt>
                <c:pt idx="7281">
                  <c:v>32</c:v>
                </c:pt>
                <c:pt idx="7282">
                  <c:v>39</c:v>
                </c:pt>
                <c:pt idx="7283">
                  <c:v>34</c:v>
                </c:pt>
                <c:pt idx="7284">
                  <c:v>29</c:v>
                </c:pt>
                <c:pt idx="7285">
                  <c:v>30</c:v>
                </c:pt>
                <c:pt idx="7286">
                  <c:v>7.75</c:v>
                </c:pt>
                <c:pt idx="7287">
                  <c:v>16.170000000000002</c:v>
                </c:pt>
                <c:pt idx="7288">
                  <c:v>77.239999999999995</c:v>
                </c:pt>
                <c:pt idx="7289">
                  <c:v>19.760000000000002</c:v>
                </c:pt>
                <c:pt idx="7290">
                  <c:v>20.11</c:v>
                </c:pt>
                <c:pt idx="7291">
                  <c:v>3903.95</c:v>
                </c:pt>
                <c:pt idx="7292">
                  <c:v>183</c:v>
                </c:pt>
                <c:pt idx="7293">
                  <c:v>7.63</c:v>
                </c:pt>
                <c:pt idx="7294">
                  <c:v>15.04</c:v>
                </c:pt>
                <c:pt idx="7295">
                  <c:v>2.66</c:v>
                </c:pt>
                <c:pt idx="7296">
                  <c:v>7.72</c:v>
                </c:pt>
                <c:pt idx="7297">
                  <c:v>134.1</c:v>
                </c:pt>
                <c:pt idx="7298">
                  <c:v>31.21</c:v>
                </c:pt>
                <c:pt idx="7299">
                  <c:v>48.47</c:v>
                </c:pt>
                <c:pt idx="7300">
                  <c:v>13.01</c:v>
                </c:pt>
                <c:pt idx="7301">
                  <c:v>1626.48</c:v>
                </c:pt>
                <c:pt idx="7302">
                  <c:v>46</c:v>
                </c:pt>
                <c:pt idx="7303">
                  <c:v>57</c:v>
                </c:pt>
                <c:pt idx="7304">
                  <c:v>983.36</c:v>
                </c:pt>
                <c:pt idx="7305">
                  <c:v>13.73</c:v>
                </c:pt>
                <c:pt idx="7306">
                  <c:v>22.79</c:v>
                </c:pt>
                <c:pt idx="7307">
                  <c:v>16.96</c:v>
                </c:pt>
                <c:pt idx="7308">
                  <c:v>1408.08</c:v>
                </c:pt>
                <c:pt idx="7309">
                  <c:v>4863.62</c:v>
                </c:pt>
                <c:pt idx="7310">
                  <c:v>1068.04</c:v>
                </c:pt>
                <c:pt idx="7311">
                  <c:v>13.44</c:v>
                </c:pt>
                <c:pt idx="7312">
                  <c:v>12.23</c:v>
                </c:pt>
                <c:pt idx="7313">
                  <c:v>31.19</c:v>
                </c:pt>
                <c:pt idx="7314">
                  <c:v>1013.67</c:v>
                </c:pt>
                <c:pt idx="7315">
                  <c:v>56</c:v>
                </c:pt>
                <c:pt idx="7316">
                  <c:v>70.72</c:v>
                </c:pt>
                <c:pt idx="7317">
                  <c:v>13.44</c:v>
                </c:pt>
                <c:pt idx="7318">
                  <c:v>44.55</c:v>
                </c:pt>
                <c:pt idx="7319">
                  <c:v>36.85</c:v>
                </c:pt>
                <c:pt idx="7320">
                  <c:v>36.950000000000003</c:v>
                </c:pt>
                <c:pt idx="7321">
                  <c:v>36</c:v>
                </c:pt>
                <c:pt idx="7322">
                  <c:v>6107.23</c:v>
                </c:pt>
                <c:pt idx="7323">
                  <c:v>35</c:v>
                </c:pt>
                <c:pt idx="7324">
                  <c:v>576</c:v>
                </c:pt>
                <c:pt idx="7325">
                  <c:v>21.47</c:v>
                </c:pt>
                <c:pt idx="7326">
                  <c:v>16</c:v>
                </c:pt>
                <c:pt idx="7327">
                  <c:v>3.72</c:v>
                </c:pt>
                <c:pt idx="7328">
                  <c:v>9.41</c:v>
                </c:pt>
                <c:pt idx="7329">
                  <c:v>34.89</c:v>
                </c:pt>
                <c:pt idx="7330">
                  <c:v>45.92</c:v>
                </c:pt>
                <c:pt idx="7331">
                  <c:v>6.66</c:v>
                </c:pt>
                <c:pt idx="7332">
                  <c:v>22.65</c:v>
                </c:pt>
                <c:pt idx="7333">
                  <c:v>19.68</c:v>
                </c:pt>
                <c:pt idx="7334">
                  <c:v>55</c:v>
                </c:pt>
                <c:pt idx="7335">
                  <c:v>3903.73</c:v>
                </c:pt>
                <c:pt idx="7336">
                  <c:v>35</c:v>
                </c:pt>
                <c:pt idx="7337">
                  <c:v>1098.9100000000001</c:v>
                </c:pt>
                <c:pt idx="7338">
                  <c:v>2647.38</c:v>
                </c:pt>
                <c:pt idx="7339">
                  <c:v>12.36</c:v>
                </c:pt>
                <c:pt idx="7340">
                  <c:v>43.55</c:v>
                </c:pt>
                <c:pt idx="7341">
                  <c:v>9.0299999999999994</c:v>
                </c:pt>
                <c:pt idx="7342">
                  <c:v>1158.1500000000001</c:v>
                </c:pt>
                <c:pt idx="7343">
                  <c:v>1043.1199999999999</c:v>
                </c:pt>
                <c:pt idx="7344">
                  <c:v>33</c:v>
                </c:pt>
                <c:pt idx="7345">
                  <c:v>1395.49</c:v>
                </c:pt>
                <c:pt idx="7346">
                  <c:v>3071.14</c:v>
                </c:pt>
                <c:pt idx="7347">
                  <c:v>50</c:v>
                </c:pt>
                <c:pt idx="7348">
                  <c:v>17.309999999999999</c:v>
                </c:pt>
                <c:pt idx="7349">
                  <c:v>20.54</c:v>
                </c:pt>
                <c:pt idx="7350">
                  <c:v>30.49</c:v>
                </c:pt>
                <c:pt idx="7351">
                  <c:v>26.05</c:v>
                </c:pt>
                <c:pt idx="7352">
                  <c:v>14.25</c:v>
                </c:pt>
                <c:pt idx="7353">
                  <c:v>46</c:v>
                </c:pt>
                <c:pt idx="7354">
                  <c:v>46.24</c:v>
                </c:pt>
                <c:pt idx="7355">
                  <c:v>12.19</c:v>
                </c:pt>
                <c:pt idx="7356">
                  <c:v>48</c:v>
                </c:pt>
                <c:pt idx="7357">
                  <c:v>10.19</c:v>
                </c:pt>
                <c:pt idx="7358">
                  <c:v>21.35</c:v>
                </c:pt>
                <c:pt idx="7359">
                  <c:v>79.66</c:v>
                </c:pt>
                <c:pt idx="7360">
                  <c:v>97.16</c:v>
                </c:pt>
                <c:pt idx="7361">
                  <c:v>11.24</c:v>
                </c:pt>
                <c:pt idx="7362">
                  <c:v>17</c:v>
                </c:pt>
                <c:pt idx="7363">
                  <c:v>33</c:v>
                </c:pt>
                <c:pt idx="7364">
                  <c:v>33</c:v>
                </c:pt>
                <c:pt idx="7365">
                  <c:v>36</c:v>
                </c:pt>
                <c:pt idx="7366">
                  <c:v>23.43</c:v>
                </c:pt>
                <c:pt idx="7367">
                  <c:v>17.579999999999998</c:v>
                </c:pt>
                <c:pt idx="7368">
                  <c:v>19.329999999999998</c:v>
                </c:pt>
                <c:pt idx="7369">
                  <c:v>43</c:v>
                </c:pt>
                <c:pt idx="7370">
                  <c:v>67</c:v>
                </c:pt>
                <c:pt idx="7371">
                  <c:v>185</c:v>
                </c:pt>
                <c:pt idx="7372">
                  <c:v>131</c:v>
                </c:pt>
                <c:pt idx="7373">
                  <c:v>10.27</c:v>
                </c:pt>
                <c:pt idx="7374">
                  <c:v>13.18</c:v>
                </c:pt>
                <c:pt idx="7375">
                  <c:v>33</c:v>
                </c:pt>
                <c:pt idx="7376">
                  <c:v>13.29</c:v>
                </c:pt>
                <c:pt idx="7377">
                  <c:v>57.85</c:v>
                </c:pt>
                <c:pt idx="7378">
                  <c:v>29</c:v>
                </c:pt>
                <c:pt idx="7379">
                  <c:v>32</c:v>
                </c:pt>
                <c:pt idx="7380">
                  <c:v>39</c:v>
                </c:pt>
                <c:pt idx="7381">
                  <c:v>18.3</c:v>
                </c:pt>
                <c:pt idx="7382">
                  <c:v>20.98</c:v>
                </c:pt>
                <c:pt idx="7383">
                  <c:v>40.840000000000003</c:v>
                </c:pt>
                <c:pt idx="7384">
                  <c:v>21.42</c:v>
                </c:pt>
                <c:pt idx="7385">
                  <c:v>13.52</c:v>
                </c:pt>
                <c:pt idx="7386">
                  <c:v>146.78</c:v>
                </c:pt>
                <c:pt idx="7387">
                  <c:v>52.24</c:v>
                </c:pt>
                <c:pt idx="7388">
                  <c:v>7.19</c:v>
                </c:pt>
                <c:pt idx="7389">
                  <c:v>16</c:v>
                </c:pt>
                <c:pt idx="7390">
                  <c:v>168</c:v>
                </c:pt>
                <c:pt idx="7391">
                  <c:v>20.45</c:v>
                </c:pt>
                <c:pt idx="7392">
                  <c:v>190</c:v>
                </c:pt>
                <c:pt idx="7393">
                  <c:v>47</c:v>
                </c:pt>
                <c:pt idx="7394">
                  <c:v>52</c:v>
                </c:pt>
                <c:pt idx="7395">
                  <c:v>180</c:v>
                </c:pt>
                <c:pt idx="7396">
                  <c:v>96</c:v>
                </c:pt>
                <c:pt idx="7397">
                  <c:v>39</c:v>
                </c:pt>
                <c:pt idx="7398">
                  <c:v>22</c:v>
                </c:pt>
                <c:pt idx="7399">
                  <c:v>1852</c:v>
                </c:pt>
                <c:pt idx="7400">
                  <c:v>10.039999999999999</c:v>
                </c:pt>
                <c:pt idx="7401">
                  <c:v>10.050000000000001</c:v>
                </c:pt>
                <c:pt idx="7402">
                  <c:v>33</c:v>
                </c:pt>
                <c:pt idx="7403">
                  <c:v>18</c:v>
                </c:pt>
                <c:pt idx="7404">
                  <c:v>46</c:v>
                </c:pt>
                <c:pt idx="7405">
                  <c:v>47</c:v>
                </c:pt>
                <c:pt idx="7406">
                  <c:v>14</c:v>
                </c:pt>
                <c:pt idx="7407">
                  <c:v>33</c:v>
                </c:pt>
                <c:pt idx="7408">
                  <c:v>22</c:v>
                </c:pt>
                <c:pt idx="7409">
                  <c:v>49.67</c:v>
                </c:pt>
                <c:pt idx="7410">
                  <c:v>59.41</c:v>
                </c:pt>
                <c:pt idx="7411">
                  <c:v>43</c:v>
                </c:pt>
                <c:pt idx="7412">
                  <c:v>60.46</c:v>
                </c:pt>
                <c:pt idx="7413">
                  <c:v>24.15</c:v>
                </c:pt>
                <c:pt idx="7414">
                  <c:v>26.3</c:v>
                </c:pt>
                <c:pt idx="7415">
                  <c:v>8.41</c:v>
                </c:pt>
                <c:pt idx="7416">
                  <c:v>29.16</c:v>
                </c:pt>
                <c:pt idx="7417">
                  <c:v>17.54</c:v>
                </c:pt>
                <c:pt idx="7418">
                  <c:v>13.63</c:v>
                </c:pt>
                <c:pt idx="7419">
                  <c:v>27</c:v>
                </c:pt>
                <c:pt idx="7420">
                  <c:v>39</c:v>
                </c:pt>
                <c:pt idx="7421">
                  <c:v>48.45</c:v>
                </c:pt>
                <c:pt idx="7422">
                  <c:v>16.8</c:v>
                </c:pt>
                <c:pt idx="7423">
                  <c:v>24.13</c:v>
                </c:pt>
                <c:pt idx="7424">
                  <c:v>14.18</c:v>
                </c:pt>
                <c:pt idx="7425">
                  <c:v>25.65</c:v>
                </c:pt>
                <c:pt idx="7426">
                  <c:v>7.14</c:v>
                </c:pt>
                <c:pt idx="7427">
                  <c:v>5.73</c:v>
                </c:pt>
                <c:pt idx="7428">
                  <c:v>9.89</c:v>
                </c:pt>
                <c:pt idx="7429">
                  <c:v>11.85</c:v>
                </c:pt>
                <c:pt idx="7430">
                  <c:v>17.5</c:v>
                </c:pt>
                <c:pt idx="7431">
                  <c:v>81.77</c:v>
                </c:pt>
                <c:pt idx="7432">
                  <c:v>23.52</c:v>
                </c:pt>
                <c:pt idx="7433">
                  <c:v>11.62</c:v>
                </c:pt>
                <c:pt idx="7434">
                  <c:v>11.28</c:v>
                </c:pt>
                <c:pt idx="7435">
                  <c:v>23.8</c:v>
                </c:pt>
                <c:pt idx="7436">
                  <c:v>194</c:v>
                </c:pt>
                <c:pt idx="7437">
                  <c:v>36.6</c:v>
                </c:pt>
                <c:pt idx="7438">
                  <c:v>6.25</c:v>
                </c:pt>
                <c:pt idx="7439">
                  <c:v>10.66</c:v>
                </c:pt>
                <c:pt idx="7440">
                  <c:v>37.659999999999997</c:v>
                </c:pt>
                <c:pt idx="7441">
                  <c:v>41</c:v>
                </c:pt>
                <c:pt idx="7442">
                  <c:v>920.71</c:v>
                </c:pt>
                <c:pt idx="7443">
                  <c:v>24</c:v>
                </c:pt>
                <c:pt idx="7444">
                  <c:v>197</c:v>
                </c:pt>
                <c:pt idx="7445">
                  <c:v>46</c:v>
                </c:pt>
                <c:pt idx="7446">
                  <c:v>37.29</c:v>
                </c:pt>
                <c:pt idx="7447">
                  <c:v>9.92</c:v>
                </c:pt>
                <c:pt idx="7448">
                  <c:v>11.82</c:v>
                </c:pt>
                <c:pt idx="7449">
                  <c:v>17.78</c:v>
                </c:pt>
                <c:pt idx="7450">
                  <c:v>11.56</c:v>
                </c:pt>
                <c:pt idx="7451">
                  <c:v>32.090000000000003</c:v>
                </c:pt>
                <c:pt idx="7452">
                  <c:v>51.27</c:v>
                </c:pt>
                <c:pt idx="7453">
                  <c:v>782.42</c:v>
                </c:pt>
                <c:pt idx="7454">
                  <c:v>81</c:v>
                </c:pt>
                <c:pt idx="7455">
                  <c:v>41</c:v>
                </c:pt>
                <c:pt idx="7456">
                  <c:v>35</c:v>
                </c:pt>
                <c:pt idx="7457">
                  <c:v>13.44</c:v>
                </c:pt>
                <c:pt idx="7458">
                  <c:v>62.91</c:v>
                </c:pt>
                <c:pt idx="7459">
                  <c:v>58.92</c:v>
                </c:pt>
                <c:pt idx="7460">
                  <c:v>2218.73</c:v>
                </c:pt>
                <c:pt idx="7461">
                  <c:v>15</c:v>
                </c:pt>
                <c:pt idx="7462">
                  <c:v>198</c:v>
                </c:pt>
                <c:pt idx="7463">
                  <c:v>10.130000000000001</c:v>
                </c:pt>
                <c:pt idx="7464">
                  <c:v>14.03</c:v>
                </c:pt>
                <c:pt idx="7465">
                  <c:v>58.19</c:v>
                </c:pt>
                <c:pt idx="7466">
                  <c:v>60</c:v>
                </c:pt>
                <c:pt idx="7467">
                  <c:v>157</c:v>
                </c:pt>
                <c:pt idx="7468">
                  <c:v>165</c:v>
                </c:pt>
                <c:pt idx="7469">
                  <c:v>1808.62</c:v>
                </c:pt>
                <c:pt idx="7470">
                  <c:v>7.31</c:v>
                </c:pt>
                <c:pt idx="7471">
                  <c:v>70.489999999999995</c:v>
                </c:pt>
                <c:pt idx="7472">
                  <c:v>15.23</c:v>
                </c:pt>
                <c:pt idx="7473">
                  <c:v>9.5</c:v>
                </c:pt>
                <c:pt idx="7474">
                  <c:v>8.27</c:v>
                </c:pt>
                <c:pt idx="7475">
                  <c:v>18.510000000000002</c:v>
                </c:pt>
                <c:pt idx="7476">
                  <c:v>12.44</c:v>
                </c:pt>
                <c:pt idx="7477">
                  <c:v>596.33000000000004</c:v>
                </c:pt>
                <c:pt idx="7478">
                  <c:v>33</c:v>
                </c:pt>
                <c:pt idx="7479">
                  <c:v>1433.98</c:v>
                </c:pt>
                <c:pt idx="7480">
                  <c:v>7.07</c:v>
                </c:pt>
                <c:pt idx="7481">
                  <c:v>9.06</c:v>
                </c:pt>
                <c:pt idx="7482">
                  <c:v>22.21</c:v>
                </c:pt>
                <c:pt idx="7483">
                  <c:v>20.86</c:v>
                </c:pt>
                <c:pt idx="7484">
                  <c:v>55.34</c:v>
                </c:pt>
                <c:pt idx="7485">
                  <c:v>24.08</c:v>
                </c:pt>
                <c:pt idx="7486">
                  <c:v>1630.36</c:v>
                </c:pt>
                <c:pt idx="7487">
                  <c:v>916.75</c:v>
                </c:pt>
                <c:pt idx="7488">
                  <c:v>60.47</c:v>
                </c:pt>
                <c:pt idx="7489">
                  <c:v>7.71</c:v>
                </c:pt>
                <c:pt idx="7490">
                  <c:v>13.7</c:v>
                </c:pt>
                <c:pt idx="7491">
                  <c:v>19.579999999999998</c:v>
                </c:pt>
                <c:pt idx="7492">
                  <c:v>76</c:v>
                </c:pt>
                <c:pt idx="7493">
                  <c:v>15</c:v>
                </c:pt>
                <c:pt idx="7494">
                  <c:v>29</c:v>
                </c:pt>
                <c:pt idx="7495">
                  <c:v>3195.01</c:v>
                </c:pt>
                <c:pt idx="7496">
                  <c:v>37</c:v>
                </c:pt>
                <c:pt idx="7497">
                  <c:v>725.32</c:v>
                </c:pt>
                <c:pt idx="7498">
                  <c:v>15.48</c:v>
                </c:pt>
                <c:pt idx="7499">
                  <c:v>31.09</c:v>
                </c:pt>
                <c:pt idx="7500">
                  <c:v>18.7</c:v>
                </c:pt>
                <c:pt idx="7501">
                  <c:v>11.63</c:v>
                </c:pt>
                <c:pt idx="7502">
                  <c:v>37.75</c:v>
                </c:pt>
                <c:pt idx="7503">
                  <c:v>41</c:v>
                </c:pt>
                <c:pt idx="7504">
                  <c:v>49</c:v>
                </c:pt>
                <c:pt idx="7505">
                  <c:v>189</c:v>
                </c:pt>
                <c:pt idx="7506">
                  <c:v>21</c:v>
                </c:pt>
                <c:pt idx="7507">
                  <c:v>17.95</c:v>
                </c:pt>
                <c:pt idx="7508">
                  <c:v>14.08</c:v>
                </c:pt>
                <c:pt idx="7509">
                  <c:v>21.32</c:v>
                </c:pt>
                <c:pt idx="7510">
                  <c:v>50</c:v>
                </c:pt>
                <c:pt idx="7511">
                  <c:v>50</c:v>
                </c:pt>
                <c:pt idx="7512">
                  <c:v>22.53</c:v>
                </c:pt>
                <c:pt idx="7513">
                  <c:v>74.16</c:v>
                </c:pt>
                <c:pt idx="7514">
                  <c:v>14.53</c:v>
                </c:pt>
                <c:pt idx="7515">
                  <c:v>36.729999999999997</c:v>
                </c:pt>
                <c:pt idx="7516">
                  <c:v>18.920000000000002</c:v>
                </c:pt>
                <c:pt idx="7517">
                  <c:v>34.76</c:v>
                </c:pt>
                <c:pt idx="7518">
                  <c:v>41</c:v>
                </c:pt>
                <c:pt idx="7519">
                  <c:v>13.35</c:v>
                </c:pt>
                <c:pt idx="7520">
                  <c:v>197.41</c:v>
                </c:pt>
                <c:pt idx="7521">
                  <c:v>58</c:v>
                </c:pt>
                <c:pt idx="7522">
                  <c:v>152</c:v>
                </c:pt>
                <c:pt idx="7523">
                  <c:v>25.92</c:v>
                </c:pt>
                <c:pt idx="7524">
                  <c:v>15.32</c:v>
                </c:pt>
                <c:pt idx="7525">
                  <c:v>5.61</c:v>
                </c:pt>
                <c:pt idx="7526">
                  <c:v>19.36</c:v>
                </c:pt>
                <c:pt idx="7527">
                  <c:v>32</c:v>
                </c:pt>
                <c:pt idx="7528">
                  <c:v>36</c:v>
                </c:pt>
                <c:pt idx="7529">
                  <c:v>33</c:v>
                </c:pt>
                <c:pt idx="7530">
                  <c:v>55.35</c:v>
                </c:pt>
                <c:pt idx="7531">
                  <c:v>15.68</c:v>
                </c:pt>
                <c:pt idx="7532">
                  <c:v>5.49</c:v>
                </c:pt>
                <c:pt idx="7533">
                  <c:v>12.19</c:v>
                </c:pt>
                <c:pt idx="7534">
                  <c:v>84</c:v>
                </c:pt>
                <c:pt idx="7535">
                  <c:v>52</c:v>
                </c:pt>
                <c:pt idx="7536">
                  <c:v>59</c:v>
                </c:pt>
                <c:pt idx="7537">
                  <c:v>88</c:v>
                </c:pt>
                <c:pt idx="7538">
                  <c:v>135</c:v>
                </c:pt>
                <c:pt idx="7539">
                  <c:v>16.78</c:v>
                </c:pt>
                <c:pt idx="7540">
                  <c:v>11.8</c:v>
                </c:pt>
                <c:pt idx="7541">
                  <c:v>8.25</c:v>
                </c:pt>
                <c:pt idx="7542">
                  <c:v>8.98</c:v>
                </c:pt>
                <c:pt idx="7543">
                  <c:v>95.1</c:v>
                </c:pt>
                <c:pt idx="7544">
                  <c:v>18.95</c:v>
                </c:pt>
                <c:pt idx="7545">
                  <c:v>36.53</c:v>
                </c:pt>
                <c:pt idx="7546">
                  <c:v>11.24</c:v>
                </c:pt>
                <c:pt idx="7547">
                  <c:v>38.4</c:v>
                </c:pt>
                <c:pt idx="7548">
                  <c:v>10.119999999999999</c:v>
                </c:pt>
                <c:pt idx="7549">
                  <c:v>82</c:v>
                </c:pt>
                <c:pt idx="7550">
                  <c:v>7.86</c:v>
                </c:pt>
                <c:pt idx="7551">
                  <c:v>14.78</c:v>
                </c:pt>
                <c:pt idx="7552">
                  <c:v>59</c:v>
                </c:pt>
                <c:pt idx="7553">
                  <c:v>43</c:v>
                </c:pt>
                <c:pt idx="7554">
                  <c:v>23</c:v>
                </c:pt>
                <c:pt idx="7555">
                  <c:v>40</c:v>
                </c:pt>
                <c:pt idx="7556">
                  <c:v>7.61</c:v>
                </c:pt>
                <c:pt idx="7557">
                  <c:v>4.8899999999999997</c:v>
                </c:pt>
                <c:pt idx="7558">
                  <c:v>6.38</c:v>
                </c:pt>
                <c:pt idx="7559">
                  <c:v>65</c:v>
                </c:pt>
                <c:pt idx="7560">
                  <c:v>173</c:v>
                </c:pt>
                <c:pt idx="7561">
                  <c:v>148</c:v>
                </c:pt>
                <c:pt idx="7562">
                  <c:v>28</c:v>
                </c:pt>
                <c:pt idx="7563">
                  <c:v>28</c:v>
                </c:pt>
                <c:pt idx="7564">
                  <c:v>160</c:v>
                </c:pt>
                <c:pt idx="7565">
                  <c:v>20.58</c:v>
                </c:pt>
                <c:pt idx="7566">
                  <c:v>17</c:v>
                </c:pt>
                <c:pt idx="7567">
                  <c:v>6.71</c:v>
                </c:pt>
                <c:pt idx="7568">
                  <c:v>16.489999999999998</c:v>
                </c:pt>
                <c:pt idx="7569">
                  <c:v>177</c:v>
                </c:pt>
                <c:pt idx="7570">
                  <c:v>93</c:v>
                </c:pt>
                <c:pt idx="7571">
                  <c:v>5.43</c:v>
                </c:pt>
                <c:pt idx="7572">
                  <c:v>109.23</c:v>
                </c:pt>
                <c:pt idx="7573">
                  <c:v>37.15</c:v>
                </c:pt>
                <c:pt idx="7574">
                  <c:v>27.04</c:v>
                </c:pt>
                <c:pt idx="7575">
                  <c:v>16.73</c:v>
                </c:pt>
                <c:pt idx="7576">
                  <c:v>16.96</c:v>
                </c:pt>
                <c:pt idx="7577">
                  <c:v>106</c:v>
                </c:pt>
                <c:pt idx="7578">
                  <c:v>10.99</c:v>
                </c:pt>
                <c:pt idx="7579">
                  <c:v>16.2</c:v>
                </c:pt>
                <c:pt idx="7580">
                  <c:v>9.68</c:v>
                </c:pt>
                <c:pt idx="7581">
                  <c:v>55.26</c:v>
                </c:pt>
                <c:pt idx="7582">
                  <c:v>22.26</c:v>
                </c:pt>
                <c:pt idx="7583">
                  <c:v>16.91</c:v>
                </c:pt>
                <c:pt idx="7584">
                  <c:v>5.71</c:v>
                </c:pt>
                <c:pt idx="7585">
                  <c:v>40.130000000000003</c:v>
                </c:pt>
                <c:pt idx="7586">
                  <c:v>34.369999999999997</c:v>
                </c:pt>
                <c:pt idx="7587">
                  <c:v>13.45</c:v>
                </c:pt>
                <c:pt idx="7588">
                  <c:v>6.21</c:v>
                </c:pt>
                <c:pt idx="7589">
                  <c:v>50</c:v>
                </c:pt>
                <c:pt idx="7590">
                  <c:v>46.05</c:v>
                </c:pt>
                <c:pt idx="7591">
                  <c:v>33.15</c:v>
                </c:pt>
                <c:pt idx="7592">
                  <c:v>6.89</c:v>
                </c:pt>
                <c:pt idx="7593">
                  <c:v>66</c:v>
                </c:pt>
                <c:pt idx="7594">
                  <c:v>33</c:v>
                </c:pt>
                <c:pt idx="7595">
                  <c:v>18</c:v>
                </c:pt>
                <c:pt idx="7596">
                  <c:v>1880.95</c:v>
                </c:pt>
                <c:pt idx="7597">
                  <c:v>26.96</c:v>
                </c:pt>
                <c:pt idx="7598">
                  <c:v>14.17</c:v>
                </c:pt>
                <c:pt idx="7599">
                  <c:v>14.65</c:v>
                </c:pt>
                <c:pt idx="7600">
                  <c:v>52</c:v>
                </c:pt>
                <c:pt idx="7601">
                  <c:v>68.41</c:v>
                </c:pt>
                <c:pt idx="7602">
                  <c:v>7.88</c:v>
                </c:pt>
                <c:pt idx="7603">
                  <c:v>10.36</c:v>
                </c:pt>
                <c:pt idx="7604">
                  <c:v>7.58</c:v>
                </c:pt>
                <c:pt idx="7605">
                  <c:v>16</c:v>
                </c:pt>
                <c:pt idx="7606">
                  <c:v>1138.79</c:v>
                </c:pt>
                <c:pt idx="7607">
                  <c:v>167</c:v>
                </c:pt>
                <c:pt idx="7608">
                  <c:v>917.45</c:v>
                </c:pt>
                <c:pt idx="7609">
                  <c:v>14.25</c:v>
                </c:pt>
                <c:pt idx="7610">
                  <c:v>9.69</c:v>
                </c:pt>
                <c:pt idx="7611">
                  <c:v>5.57</c:v>
                </c:pt>
                <c:pt idx="7612">
                  <c:v>13.62</c:v>
                </c:pt>
                <c:pt idx="7613">
                  <c:v>2023.68</c:v>
                </c:pt>
                <c:pt idx="7614">
                  <c:v>3785.78</c:v>
                </c:pt>
                <c:pt idx="7615">
                  <c:v>576</c:v>
                </c:pt>
                <c:pt idx="7616">
                  <c:v>1225.33</c:v>
                </c:pt>
                <c:pt idx="7617">
                  <c:v>1946.57</c:v>
                </c:pt>
                <c:pt idx="7618">
                  <c:v>197</c:v>
                </c:pt>
                <c:pt idx="7619">
                  <c:v>29</c:v>
                </c:pt>
                <c:pt idx="7620">
                  <c:v>8.7799999999999994</c:v>
                </c:pt>
                <c:pt idx="7621">
                  <c:v>385.87</c:v>
                </c:pt>
                <c:pt idx="7622">
                  <c:v>61.82</c:v>
                </c:pt>
                <c:pt idx="7623">
                  <c:v>81.38</c:v>
                </c:pt>
                <c:pt idx="7624">
                  <c:v>22</c:v>
                </c:pt>
                <c:pt idx="7625">
                  <c:v>40</c:v>
                </c:pt>
                <c:pt idx="7626">
                  <c:v>1436.98</c:v>
                </c:pt>
                <c:pt idx="7627">
                  <c:v>21.89</c:v>
                </c:pt>
                <c:pt idx="7628">
                  <c:v>7.14</c:v>
                </c:pt>
                <c:pt idx="7629">
                  <c:v>46.91</c:v>
                </c:pt>
                <c:pt idx="7630">
                  <c:v>19.739999999999998</c:v>
                </c:pt>
                <c:pt idx="7631">
                  <c:v>12.88</c:v>
                </c:pt>
                <c:pt idx="7632">
                  <c:v>26.73</c:v>
                </c:pt>
                <c:pt idx="7633">
                  <c:v>27.58</c:v>
                </c:pt>
                <c:pt idx="7634">
                  <c:v>2840.15</c:v>
                </c:pt>
                <c:pt idx="7635">
                  <c:v>15</c:v>
                </c:pt>
                <c:pt idx="7636">
                  <c:v>14.04</c:v>
                </c:pt>
                <c:pt idx="7637">
                  <c:v>13.34</c:v>
                </c:pt>
                <c:pt idx="7638">
                  <c:v>700.44</c:v>
                </c:pt>
                <c:pt idx="7639">
                  <c:v>14.31</c:v>
                </c:pt>
                <c:pt idx="7640">
                  <c:v>15.66</c:v>
                </c:pt>
                <c:pt idx="7641">
                  <c:v>2282.36</c:v>
                </c:pt>
                <c:pt idx="7642">
                  <c:v>41</c:v>
                </c:pt>
                <c:pt idx="7643">
                  <c:v>1560.2</c:v>
                </c:pt>
                <c:pt idx="7644">
                  <c:v>43</c:v>
                </c:pt>
                <c:pt idx="7645">
                  <c:v>27</c:v>
                </c:pt>
                <c:pt idx="7646">
                  <c:v>18.309999999999999</c:v>
                </c:pt>
                <c:pt idx="7647">
                  <c:v>10.09</c:v>
                </c:pt>
                <c:pt idx="7648">
                  <c:v>12.45</c:v>
                </c:pt>
                <c:pt idx="7649">
                  <c:v>13.1</c:v>
                </c:pt>
                <c:pt idx="7650">
                  <c:v>128</c:v>
                </c:pt>
                <c:pt idx="7651">
                  <c:v>93</c:v>
                </c:pt>
                <c:pt idx="7652">
                  <c:v>3328.77</c:v>
                </c:pt>
                <c:pt idx="7653">
                  <c:v>2544.7600000000002</c:v>
                </c:pt>
                <c:pt idx="7654">
                  <c:v>2572.91</c:v>
                </c:pt>
                <c:pt idx="7655">
                  <c:v>22.8</c:v>
                </c:pt>
                <c:pt idx="7656">
                  <c:v>9.33</c:v>
                </c:pt>
                <c:pt idx="7657">
                  <c:v>6.5</c:v>
                </c:pt>
                <c:pt idx="7658">
                  <c:v>29.31</c:v>
                </c:pt>
                <c:pt idx="7659">
                  <c:v>52.92</c:v>
                </c:pt>
                <c:pt idx="7660">
                  <c:v>57.68</c:v>
                </c:pt>
                <c:pt idx="7661">
                  <c:v>3.4</c:v>
                </c:pt>
                <c:pt idx="7662">
                  <c:v>33</c:v>
                </c:pt>
                <c:pt idx="7663">
                  <c:v>53</c:v>
                </c:pt>
                <c:pt idx="7664">
                  <c:v>66</c:v>
                </c:pt>
                <c:pt idx="7665">
                  <c:v>9.5299999999999994</c:v>
                </c:pt>
                <c:pt idx="7666">
                  <c:v>11.46</c:v>
                </c:pt>
                <c:pt idx="7667">
                  <c:v>63</c:v>
                </c:pt>
                <c:pt idx="7668">
                  <c:v>55</c:v>
                </c:pt>
                <c:pt idx="7669">
                  <c:v>40</c:v>
                </c:pt>
                <c:pt idx="7670">
                  <c:v>45</c:v>
                </c:pt>
                <c:pt idx="7671">
                  <c:v>12.52</c:v>
                </c:pt>
                <c:pt idx="7672">
                  <c:v>64.03</c:v>
                </c:pt>
                <c:pt idx="7673">
                  <c:v>18.54</c:v>
                </c:pt>
                <c:pt idx="7674">
                  <c:v>14.52</c:v>
                </c:pt>
                <c:pt idx="7675">
                  <c:v>8.1300000000000008</c:v>
                </c:pt>
                <c:pt idx="7676">
                  <c:v>6.79</c:v>
                </c:pt>
                <c:pt idx="7677">
                  <c:v>10.45</c:v>
                </c:pt>
                <c:pt idx="7678">
                  <c:v>154</c:v>
                </c:pt>
                <c:pt idx="7679">
                  <c:v>133</c:v>
                </c:pt>
                <c:pt idx="7680">
                  <c:v>92</c:v>
                </c:pt>
                <c:pt idx="7681">
                  <c:v>27</c:v>
                </c:pt>
                <c:pt idx="7682">
                  <c:v>12.56</c:v>
                </c:pt>
                <c:pt idx="7683">
                  <c:v>97.08</c:v>
                </c:pt>
                <c:pt idx="7684">
                  <c:v>69</c:v>
                </c:pt>
                <c:pt idx="7685">
                  <c:v>38</c:v>
                </c:pt>
                <c:pt idx="7686">
                  <c:v>29</c:v>
                </c:pt>
                <c:pt idx="7687">
                  <c:v>50</c:v>
                </c:pt>
                <c:pt idx="7688">
                  <c:v>153</c:v>
                </c:pt>
                <c:pt idx="7689">
                  <c:v>71</c:v>
                </c:pt>
                <c:pt idx="7690">
                  <c:v>23</c:v>
                </c:pt>
                <c:pt idx="7691">
                  <c:v>37.520000000000003</c:v>
                </c:pt>
                <c:pt idx="7692">
                  <c:v>13.82</c:v>
                </c:pt>
                <c:pt idx="7693">
                  <c:v>27.24</c:v>
                </c:pt>
                <c:pt idx="7694">
                  <c:v>39.01</c:v>
                </c:pt>
                <c:pt idx="7695">
                  <c:v>11.45</c:v>
                </c:pt>
                <c:pt idx="7696">
                  <c:v>9.44</c:v>
                </c:pt>
                <c:pt idx="7697">
                  <c:v>52.64</c:v>
                </c:pt>
                <c:pt idx="7698">
                  <c:v>22.64</c:v>
                </c:pt>
                <c:pt idx="7699">
                  <c:v>26.12</c:v>
                </c:pt>
                <c:pt idx="7700">
                  <c:v>24.91</c:v>
                </c:pt>
                <c:pt idx="7701">
                  <c:v>28.41</c:v>
                </c:pt>
                <c:pt idx="7702">
                  <c:v>48.12</c:v>
                </c:pt>
                <c:pt idx="7703">
                  <c:v>38.61</c:v>
                </c:pt>
                <c:pt idx="7704">
                  <c:v>5.59</c:v>
                </c:pt>
                <c:pt idx="7705">
                  <c:v>54.73</c:v>
                </c:pt>
                <c:pt idx="7706">
                  <c:v>6.29</c:v>
                </c:pt>
                <c:pt idx="7707">
                  <c:v>41</c:v>
                </c:pt>
                <c:pt idx="7708">
                  <c:v>181</c:v>
                </c:pt>
                <c:pt idx="7709">
                  <c:v>161</c:v>
                </c:pt>
                <c:pt idx="7710">
                  <c:v>37.44</c:v>
                </c:pt>
                <c:pt idx="7711">
                  <c:v>9.3000000000000007</c:v>
                </c:pt>
                <c:pt idx="7712">
                  <c:v>10.61</c:v>
                </c:pt>
                <c:pt idx="7713">
                  <c:v>16.239999999999998</c:v>
                </c:pt>
                <c:pt idx="7714">
                  <c:v>244.14</c:v>
                </c:pt>
                <c:pt idx="7715">
                  <c:v>7.94</c:v>
                </c:pt>
                <c:pt idx="7716">
                  <c:v>11.31</c:v>
                </c:pt>
                <c:pt idx="7717">
                  <c:v>27.2</c:v>
                </c:pt>
                <c:pt idx="7718">
                  <c:v>9.16</c:v>
                </c:pt>
                <c:pt idx="7719">
                  <c:v>200.01</c:v>
                </c:pt>
                <c:pt idx="7720">
                  <c:v>425.32</c:v>
                </c:pt>
                <c:pt idx="7721">
                  <c:v>12.62</c:v>
                </c:pt>
                <c:pt idx="7722">
                  <c:v>10.98</c:v>
                </c:pt>
                <c:pt idx="7723">
                  <c:v>26</c:v>
                </c:pt>
                <c:pt idx="7724">
                  <c:v>4.95</c:v>
                </c:pt>
                <c:pt idx="7725">
                  <c:v>9.69</c:v>
                </c:pt>
                <c:pt idx="7726">
                  <c:v>195.22</c:v>
                </c:pt>
                <c:pt idx="7727">
                  <c:v>42.76</c:v>
                </c:pt>
                <c:pt idx="7728">
                  <c:v>28</c:v>
                </c:pt>
                <c:pt idx="7729">
                  <c:v>17.5</c:v>
                </c:pt>
                <c:pt idx="7730">
                  <c:v>11.54</c:v>
                </c:pt>
                <c:pt idx="7731">
                  <c:v>26</c:v>
                </c:pt>
                <c:pt idx="7732">
                  <c:v>45</c:v>
                </c:pt>
                <c:pt idx="7733">
                  <c:v>43</c:v>
                </c:pt>
                <c:pt idx="7734">
                  <c:v>37</c:v>
                </c:pt>
                <c:pt idx="7735">
                  <c:v>120.38</c:v>
                </c:pt>
                <c:pt idx="7736">
                  <c:v>34.65</c:v>
                </c:pt>
                <c:pt idx="7737">
                  <c:v>3.77</c:v>
                </c:pt>
                <c:pt idx="7738">
                  <c:v>6.37</c:v>
                </c:pt>
                <c:pt idx="7739">
                  <c:v>33.17</c:v>
                </c:pt>
                <c:pt idx="7740">
                  <c:v>22.89</c:v>
                </c:pt>
                <c:pt idx="7741">
                  <c:v>117.16</c:v>
                </c:pt>
                <c:pt idx="7742">
                  <c:v>114.62</c:v>
                </c:pt>
                <c:pt idx="7743">
                  <c:v>12.88</c:v>
                </c:pt>
                <c:pt idx="7744">
                  <c:v>44.57</c:v>
                </c:pt>
                <c:pt idx="7745">
                  <c:v>7.75</c:v>
                </c:pt>
                <c:pt idx="7746">
                  <c:v>43.61</c:v>
                </c:pt>
                <c:pt idx="7747">
                  <c:v>11.05</c:v>
                </c:pt>
                <c:pt idx="7748">
                  <c:v>65.62</c:v>
                </c:pt>
                <c:pt idx="7749">
                  <c:v>45</c:v>
                </c:pt>
                <c:pt idx="7750">
                  <c:v>26.98</c:v>
                </c:pt>
                <c:pt idx="7751">
                  <c:v>15.07</c:v>
                </c:pt>
                <c:pt idx="7752">
                  <c:v>21.14</c:v>
                </c:pt>
                <c:pt idx="7753">
                  <c:v>29.64</c:v>
                </c:pt>
                <c:pt idx="7754">
                  <c:v>28.78</c:v>
                </c:pt>
                <c:pt idx="7755">
                  <c:v>17.27</c:v>
                </c:pt>
                <c:pt idx="7756">
                  <c:v>17</c:v>
                </c:pt>
                <c:pt idx="7757">
                  <c:v>2.94</c:v>
                </c:pt>
                <c:pt idx="7758">
                  <c:v>15.11</c:v>
                </c:pt>
                <c:pt idx="7759">
                  <c:v>11.59</c:v>
                </c:pt>
                <c:pt idx="7760">
                  <c:v>12.68</c:v>
                </c:pt>
                <c:pt idx="7761">
                  <c:v>13.16</c:v>
                </c:pt>
                <c:pt idx="7762">
                  <c:v>17.920000000000002</c:v>
                </c:pt>
                <c:pt idx="7763">
                  <c:v>16.989999999999998</c:v>
                </c:pt>
                <c:pt idx="7764">
                  <c:v>17.32</c:v>
                </c:pt>
                <c:pt idx="7765">
                  <c:v>15.9</c:v>
                </c:pt>
                <c:pt idx="7766">
                  <c:v>45</c:v>
                </c:pt>
                <c:pt idx="7767">
                  <c:v>23.71</c:v>
                </c:pt>
                <c:pt idx="7768">
                  <c:v>12.89</c:v>
                </c:pt>
                <c:pt idx="7769">
                  <c:v>17.39</c:v>
                </c:pt>
                <c:pt idx="7770">
                  <c:v>15.23</c:v>
                </c:pt>
                <c:pt idx="7771">
                  <c:v>44</c:v>
                </c:pt>
                <c:pt idx="7772">
                  <c:v>16.59</c:v>
                </c:pt>
                <c:pt idx="7773">
                  <c:v>30.41</c:v>
                </c:pt>
                <c:pt idx="7774">
                  <c:v>29.82</c:v>
                </c:pt>
                <c:pt idx="7775">
                  <c:v>6.14</c:v>
                </c:pt>
                <c:pt idx="7776">
                  <c:v>45</c:v>
                </c:pt>
                <c:pt idx="7777">
                  <c:v>4233</c:v>
                </c:pt>
                <c:pt idx="7778">
                  <c:v>7.35</c:v>
                </c:pt>
                <c:pt idx="7779">
                  <c:v>16.25</c:v>
                </c:pt>
                <c:pt idx="7780">
                  <c:v>31.18</c:v>
                </c:pt>
                <c:pt idx="7781">
                  <c:v>8.68</c:v>
                </c:pt>
                <c:pt idx="7782">
                  <c:v>48.89</c:v>
                </c:pt>
                <c:pt idx="7783">
                  <c:v>6.41</c:v>
                </c:pt>
                <c:pt idx="7784">
                  <c:v>10.34</c:v>
                </c:pt>
                <c:pt idx="7785">
                  <c:v>27.57</c:v>
                </c:pt>
                <c:pt idx="7786">
                  <c:v>21.8</c:v>
                </c:pt>
                <c:pt idx="7787">
                  <c:v>31.7</c:v>
                </c:pt>
                <c:pt idx="7788">
                  <c:v>94.8</c:v>
                </c:pt>
                <c:pt idx="7789">
                  <c:v>21.7</c:v>
                </c:pt>
                <c:pt idx="7790">
                  <c:v>17</c:v>
                </c:pt>
                <c:pt idx="7791">
                  <c:v>21</c:v>
                </c:pt>
                <c:pt idx="7792">
                  <c:v>12.27</c:v>
                </c:pt>
                <c:pt idx="7793">
                  <c:v>21.85</c:v>
                </c:pt>
                <c:pt idx="7794">
                  <c:v>41.2</c:v>
                </c:pt>
                <c:pt idx="7795">
                  <c:v>491.14</c:v>
                </c:pt>
                <c:pt idx="7796">
                  <c:v>49</c:v>
                </c:pt>
                <c:pt idx="7797">
                  <c:v>14.37</c:v>
                </c:pt>
                <c:pt idx="7798">
                  <c:v>12.68</c:v>
                </c:pt>
                <c:pt idx="7799">
                  <c:v>107.15</c:v>
                </c:pt>
                <c:pt idx="7800">
                  <c:v>19.03</c:v>
                </c:pt>
                <c:pt idx="7801">
                  <c:v>24.77</c:v>
                </c:pt>
                <c:pt idx="7802">
                  <c:v>46.38</c:v>
                </c:pt>
                <c:pt idx="7803">
                  <c:v>17</c:v>
                </c:pt>
                <c:pt idx="7804">
                  <c:v>5.0599999999999996</c:v>
                </c:pt>
                <c:pt idx="7805">
                  <c:v>18.059999999999999</c:v>
                </c:pt>
                <c:pt idx="7806">
                  <c:v>16.600000000000001</c:v>
                </c:pt>
                <c:pt idx="7807">
                  <c:v>10.33</c:v>
                </c:pt>
                <c:pt idx="7808">
                  <c:v>48.16</c:v>
                </c:pt>
                <c:pt idx="7809">
                  <c:v>10.77</c:v>
                </c:pt>
                <c:pt idx="7810">
                  <c:v>11.73</c:v>
                </c:pt>
                <c:pt idx="7811">
                  <c:v>17</c:v>
                </c:pt>
                <c:pt idx="7812">
                  <c:v>18.940000000000001</c:v>
                </c:pt>
                <c:pt idx="7813">
                  <c:v>28</c:v>
                </c:pt>
                <c:pt idx="7814">
                  <c:v>13.95</c:v>
                </c:pt>
                <c:pt idx="7815">
                  <c:v>27.53</c:v>
                </c:pt>
                <c:pt idx="7816">
                  <c:v>28</c:v>
                </c:pt>
                <c:pt idx="7817">
                  <c:v>28.28</c:v>
                </c:pt>
                <c:pt idx="7818">
                  <c:v>102.62</c:v>
                </c:pt>
                <c:pt idx="7819">
                  <c:v>9.06</c:v>
                </c:pt>
                <c:pt idx="7820">
                  <c:v>78.14</c:v>
                </c:pt>
                <c:pt idx="7821">
                  <c:v>28.48</c:v>
                </c:pt>
                <c:pt idx="7822">
                  <c:v>25.8</c:v>
                </c:pt>
                <c:pt idx="7823">
                  <c:v>8.66</c:v>
                </c:pt>
                <c:pt idx="7824">
                  <c:v>27.15</c:v>
                </c:pt>
                <c:pt idx="7825">
                  <c:v>27.07</c:v>
                </c:pt>
                <c:pt idx="7826">
                  <c:v>12.36</c:v>
                </c:pt>
                <c:pt idx="7827">
                  <c:v>10.74</c:v>
                </c:pt>
                <c:pt idx="7828">
                  <c:v>30</c:v>
                </c:pt>
                <c:pt idx="7829">
                  <c:v>85</c:v>
                </c:pt>
                <c:pt idx="7830">
                  <c:v>12.4</c:v>
                </c:pt>
                <c:pt idx="7831">
                  <c:v>15.11</c:v>
                </c:pt>
                <c:pt idx="7832">
                  <c:v>53.14</c:v>
                </c:pt>
                <c:pt idx="7833">
                  <c:v>18.47</c:v>
                </c:pt>
                <c:pt idx="7834">
                  <c:v>19.79</c:v>
                </c:pt>
                <c:pt idx="7835">
                  <c:v>15.86</c:v>
                </c:pt>
                <c:pt idx="7836">
                  <c:v>73.19</c:v>
                </c:pt>
                <c:pt idx="7837">
                  <c:v>26.21</c:v>
                </c:pt>
                <c:pt idx="7838">
                  <c:v>19.8</c:v>
                </c:pt>
                <c:pt idx="7839">
                  <c:v>43</c:v>
                </c:pt>
                <c:pt idx="7840">
                  <c:v>24</c:v>
                </c:pt>
                <c:pt idx="7841">
                  <c:v>9.9499999999999993</c:v>
                </c:pt>
                <c:pt idx="7842">
                  <c:v>26</c:v>
                </c:pt>
                <c:pt idx="7843">
                  <c:v>21</c:v>
                </c:pt>
                <c:pt idx="7844">
                  <c:v>6.29</c:v>
                </c:pt>
                <c:pt idx="7845">
                  <c:v>17.54</c:v>
                </c:pt>
                <c:pt idx="7846">
                  <c:v>19.97</c:v>
                </c:pt>
                <c:pt idx="7847">
                  <c:v>17.79</c:v>
                </c:pt>
                <c:pt idx="7848">
                  <c:v>31.93</c:v>
                </c:pt>
                <c:pt idx="7849">
                  <c:v>42.76</c:v>
                </c:pt>
                <c:pt idx="7850">
                  <c:v>17.62</c:v>
                </c:pt>
                <c:pt idx="7851">
                  <c:v>76.28</c:v>
                </c:pt>
                <c:pt idx="7852">
                  <c:v>25</c:v>
                </c:pt>
                <c:pt idx="7853">
                  <c:v>20.39</c:v>
                </c:pt>
                <c:pt idx="7854">
                  <c:v>17.93</c:v>
                </c:pt>
                <c:pt idx="7855">
                  <c:v>36</c:v>
                </c:pt>
                <c:pt idx="7856">
                  <c:v>16.12</c:v>
                </c:pt>
                <c:pt idx="7857">
                  <c:v>38</c:v>
                </c:pt>
                <c:pt idx="7858">
                  <c:v>9.02</c:v>
                </c:pt>
                <c:pt idx="7859">
                  <c:v>31</c:v>
                </c:pt>
                <c:pt idx="7860">
                  <c:v>30</c:v>
                </c:pt>
                <c:pt idx="7861">
                  <c:v>39</c:v>
                </c:pt>
                <c:pt idx="7862">
                  <c:v>20.95</c:v>
                </c:pt>
                <c:pt idx="7863">
                  <c:v>49</c:v>
                </c:pt>
                <c:pt idx="7864">
                  <c:v>51.4</c:v>
                </c:pt>
                <c:pt idx="7865">
                  <c:v>33</c:v>
                </c:pt>
                <c:pt idx="7866">
                  <c:v>9.85</c:v>
                </c:pt>
                <c:pt idx="7867">
                  <c:v>32.61</c:v>
                </c:pt>
                <c:pt idx="7868">
                  <c:v>627.97</c:v>
                </c:pt>
                <c:pt idx="7869">
                  <c:v>15.26</c:v>
                </c:pt>
                <c:pt idx="7870">
                  <c:v>25.89</c:v>
                </c:pt>
                <c:pt idx="7871">
                  <c:v>10.88</c:v>
                </c:pt>
                <c:pt idx="7872">
                  <c:v>21.63</c:v>
                </c:pt>
                <c:pt idx="7873">
                  <c:v>14.41</c:v>
                </c:pt>
                <c:pt idx="7874">
                  <c:v>25.97</c:v>
                </c:pt>
                <c:pt idx="7875">
                  <c:v>65.17</c:v>
                </c:pt>
                <c:pt idx="7876">
                  <c:v>11.16</c:v>
                </c:pt>
                <c:pt idx="7877">
                  <c:v>13.85</c:v>
                </c:pt>
                <c:pt idx="7878">
                  <c:v>42</c:v>
                </c:pt>
                <c:pt idx="7879">
                  <c:v>9.5299999999999994</c:v>
                </c:pt>
                <c:pt idx="7880">
                  <c:v>11.98</c:v>
                </c:pt>
                <c:pt idx="7881">
                  <c:v>16.329999999999998</c:v>
                </c:pt>
                <c:pt idx="7882">
                  <c:v>18.649999999999999</c:v>
                </c:pt>
                <c:pt idx="7883">
                  <c:v>132.62</c:v>
                </c:pt>
                <c:pt idx="7884">
                  <c:v>15.4</c:v>
                </c:pt>
                <c:pt idx="7885">
                  <c:v>17.12</c:v>
                </c:pt>
                <c:pt idx="7886">
                  <c:v>60.93</c:v>
                </c:pt>
                <c:pt idx="7887">
                  <c:v>1285.0899999999999</c:v>
                </c:pt>
                <c:pt idx="7888">
                  <c:v>28</c:v>
                </c:pt>
                <c:pt idx="7889">
                  <c:v>31</c:v>
                </c:pt>
                <c:pt idx="7890">
                  <c:v>38</c:v>
                </c:pt>
                <c:pt idx="7891">
                  <c:v>34</c:v>
                </c:pt>
                <c:pt idx="7892">
                  <c:v>1092.6300000000001</c:v>
                </c:pt>
                <c:pt idx="7893">
                  <c:v>28.01</c:v>
                </c:pt>
                <c:pt idx="7894">
                  <c:v>35.44</c:v>
                </c:pt>
                <c:pt idx="7895">
                  <c:v>42.24</c:v>
                </c:pt>
                <c:pt idx="7896">
                  <c:v>15.12</c:v>
                </c:pt>
                <c:pt idx="7897">
                  <c:v>27.96</c:v>
                </c:pt>
                <c:pt idx="7898">
                  <c:v>37</c:v>
                </c:pt>
                <c:pt idx="7899">
                  <c:v>6.86</c:v>
                </c:pt>
                <c:pt idx="7900">
                  <c:v>19.64</c:v>
                </c:pt>
                <c:pt idx="7901">
                  <c:v>6.84</c:v>
                </c:pt>
                <c:pt idx="7902">
                  <c:v>36.11</c:v>
                </c:pt>
                <c:pt idx="7903">
                  <c:v>17.399999999999999</c:v>
                </c:pt>
                <c:pt idx="7904">
                  <c:v>20.53</c:v>
                </c:pt>
                <c:pt idx="7905">
                  <c:v>40</c:v>
                </c:pt>
                <c:pt idx="7906">
                  <c:v>45.39</c:v>
                </c:pt>
                <c:pt idx="7907">
                  <c:v>23.56</c:v>
                </c:pt>
                <c:pt idx="7908">
                  <c:v>62.69</c:v>
                </c:pt>
                <c:pt idx="7909">
                  <c:v>11.31</c:v>
                </c:pt>
                <c:pt idx="7910">
                  <c:v>11.29</c:v>
                </c:pt>
                <c:pt idx="7911">
                  <c:v>19.399999999999999</c:v>
                </c:pt>
                <c:pt idx="7912">
                  <c:v>19.16</c:v>
                </c:pt>
                <c:pt idx="7913">
                  <c:v>17.34</c:v>
                </c:pt>
                <c:pt idx="7914">
                  <c:v>8.7799999999999994</c:v>
                </c:pt>
                <c:pt idx="7915">
                  <c:v>38.67</c:v>
                </c:pt>
                <c:pt idx="7916">
                  <c:v>17.77</c:v>
                </c:pt>
                <c:pt idx="7917">
                  <c:v>3.3</c:v>
                </c:pt>
                <c:pt idx="7918">
                  <c:v>22</c:v>
                </c:pt>
                <c:pt idx="7919">
                  <c:v>29.12</c:v>
                </c:pt>
                <c:pt idx="7920">
                  <c:v>16.600000000000001</c:v>
                </c:pt>
                <c:pt idx="7921">
                  <c:v>39.380000000000003</c:v>
                </c:pt>
                <c:pt idx="7922">
                  <c:v>18.29</c:v>
                </c:pt>
                <c:pt idx="7923">
                  <c:v>45</c:v>
                </c:pt>
                <c:pt idx="7924">
                  <c:v>10.61</c:v>
                </c:pt>
                <c:pt idx="7925">
                  <c:v>64.27</c:v>
                </c:pt>
                <c:pt idx="7926">
                  <c:v>18</c:v>
                </c:pt>
                <c:pt idx="7927">
                  <c:v>27</c:v>
                </c:pt>
                <c:pt idx="7928">
                  <c:v>25.07</c:v>
                </c:pt>
                <c:pt idx="7929">
                  <c:v>8.89</c:v>
                </c:pt>
                <c:pt idx="7930">
                  <c:v>83.38</c:v>
                </c:pt>
                <c:pt idx="7931">
                  <c:v>48</c:v>
                </c:pt>
                <c:pt idx="7932">
                  <c:v>42</c:v>
                </c:pt>
                <c:pt idx="7933">
                  <c:v>12.38</c:v>
                </c:pt>
                <c:pt idx="7934">
                  <c:v>9.61</c:v>
                </c:pt>
                <c:pt idx="7935">
                  <c:v>50</c:v>
                </c:pt>
                <c:pt idx="7936">
                  <c:v>115.87</c:v>
                </c:pt>
                <c:pt idx="7937">
                  <c:v>12.22</c:v>
                </c:pt>
                <c:pt idx="7938">
                  <c:v>5.3</c:v>
                </c:pt>
                <c:pt idx="7939">
                  <c:v>21.08</c:v>
                </c:pt>
                <c:pt idx="7940">
                  <c:v>19.23</c:v>
                </c:pt>
                <c:pt idx="7941">
                  <c:v>13.63</c:v>
                </c:pt>
                <c:pt idx="7942">
                  <c:v>15.96</c:v>
                </c:pt>
                <c:pt idx="7943">
                  <c:v>6.4</c:v>
                </c:pt>
                <c:pt idx="7944">
                  <c:v>25</c:v>
                </c:pt>
                <c:pt idx="7945">
                  <c:v>8.4600000000000009</c:v>
                </c:pt>
                <c:pt idx="7946">
                  <c:v>179.33</c:v>
                </c:pt>
                <c:pt idx="7947">
                  <c:v>33.520000000000003</c:v>
                </c:pt>
                <c:pt idx="7948">
                  <c:v>22.12</c:v>
                </c:pt>
                <c:pt idx="7949">
                  <c:v>20.22</c:v>
                </c:pt>
                <c:pt idx="7950">
                  <c:v>10.17</c:v>
                </c:pt>
                <c:pt idx="7951">
                  <c:v>17.36</c:v>
                </c:pt>
                <c:pt idx="7952">
                  <c:v>21.62</c:v>
                </c:pt>
                <c:pt idx="7953">
                  <c:v>8.33</c:v>
                </c:pt>
                <c:pt idx="7954">
                  <c:v>20.12</c:v>
                </c:pt>
                <c:pt idx="7955">
                  <c:v>19.71</c:v>
                </c:pt>
                <c:pt idx="7956">
                  <c:v>29.57</c:v>
                </c:pt>
                <c:pt idx="7957">
                  <c:v>8.44</c:v>
                </c:pt>
                <c:pt idx="7958">
                  <c:v>163</c:v>
                </c:pt>
                <c:pt idx="7959">
                  <c:v>10.65</c:v>
                </c:pt>
                <c:pt idx="7960">
                  <c:v>33</c:v>
                </c:pt>
                <c:pt idx="7961">
                  <c:v>24</c:v>
                </c:pt>
                <c:pt idx="7962">
                  <c:v>66</c:v>
                </c:pt>
                <c:pt idx="7963">
                  <c:v>34</c:v>
                </c:pt>
                <c:pt idx="7964">
                  <c:v>35</c:v>
                </c:pt>
                <c:pt idx="7965">
                  <c:v>8.2100000000000009</c:v>
                </c:pt>
                <c:pt idx="7966">
                  <c:v>51</c:v>
                </c:pt>
                <c:pt idx="7967">
                  <c:v>37.08</c:v>
                </c:pt>
                <c:pt idx="7968">
                  <c:v>54.33</c:v>
                </c:pt>
                <c:pt idx="7969">
                  <c:v>45.34</c:v>
                </c:pt>
                <c:pt idx="7970">
                  <c:v>39</c:v>
                </c:pt>
                <c:pt idx="7971">
                  <c:v>23.26</c:v>
                </c:pt>
                <c:pt idx="7972">
                  <c:v>57.1</c:v>
                </c:pt>
                <c:pt idx="7973">
                  <c:v>14.09</c:v>
                </c:pt>
                <c:pt idx="7974">
                  <c:v>11.57</c:v>
                </c:pt>
                <c:pt idx="7975">
                  <c:v>14.5</c:v>
                </c:pt>
                <c:pt idx="7976">
                  <c:v>38.08</c:v>
                </c:pt>
                <c:pt idx="7977">
                  <c:v>13.28</c:v>
                </c:pt>
                <c:pt idx="7978">
                  <c:v>25.62</c:v>
                </c:pt>
                <c:pt idx="7979">
                  <c:v>14.25</c:v>
                </c:pt>
                <c:pt idx="7980">
                  <c:v>10.75</c:v>
                </c:pt>
                <c:pt idx="7981">
                  <c:v>50.68</c:v>
                </c:pt>
                <c:pt idx="7982">
                  <c:v>18.54</c:v>
                </c:pt>
                <c:pt idx="7983">
                  <c:v>150</c:v>
                </c:pt>
                <c:pt idx="7984">
                  <c:v>65.81</c:v>
                </c:pt>
                <c:pt idx="7985">
                  <c:v>16.850000000000001</c:v>
                </c:pt>
                <c:pt idx="7986">
                  <c:v>98.43</c:v>
                </c:pt>
                <c:pt idx="7987">
                  <c:v>20.69</c:v>
                </c:pt>
                <c:pt idx="7988">
                  <c:v>18.93</c:v>
                </c:pt>
                <c:pt idx="7989">
                  <c:v>100.42</c:v>
                </c:pt>
                <c:pt idx="7990">
                  <c:v>31.12</c:v>
                </c:pt>
                <c:pt idx="7991">
                  <c:v>148.69999999999999</c:v>
                </c:pt>
                <c:pt idx="7992">
                  <c:v>16.98</c:v>
                </c:pt>
                <c:pt idx="7993">
                  <c:v>3578.65</c:v>
                </c:pt>
                <c:pt idx="7994">
                  <c:v>1711.39</c:v>
                </c:pt>
                <c:pt idx="7995">
                  <c:v>46</c:v>
                </c:pt>
                <c:pt idx="7996">
                  <c:v>37</c:v>
                </c:pt>
                <c:pt idx="7997">
                  <c:v>892.09</c:v>
                </c:pt>
                <c:pt idx="7998">
                  <c:v>95</c:v>
                </c:pt>
                <c:pt idx="7999">
                  <c:v>4405.3</c:v>
                </c:pt>
                <c:pt idx="8000">
                  <c:v>42</c:v>
                </c:pt>
                <c:pt idx="8001">
                  <c:v>4216.04</c:v>
                </c:pt>
                <c:pt idx="8002">
                  <c:v>40.28</c:v>
                </c:pt>
                <c:pt idx="8003">
                  <c:v>24.34</c:v>
                </c:pt>
                <c:pt idx="8004">
                  <c:v>50.1</c:v>
                </c:pt>
                <c:pt idx="8005">
                  <c:v>862.95</c:v>
                </c:pt>
                <c:pt idx="8006">
                  <c:v>170</c:v>
                </c:pt>
                <c:pt idx="8007">
                  <c:v>30.21</c:v>
                </c:pt>
                <c:pt idx="8008">
                  <c:v>47.67</c:v>
                </c:pt>
                <c:pt idx="8009">
                  <c:v>3231.26</c:v>
                </c:pt>
                <c:pt idx="8010">
                  <c:v>2588.0100000000002</c:v>
                </c:pt>
                <c:pt idx="8011">
                  <c:v>1396.23</c:v>
                </c:pt>
                <c:pt idx="8012">
                  <c:v>664.43</c:v>
                </c:pt>
                <c:pt idx="8013">
                  <c:v>1059.8399999999999</c:v>
                </c:pt>
                <c:pt idx="8014">
                  <c:v>990.55</c:v>
                </c:pt>
                <c:pt idx="8015">
                  <c:v>35.96</c:v>
                </c:pt>
                <c:pt idx="8016">
                  <c:v>26.53</c:v>
                </c:pt>
                <c:pt idx="8017">
                  <c:v>104</c:v>
                </c:pt>
                <c:pt idx="8018">
                  <c:v>40</c:v>
                </c:pt>
                <c:pt idx="8019">
                  <c:v>2280.36</c:v>
                </c:pt>
                <c:pt idx="8020">
                  <c:v>20</c:v>
                </c:pt>
                <c:pt idx="8021">
                  <c:v>1636.72</c:v>
                </c:pt>
                <c:pt idx="8022">
                  <c:v>13.55</c:v>
                </c:pt>
                <c:pt idx="8023">
                  <c:v>17.350000000000001</c:v>
                </c:pt>
                <c:pt idx="8024">
                  <c:v>55</c:v>
                </c:pt>
                <c:pt idx="8025">
                  <c:v>22</c:v>
                </c:pt>
                <c:pt idx="8026">
                  <c:v>103.06</c:v>
                </c:pt>
                <c:pt idx="8027">
                  <c:v>10.11</c:v>
                </c:pt>
                <c:pt idx="8028">
                  <c:v>7.61</c:v>
                </c:pt>
                <c:pt idx="8029">
                  <c:v>12.71</c:v>
                </c:pt>
                <c:pt idx="8030">
                  <c:v>36</c:v>
                </c:pt>
                <c:pt idx="8031">
                  <c:v>53</c:v>
                </c:pt>
                <c:pt idx="8032">
                  <c:v>2538.6799999999998</c:v>
                </c:pt>
                <c:pt idx="8033">
                  <c:v>168</c:v>
                </c:pt>
                <c:pt idx="8034">
                  <c:v>3977.46</c:v>
                </c:pt>
                <c:pt idx="8035">
                  <c:v>18.79</c:v>
                </c:pt>
                <c:pt idx="8036">
                  <c:v>7.66</c:v>
                </c:pt>
                <c:pt idx="8037">
                  <c:v>12.27</c:v>
                </c:pt>
                <c:pt idx="8038">
                  <c:v>55</c:v>
                </c:pt>
                <c:pt idx="8039">
                  <c:v>5.63</c:v>
                </c:pt>
                <c:pt idx="8040">
                  <c:v>64</c:v>
                </c:pt>
                <c:pt idx="8041">
                  <c:v>33</c:v>
                </c:pt>
                <c:pt idx="8042">
                  <c:v>1134</c:v>
                </c:pt>
                <c:pt idx="8043">
                  <c:v>61</c:v>
                </c:pt>
                <c:pt idx="8044">
                  <c:v>17.329999999999998</c:v>
                </c:pt>
                <c:pt idx="8045">
                  <c:v>40.94</c:v>
                </c:pt>
                <c:pt idx="8046">
                  <c:v>19.62</c:v>
                </c:pt>
                <c:pt idx="8047">
                  <c:v>12.54</c:v>
                </c:pt>
                <c:pt idx="8048">
                  <c:v>21.72</c:v>
                </c:pt>
                <c:pt idx="8049">
                  <c:v>7.14</c:v>
                </c:pt>
                <c:pt idx="8050">
                  <c:v>31</c:v>
                </c:pt>
                <c:pt idx="8051">
                  <c:v>33.21</c:v>
                </c:pt>
                <c:pt idx="8052">
                  <c:v>16.91</c:v>
                </c:pt>
                <c:pt idx="8053">
                  <c:v>28.02</c:v>
                </c:pt>
                <c:pt idx="8054">
                  <c:v>7.8</c:v>
                </c:pt>
                <c:pt idx="8055">
                  <c:v>157</c:v>
                </c:pt>
                <c:pt idx="8056">
                  <c:v>20</c:v>
                </c:pt>
                <c:pt idx="8057">
                  <c:v>61</c:v>
                </c:pt>
                <c:pt idx="8058">
                  <c:v>21.74</c:v>
                </c:pt>
                <c:pt idx="8059">
                  <c:v>22.99</c:v>
                </c:pt>
                <c:pt idx="8060">
                  <c:v>82.71</c:v>
                </c:pt>
                <c:pt idx="8061">
                  <c:v>28.54</c:v>
                </c:pt>
                <c:pt idx="8062">
                  <c:v>18.760000000000002</c:v>
                </c:pt>
                <c:pt idx="8063">
                  <c:v>20</c:v>
                </c:pt>
                <c:pt idx="8064">
                  <c:v>33.57</c:v>
                </c:pt>
                <c:pt idx="8065">
                  <c:v>8.9</c:v>
                </c:pt>
                <c:pt idx="8066">
                  <c:v>17</c:v>
                </c:pt>
                <c:pt idx="8067">
                  <c:v>43</c:v>
                </c:pt>
                <c:pt idx="8068">
                  <c:v>20</c:v>
                </c:pt>
                <c:pt idx="8069">
                  <c:v>30</c:v>
                </c:pt>
                <c:pt idx="8070">
                  <c:v>12.61</c:v>
                </c:pt>
                <c:pt idx="8071">
                  <c:v>20.350000000000001</c:v>
                </c:pt>
                <c:pt idx="8072">
                  <c:v>42</c:v>
                </c:pt>
                <c:pt idx="8073">
                  <c:v>817</c:v>
                </c:pt>
                <c:pt idx="8074">
                  <c:v>20</c:v>
                </c:pt>
                <c:pt idx="8075">
                  <c:v>21</c:v>
                </c:pt>
                <c:pt idx="8076">
                  <c:v>24.09</c:v>
                </c:pt>
                <c:pt idx="8077">
                  <c:v>39</c:v>
                </c:pt>
                <c:pt idx="8078">
                  <c:v>34</c:v>
                </c:pt>
                <c:pt idx="8079">
                  <c:v>36</c:v>
                </c:pt>
                <c:pt idx="8080">
                  <c:v>197</c:v>
                </c:pt>
                <c:pt idx="8081">
                  <c:v>36</c:v>
                </c:pt>
                <c:pt idx="8082">
                  <c:v>75</c:v>
                </c:pt>
                <c:pt idx="8083">
                  <c:v>151</c:v>
                </c:pt>
                <c:pt idx="8084">
                  <c:v>8.5399999999999991</c:v>
                </c:pt>
                <c:pt idx="8085">
                  <c:v>43.13</c:v>
                </c:pt>
                <c:pt idx="8086">
                  <c:v>14.92</c:v>
                </c:pt>
                <c:pt idx="8087">
                  <c:v>29</c:v>
                </c:pt>
                <c:pt idx="8088">
                  <c:v>54</c:v>
                </c:pt>
                <c:pt idx="8089">
                  <c:v>10.74</c:v>
                </c:pt>
                <c:pt idx="8090">
                  <c:v>8.06</c:v>
                </c:pt>
                <c:pt idx="8091">
                  <c:v>261.26</c:v>
                </c:pt>
                <c:pt idx="8092">
                  <c:v>12.06</c:v>
                </c:pt>
                <c:pt idx="8093">
                  <c:v>10.77</c:v>
                </c:pt>
                <c:pt idx="8094">
                  <c:v>8.02</c:v>
                </c:pt>
                <c:pt idx="8095">
                  <c:v>63.74</c:v>
                </c:pt>
                <c:pt idx="8096">
                  <c:v>22.18</c:v>
                </c:pt>
                <c:pt idx="8097">
                  <c:v>9.7799999999999994</c:v>
                </c:pt>
                <c:pt idx="8098">
                  <c:v>38.43</c:v>
                </c:pt>
                <c:pt idx="8099">
                  <c:v>5.96</c:v>
                </c:pt>
                <c:pt idx="8100">
                  <c:v>19.72</c:v>
                </c:pt>
                <c:pt idx="8101">
                  <c:v>21.04</c:v>
                </c:pt>
                <c:pt idx="8102">
                  <c:v>61.85</c:v>
                </c:pt>
                <c:pt idx="8103">
                  <c:v>11.18</c:v>
                </c:pt>
                <c:pt idx="8104">
                  <c:v>74.099999999999994</c:v>
                </c:pt>
                <c:pt idx="8105">
                  <c:v>16.14</c:v>
                </c:pt>
                <c:pt idx="8106">
                  <c:v>3.92</c:v>
                </c:pt>
                <c:pt idx="8107">
                  <c:v>7.52</c:v>
                </c:pt>
                <c:pt idx="8108">
                  <c:v>4.8</c:v>
                </c:pt>
                <c:pt idx="8109">
                  <c:v>45</c:v>
                </c:pt>
                <c:pt idx="8110">
                  <c:v>4132.2299999999996</c:v>
                </c:pt>
                <c:pt idx="8111">
                  <c:v>8.0500000000000007</c:v>
                </c:pt>
                <c:pt idx="8112">
                  <c:v>14.95</c:v>
                </c:pt>
                <c:pt idx="8113">
                  <c:v>13.32</c:v>
                </c:pt>
                <c:pt idx="8114">
                  <c:v>36.35</c:v>
                </c:pt>
                <c:pt idx="8115">
                  <c:v>1.79</c:v>
                </c:pt>
                <c:pt idx="8116">
                  <c:v>9.7799999999999994</c:v>
                </c:pt>
                <c:pt idx="8117">
                  <c:v>64.8</c:v>
                </c:pt>
                <c:pt idx="8118">
                  <c:v>2443.2399999999998</c:v>
                </c:pt>
                <c:pt idx="8119">
                  <c:v>17.920000000000002</c:v>
                </c:pt>
                <c:pt idx="8120">
                  <c:v>47.09</c:v>
                </c:pt>
                <c:pt idx="8121">
                  <c:v>117</c:v>
                </c:pt>
                <c:pt idx="8122">
                  <c:v>996.24</c:v>
                </c:pt>
                <c:pt idx="8123">
                  <c:v>15.2</c:v>
                </c:pt>
                <c:pt idx="8124">
                  <c:v>19.739999999999998</c:v>
                </c:pt>
                <c:pt idx="8125">
                  <c:v>52.93</c:v>
                </c:pt>
                <c:pt idx="8126">
                  <c:v>39</c:v>
                </c:pt>
                <c:pt idx="8127">
                  <c:v>761.33</c:v>
                </c:pt>
                <c:pt idx="8128">
                  <c:v>28</c:v>
                </c:pt>
                <c:pt idx="8129">
                  <c:v>1037.07</c:v>
                </c:pt>
                <c:pt idx="8130">
                  <c:v>22.22</c:v>
                </c:pt>
                <c:pt idx="8131">
                  <c:v>63.87</c:v>
                </c:pt>
                <c:pt idx="8132">
                  <c:v>29.56</c:v>
                </c:pt>
                <c:pt idx="8133">
                  <c:v>11.87</c:v>
                </c:pt>
                <c:pt idx="8134">
                  <c:v>46.21</c:v>
                </c:pt>
                <c:pt idx="8135">
                  <c:v>32</c:v>
                </c:pt>
                <c:pt idx="8136">
                  <c:v>5.58</c:v>
                </c:pt>
                <c:pt idx="8137">
                  <c:v>27.49</c:v>
                </c:pt>
                <c:pt idx="8138">
                  <c:v>54.29</c:v>
                </c:pt>
                <c:pt idx="8139">
                  <c:v>17.690000000000001</c:v>
                </c:pt>
                <c:pt idx="8140">
                  <c:v>114.11</c:v>
                </c:pt>
                <c:pt idx="8141">
                  <c:v>28.83</c:v>
                </c:pt>
                <c:pt idx="8142">
                  <c:v>970.47</c:v>
                </c:pt>
                <c:pt idx="8143">
                  <c:v>1757.82</c:v>
                </c:pt>
                <c:pt idx="8144">
                  <c:v>46</c:v>
                </c:pt>
                <c:pt idx="8145">
                  <c:v>355</c:v>
                </c:pt>
                <c:pt idx="8146">
                  <c:v>10.74</c:v>
                </c:pt>
                <c:pt idx="8147">
                  <c:v>14.96</c:v>
                </c:pt>
                <c:pt idx="8148">
                  <c:v>14.84</c:v>
                </c:pt>
                <c:pt idx="8149">
                  <c:v>125</c:v>
                </c:pt>
                <c:pt idx="8150">
                  <c:v>181</c:v>
                </c:pt>
                <c:pt idx="8151">
                  <c:v>27</c:v>
                </c:pt>
                <c:pt idx="8152">
                  <c:v>1002.13</c:v>
                </c:pt>
                <c:pt idx="8153">
                  <c:v>1099.7</c:v>
                </c:pt>
                <c:pt idx="8154">
                  <c:v>1272.47</c:v>
                </c:pt>
                <c:pt idx="8155">
                  <c:v>20</c:v>
                </c:pt>
                <c:pt idx="8156">
                  <c:v>3517.61</c:v>
                </c:pt>
                <c:pt idx="8157">
                  <c:v>982.71</c:v>
                </c:pt>
                <c:pt idx="8158">
                  <c:v>79.89</c:v>
                </c:pt>
                <c:pt idx="8159">
                  <c:v>40.590000000000003</c:v>
                </c:pt>
                <c:pt idx="8160">
                  <c:v>341.78</c:v>
                </c:pt>
                <c:pt idx="8161">
                  <c:v>45</c:v>
                </c:pt>
                <c:pt idx="8162">
                  <c:v>29</c:v>
                </c:pt>
                <c:pt idx="8163">
                  <c:v>29</c:v>
                </c:pt>
                <c:pt idx="8164">
                  <c:v>135</c:v>
                </c:pt>
                <c:pt idx="8165">
                  <c:v>25.07</c:v>
                </c:pt>
                <c:pt idx="8166">
                  <c:v>10.68</c:v>
                </c:pt>
                <c:pt idx="8167">
                  <c:v>89.74</c:v>
                </c:pt>
                <c:pt idx="8168">
                  <c:v>30.52</c:v>
                </c:pt>
                <c:pt idx="8169">
                  <c:v>20</c:v>
                </c:pt>
                <c:pt idx="8170">
                  <c:v>34</c:v>
                </c:pt>
                <c:pt idx="8171">
                  <c:v>195</c:v>
                </c:pt>
                <c:pt idx="8172">
                  <c:v>10.7</c:v>
                </c:pt>
                <c:pt idx="8173">
                  <c:v>86</c:v>
                </c:pt>
                <c:pt idx="8174">
                  <c:v>8.01</c:v>
                </c:pt>
                <c:pt idx="8175">
                  <c:v>54.43</c:v>
                </c:pt>
                <c:pt idx="8176">
                  <c:v>109</c:v>
                </c:pt>
                <c:pt idx="8177">
                  <c:v>108</c:v>
                </c:pt>
                <c:pt idx="8178">
                  <c:v>17.64</c:v>
                </c:pt>
                <c:pt idx="8179">
                  <c:v>16.36</c:v>
                </c:pt>
                <c:pt idx="8180">
                  <c:v>8.1300000000000008</c:v>
                </c:pt>
                <c:pt idx="8181">
                  <c:v>40</c:v>
                </c:pt>
                <c:pt idx="8182">
                  <c:v>102</c:v>
                </c:pt>
                <c:pt idx="8183">
                  <c:v>35.65</c:v>
                </c:pt>
                <c:pt idx="8184">
                  <c:v>6.34</c:v>
                </c:pt>
                <c:pt idx="8185">
                  <c:v>34.01</c:v>
                </c:pt>
                <c:pt idx="8186">
                  <c:v>27.49</c:v>
                </c:pt>
                <c:pt idx="8187">
                  <c:v>1225</c:v>
                </c:pt>
                <c:pt idx="8188">
                  <c:v>0.1</c:v>
                </c:pt>
                <c:pt idx="8189">
                  <c:v>124</c:v>
                </c:pt>
                <c:pt idx="8190">
                  <c:v>135.4</c:v>
                </c:pt>
                <c:pt idx="8191">
                  <c:v>13.94</c:v>
                </c:pt>
                <c:pt idx="8192">
                  <c:v>21</c:v>
                </c:pt>
                <c:pt idx="8193">
                  <c:v>27</c:v>
                </c:pt>
                <c:pt idx="8194">
                  <c:v>195</c:v>
                </c:pt>
                <c:pt idx="8195">
                  <c:v>147</c:v>
                </c:pt>
                <c:pt idx="8196">
                  <c:v>29</c:v>
                </c:pt>
                <c:pt idx="8197">
                  <c:v>24.4</c:v>
                </c:pt>
                <c:pt idx="8198">
                  <c:v>25</c:v>
                </c:pt>
                <c:pt idx="8199">
                  <c:v>131</c:v>
                </c:pt>
                <c:pt idx="8200">
                  <c:v>110</c:v>
                </c:pt>
                <c:pt idx="8201">
                  <c:v>39</c:v>
                </c:pt>
                <c:pt idx="8202">
                  <c:v>19.809999999999999</c:v>
                </c:pt>
                <c:pt idx="8203">
                  <c:v>22</c:v>
                </c:pt>
                <c:pt idx="8204">
                  <c:v>55</c:v>
                </c:pt>
                <c:pt idx="8205">
                  <c:v>179</c:v>
                </c:pt>
                <c:pt idx="8206">
                  <c:v>58</c:v>
                </c:pt>
                <c:pt idx="8207">
                  <c:v>34.85</c:v>
                </c:pt>
                <c:pt idx="8208">
                  <c:v>43.9</c:v>
                </c:pt>
                <c:pt idx="8209">
                  <c:v>15.77</c:v>
                </c:pt>
                <c:pt idx="8210">
                  <c:v>28.29</c:v>
                </c:pt>
                <c:pt idx="8211">
                  <c:v>25</c:v>
                </c:pt>
                <c:pt idx="8212">
                  <c:v>36</c:v>
                </c:pt>
                <c:pt idx="8213">
                  <c:v>48.99</c:v>
                </c:pt>
                <c:pt idx="8214">
                  <c:v>8.39</c:v>
                </c:pt>
                <c:pt idx="8215">
                  <c:v>10.25</c:v>
                </c:pt>
                <c:pt idx="8216">
                  <c:v>30.6</c:v>
                </c:pt>
                <c:pt idx="8217">
                  <c:v>13.38</c:v>
                </c:pt>
                <c:pt idx="8218">
                  <c:v>28.15</c:v>
                </c:pt>
                <c:pt idx="8219">
                  <c:v>14.82</c:v>
                </c:pt>
                <c:pt idx="8220">
                  <c:v>17.850000000000001</c:v>
                </c:pt>
                <c:pt idx="8221">
                  <c:v>5.81</c:v>
                </c:pt>
                <c:pt idx="8222">
                  <c:v>61.86</c:v>
                </c:pt>
                <c:pt idx="8223">
                  <c:v>8.4</c:v>
                </c:pt>
                <c:pt idx="8224">
                  <c:v>19.760000000000002</c:v>
                </c:pt>
                <c:pt idx="8225">
                  <c:v>26.71</c:v>
                </c:pt>
                <c:pt idx="8226">
                  <c:v>22.76</c:v>
                </c:pt>
                <c:pt idx="8227">
                  <c:v>31.31</c:v>
                </c:pt>
                <c:pt idx="8228">
                  <c:v>23.22</c:v>
                </c:pt>
                <c:pt idx="8229">
                  <c:v>32</c:v>
                </c:pt>
                <c:pt idx="8230">
                  <c:v>39</c:v>
                </c:pt>
                <c:pt idx="8231">
                  <c:v>34</c:v>
                </c:pt>
                <c:pt idx="8232">
                  <c:v>29</c:v>
                </c:pt>
                <c:pt idx="8233">
                  <c:v>30</c:v>
                </c:pt>
                <c:pt idx="8234">
                  <c:v>18.88</c:v>
                </c:pt>
                <c:pt idx="8235">
                  <c:v>10.71</c:v>
                </c:pt>
                <c:pt idx="8236">
                  <c:v>6.61</c:v>
                </c:pt>
                <c:pt idx="8237">
                  <c:v>27.98</c:v>
                </c:pt>
                <c:pt idx="8238">
                  <c:v>29.64</c:v>
                </c:pt>
                <c:pt idx="8239">
                  <c:v>4.32</c:v>
                </c:pt>
                <c:pt idx="8240">
                  <c:v>3.21</c:v>
                </c:pt>
                <c:pt idx="8241">
                  <c:v>147</c:v>
                </c:pt>
                <c:pt idx="8242">
                  <c:v>130</c:v>
                </c:pt>
                <c:pt idx="8243">
                  <c:v>27.97</c:v>
                </c:pt>
                <c:pt idx="8244">
                  <c:v>28.3</c:v>
                </c:pt>
                <c:pt idx="8245">
                  <c:v>80.680000000000007</c:v>
                </c:pt>
                <c:pt idx="8246">
                  <c:v>28.04</c:v>
                </c:pt>
                <c:pt idx="8247">
                  <c:v>30.66</c:v>
                </c:pt>
                <c:pt idx="8248">
                  <c:v>6.55</c:v>
                </c:pt>
                <c:pt idx="8249">
                  <c:v>15.76</c:v>
                </c:pt>
                <c:pt idx="8250">
                  <c:v>23.77</c:v>
                </c:pt>
                <c:pt idx="8251">
                  <c:v>32.64</c:v>
                </c:pt>
                <c:pt idx="8252">
                  <c:v>168</c:v>
                </c:pt>
                <c:pt idx="8253">
                  <c:v>1182</c:v>
                </c:pt>
                <c:pt idx="8254">
                  <c:v>2485.37</c:v>
                </c:pt>
                <c:pt idx="8255">
                  <c:v>1626.48</c:v>
                </c:pt>
                <c:pt idx="8256">
                  <c:v>46</c:v>
                </c:pt>
                <c:pt idx="8257">
                  <c:v>57</c:v>
                </c:pt>
                <c:pt idx="8258">
                  <c:v>983.36</c:v>
                </c:pt>
                <c:pt idx="8259">
                  <c:v>28.38</c:v>
                </c:pt>
                <c:pt idx="8260">
                  <c:v>20.99</c:v>
                </c:pt>
                <c:pt idx="8261">
                  <c:v>18.34</c:v>
                </c:pt>
                <c:pt idx="8262">
                  <c:v>9.86</c:v>
                </c:pt>
                <c:pt idx="8263">
                  <c:v>26</c:v>
                </c:pt>
                <c:pt idx="8264">
                  <c:v>2306.63</c:v>
                </c:pt>
                <c:pt idx="8265">
                  <c:v>1068.04</c:v>
                </c:pt>
                <c:pt idx="8266">
                  <c:v>6.28</c:v>
                </c:pt>
                <c:pt idx="8267">
                  <c:v>21.05</c:v>
                </c:pt>
                <c:pt idx="8268">
                  <c:v>30.69</c:v>
                </c:pt>
                <c:pt idx="8269">
                  <c:v>1013.67</c:v>
                </c:pt>
                <c:pt idx="8270">
                  <c:v>56</c:v>
                </c:pt>
                <c:pt idx="8271">
                  <c:v>62.46</c:v>
                </c:pt>
                <c:pt idx="8272">
                  <c:v>13.41</c:v>
                </c:pt>
                <c:pt idx="8273">
                  <c:v>12.31</c:v>
                </c:pt>
                <c:pt idx="8274">
                  <c:v>27.62</c:v>
                </c:pt>
                <c:pt idx="8275">
                  <c:v>9.34</c:v>
                </c:pt>
                <c:pt idx="8276">
                  <c:v>16.920000000000002</c:v>
                </c:pt>
                <c:pt idx="8277">
                  <c:v>11.09</c:v>
                </c:pt>
                <c:pt idx="8278">
                  <c:v>19.29</c:v>
                </c:pt>
                <c:pt idx="8279">
                  <c:v>45.27</c:v>
                </c:pt>
                <c:pt idx="8280">
                  <c:v>181</c:v>
                </c:pt>
                <c:pt idx="8281">
                  <c:v>36</c:v>
                </c:pt>
                <c:pt idx="8282">
                  <c:v>35</c:v>
                </c:pt>
                <c:pt idx="8283">
                  <c:v>19.29</c:v>
                </c:pt>
                <c:pt idx="8284">
                  <c:v>38.799999999999997</c:v>
                </c:pt>
                <c:pt idx="8285">
                  <c:v>34.159999999999997</c:v>
                </c:pt>
                <c:pt idx="8286">
                  <c:v>9.57</c:v>
                </c:pt>
                <c:pt idx="8287">
                  <c:v>20.91</c:v>
                </c:pt>
                <c:pt idx="8288">
                  <c:v>18.64</c:v>
                </c:pt>
                <c:pt idx="8289">
                  <c:v>15.79</c:v>
                </c:pt>
                <c:pt idx="8290">
                  <c:v>29.03</c:v>
                </c:pt>
                <c:pt idx="8291">
                  <c:v>39.119999999999997</c:v>
                </c:pt>
                <c:pt idx="8292">
                  <c:v>21.39</c:v>
                </c:pt>
                <c:pt idx="8293">
                  <c:v>55</c:v>
                </c:pt>
                <c:pt idx="8294">
                  <c:v>35</c:v>
                </c:pt>
                <c:pt idx="8295">
                  <c:v>1098.9100000000001</c:v>
                </c:pt>
                <c:pt idx="8296">
                  <c:v>193</c:v>
                </c:pt>
                <c:pt idx="8297">
                  <c:v>11.14</c:v>
                </c:pt>
                <c:pt idx="8298">
                  <c:v>5.64</c:v>
                </c:pt>
                <c:pt idx="8299">
                  <c:v>16.02</c:v>
                </c:pt>
                <c:pt idx="8300">
                  <c:v>172</c:v>
                </c:pt>
                <c:pt idx="8301">
                  <c:v>1158.1500000000001</c:v>
                </c:pt>
                <c:pt idx="8302">
                  <c:v>1043.1199999999999</c:v>
                </c:pt>
                <c:pt idx="8303">
                  <c:v>33</c:v>
                </c:pt>
                <c:pt idx="8304">
                  <c:v>1395.49</c:v>
                </c:pt>
                <c:pt idx="8305">
                  <c:v>2639.76</c:v>
                </c:pt>
                <c:pt idx="8306">
                  <c:v>50</c:v>
                </c:pt>
                <c:pt idx="8307">
                  <c:v>7.63</c:v>
                </c:pt>
                <c:pt idx="8308">
                  <c:v>23.19</c:v>
                </c:pt>
                <c:pt idx="8309">
                  <c:v>15.64</c:v>
                </c:pt>
                <c:pt idx="8310">
                  <c:v>18.59</c:v>
                </c:pt>
                <c:pt idx="8311">
                  <c:v>15.54</c:v>
                </c:pt>
                <c:pt idx="8312">
                  <c:v>46</c:v>
                </c:pt>
                <c:pt idx="8313">
                  <c:v>3.52</c:v>
                </c:pt>
                <c:pt idx="8314">
                  <c:v>9.7100000000000009</c:v>
                </c:pt>
                <c:pt idx="8315">
                  <c:v>48</c:v>
                </c:pt>
                <c:pt idx="8316">
                  <c:v>39.369999999999997</c:v>
                </c:pt>
                <c:pt idx="8317">
                  <c:v>20.5</c:v>
                </c:pt>
                <c:pt idx="8318">
                  <c:v>15.68</c:v>
                </c:pt>
                <c:pt idx="8319">
                  <c:v>17.440000000000001</c:v>
                </c:pt>
                <c:pt idx="8320">
                  <c:v>29.07</c:v>
                </c:pt>
                <c:pt idx="8321">
                  <c:v>12.8</c:v>
                </c:pt>
                <c:pt idx="8322">
                  <c:v>17</c:v>
                </c:pt>
                <c:pt idx="8323">
                  <c:v>33</c:v>
                </c:pt>
                <c:pt idx="8324">
                  <c:v>33</c:v>
                </c:pt>
                <c:pt idx="8325">
                  <c:v>36</c:v>
                </c:pt>
                <c:pt idx="8326">
                  <c:v>11.88</c:v>
                </c:pt>
                <c:pt idx="8327">
                  <c:v>29.41</c:v>
                </c:pt>
                <c:pt idx="8328">
                  <c:v>187</c:v>
                </c:pt>
                <c:pt idx="8329">
                  <c:v>43</c:v>
                </c:pt>
                <c:pt idx="8330">
                  <c:v>67</c:v>
                </c:pt>
                <c:pt idx="8331">
                  <c:v>17.28</c:v>
                </c:pt>
                <c:pt idx="8332">
                  <c:v>46.31</c:v>
                </c:pt>
                <c:pt idx="8333">
                  <c:v>39.24</c:v>
                </c:pt>
                <c:pt idx="8334">
                  <c:v>33</c:v>
                </c:pt>
                <c:pt idx="8335">
                  <c:v>9.89</c:v>
                </c:pt>
                <c:pt idx="8336">
                  <c:v>11.16</c:v>
                </c:pt>
                <c:pt idx="8337">
                  <c:v>29</c:v>
                </c:pt>
                <c:pt idx="8338">
                  <c:v>32</c:v>
                </c:pt>
                <c:pt idx="8339">
                  <c:v>39</c:v>
                </c:pt>
                <c:pt idx="8340">
                  <c:v>53.55</c:v>
                </c:pt>
                <c:pt idx="8341">
                  <c:v>7.98</c:v>
                </c:pt>
                <c:pt idx="8342">
                  <c:v>18.579999999999998</c:v>
                </c:pt>
                <c:pt idx="8343">
                  <c:v>94.52</c:v>
                </c:pt>
                <c:pt idx="8344">
                  <c:v>77.61</c:v>
                </c:pt>
                <c:pt idx="8345">
                  <c:v>13.95</c:v>
                </c:pt>
                <c:pt idx="8346">
                  <c:v>10.11</c:v>
                </c:pt>
                <c:pt idx="8347">
                  <c:v>16</c:v>
                </c:pt>
                <c:pt idx="8348">
                  <c:v>128</c:v>
                </c:pt>
                <c:pt idx="8349">
                  <c:v>186.29</c:v>
                </c:pt>
                <c:pt idx="8350">
                  <c:v>47</c:v>
                </c:pt>
                <c:pt idx="8351">
                  <c:v>52</c:v>
                </c:pt>
                <c:pt idx="8352">
                  <c:v>148</c:v>
                </c:pt>
                <c:pt idx="8353">
                  <c:v>39</c:v>
                </c:pt>
                <c:pt idx="8354">
                  <c:v>22</c:v>
                </c:pt>
                <c:pt idx="8355">
                  <c:v>6.14</c:v>
                </c:pt>
                <c:pt idx="8356">
                  <c:v>6.11</c:v>
                </c:pt>
                <c:pt idx="8357">
                  <c:v>33</c:v>
                </c:pt>
                <c:pt idx="8358">
                  <c:v>18</c:v>
                </c:pt>
                <c:pt idx="8359">
                  <c:v>85</c:v>
                </c:pt>
                <c:pt idx="8360">
                  <c:v>133.1</c:v>
                </c:pt>
                <c:pt idx="8361">
                  <c:v>46</c:v>
                </c:pt>
                <c:pt idx="8362">
                  <c:v>76</c:v>
                </c:pt>
                <c:pt idx="8363">
                  <c:v>47</c:v>
                </c:pt>
                <c:pt idx="8364">
                  <c:v>33</c:v>
                </c:pt>
                <c:pt idx="8365">
                  <c:v>22</c:v>
                </c:pt>
                <c:pt idx="8366">
                  <c:v>48.42</c:v>
                </c:pt>
                <c:pt idx="8367">
                  <c:v>12.24</c:v>
                </c:pt>
                <c:pt idx="8368">
                  <c:v>43</c:v>
                </c:pt>
                <c:pt idx="8369">
                  <c:v>7.85</c:v>
                </c:pt>
                <c:pt idx="8370">
                  <c:v>13.09</c:v>
                </c:pt>
                <c:pt idx="8371">
                  <c:v>41.1</c:v>
                </c:pt>
                <c:pt idx="8372">
                  <c:v>27</c:v>
                </c:pt>
                <c:pt idx="8373">
                  <c:v>39</c:v>
                </c:pt>
                <c:pt idx="8374">
                  <c:v>30</c:v>
                </c:pt>
                <c:pt idx="8375">
                  <c:v>11.05</c:v>
                </c:pt>
                <c:pt idx="8376">
                  <c:v>16.13</c:v>
                </c:pt>
                <c:pt idx="8377">
                  <c:v>16.7</c:v>
                </c:pt>
                <c:pt idx="8378">
                  <c:v>13</c:v>
                </c:pt>
                <c:pt idx="8379">
                  <c:v>31.35</c:v>
                </c:pt>
                <c:pt idx="8380">
                  <c:v>10.99</c:v>
                </c:pt>
                <c:pt idx="8381">
                  <c:v>17.32</c:v>
                </c:pt>
                <c:pt idx="8382">
                  <c:v>13</c:v>
                </c:pt>
                <c:pt idx="8383">
                  <c:v>19.350000000000001</c:v>
                </c:pt>
                <c:pt idx="8384">
                  <c:v>5.7</c:v>
                </c:pt>
                <c:pt idx="8385">
                  <c:v>9.2799999999999994</c:v>
                </c:pt>
                <c:pt idx="8386">
                  <c:v>19.04</c:v>
                </c:pt>
                <c:pt idx="8387">
                  <c:v>8.15</c:v>
                </c:pt>
                <c:pt idx="8388">
                  <c:v>32.99</c:v>
                </c:pt>
                <c:pt idx="8389">
                  <c:v>15.39</c:v>
                </c:pt>
                <c:pt idx="8390">
                  <c:v>62.45</c:v>
                </c:pt>
                <c:pt idx="8391">
                  <c:v>21.96</c:v>
                </c:pt>
                <c:pt idx="8392">
                  <c:v>8.3699999999999992</c:v>
                </c:pt>
                <c:pt idx="8393">
                  <c:v>13.43</c:v>
                </c:pt>
                <c:pt idx="8394">
                  <c:v>6.71</c:v>
                </c:pt>
                <c:pt idx="8395">
                  <c:v>7.66</c:v>
                </c:pt>
                <c:pt idx="8396">
                  <c:v>83</c:v>
                </c:pt>
                <c:pt idx="8397">
                  <c:v>41</c:v>
                </c:pt>
                <c:pt idx="8398">
                  <c:v>2101.5100000000002</c:v>
                </c:pt>
                <c:pt idx="8399">
                  <c:v>920.71</c:v>
                </c:pt>
                <c:pt idx="8400">
                  <c:v>24</c:v>
                </c:pt>
                <c:pt idx="8401">
                  <c:v>3676.94</c:v>
                </c:pt>
                <c:pt idx="8402">
                  <c:v>46</c:v>
                </c:pt>
                <c:pt idx="8403">
                  <c:v>20.2</c:v>
                </c:pt>
                <c:pt idx="8404">
                  <c:v>43.11</c:v>
                </c:pt>
                <c:pt idx="8405">
                  <c:v>42.5</c:v>
                </c:pt>
                <c:pt idx="8406">
                  <c:v>20.8</c:v>
                </c:pt>
                <c:pt idx="8407">
                  <c:v>15.38</c:v>
                </c:pt>
                <c:pt idx="8408">
                  <c:v>12.13</c:v>
                </c:pt>
                <c:pt idx="8409">
                  <c:v>45.27</c:v>
                </c:pt>
                <c:pt idx="8410">
                  <c:v>782.42</c:v>
                </c:pt>
                <c:pt idx="8411">
                  <c:v>2887.34</c:v>
                </c:pt>
                <c:pt idx="8412">
                  <c:v>41</c:v>
                </c:pt>
                <c:pt idx="8413">
                  <c:v>35</c:v>
                </c:pt>
                <c:pt idx="8414">
                  <c:v>67.12</c:v>
                </c:pt>
                <c:pt idx="8415">
                  <c:v>13.24</c:v>
                </c:pt>
                <c:pt idx="8416">
                  <c:v>11.23</c:v>
                </c:pt>
                <c:pt idx="8417">
                  <c:v>16.09</c:v>
                </c:pt>
                <c:pt idx="8418">
                  <c:v>15</c:v>
                </c:pt>
                <c:pt idx="8419">
                  <c:v>1681.58</c:v>
                </c:pt>
                <c:pt idx="8420">
                  <c:v>17.41</c:v>
                </c:pt>
                <c:pt idx="8421">
                  <c:v>5.49</c:v>
                </c:pt>
                <c:pt idx="8422">
                  <c:v>20.78</c:v>
                </c:pt>
                <c:pt idx="8423">
                  <c:v>60</c:v>
                </c:pt>
                <c:pt idx="8424">
                  <c:v>2320.3000000000002</c:v>
                </c:pt>
                <c:pt idx="8425">
                  <c:v>1928.97</c:v>
                </c:pt>
                <c:pt idx="8426">
                  <c:v>8.5399999999999991</c:v>
                </c:pt>
                <c:pt idx="8427">
                  <c:v>25.23</c:v>
                </c:pt>
                <c:pt idx="8428">
                  <c:v>14.23</c:v>
                </c:pt>
                <c:pt idx="8429">
                  <c:v>19.52</c:v>
                </c:pt>
                <c:pt idx="8430">
                  <c:v>19.55</c:v>
                </c:pt>
                <c:pt idx="8431">
                  <c:v>15.36</c:v>
                </c:pt>
                <c:pt idx="8432">
                  <c:v>73.31</c:v>
                </c:pt>
                <c:pt idx="8433">
                  <c:v>596.33000000000004</c:v>
                </c:pt>
                <c:pt idx="8434">
                  <c:v>133</c:v>
                </c:pt>
                <c:pt idx="8435">
                  <c:v>33</c:v>
                </c:pt>
                <c:pt idx="8436">
                  <c:v>5.61</c:v>
                </c:pt>
                <c:pt idx="8437">
                  <c:v>8.8000000000000007</c:v>
                </c:pt>
                <c:pt idx="8438">
                  <c:v>65.92</c:v>
                </c:pt>
                <c:pt idx="8439">
                  <c:v>27.39</c:v>
                </c:pt>
                <c:pt idx="8440">
                  <c:v>90.62</c:v>
                </c:pt>
                <c:pt idx="8441">
                  <c:v>39.96</c:v>
                </c:pt>
                <c:pt idx="8442">
                  <c:v>6.01</c:v>
                </c:pt>
                <c:pt idx="8443">
                  <c:v>18.2</c:v>
                </c:pt>
                <c:pt idx="8444">
                  <c:v>29.09</c:v>
                </c:pt>
                <c:pt idx="8445">
                  <c:v>118</c:v>
                </c:pt>
                <c:pt idx="8446">
                  <c:v>916.75</c:v>
                </c:pt>
                <c:pt idx="8447">
                  <c:v>61.27</c:v>
                </c:pt>
                <c:pt idx="8448">
                  <c:v>26.69</c:v>
                </c:pt>
                <c:pt idx="8449">
                  <c:v>12.24</c:v>
                </c:pt>
                <c:pt idx="8450">
                  <c:v>15.89</c:v>
                </c:pt>
                <c:pt idx="8451">
                  <c:v>15</c:v>
                </c:pt>
                <c:pt idx="8452">
                  <c:v>71</c:v>
                </c:pt>
                <c:pt idx="8453">
                  <c:v>112</c:v>
                </c:pt>
                <c:pt idx="8454">
                  <c:v>29</c:v>
                </c:pt>
                <c:pt idx="8455">
                  <c:v>1537.68</c:v>
                </c:pt>
                <c:pt idx="8456">
                  <c:v>2687.85</c:v>
                </c:pt>
                <c:pt idx="8457">
                  <c:v>37</c:v>
                </c:pt>
                <c:pt idx="8458">
                  <c:v>725.32</c:v>
                </c:pt>
                <c:pt idx="8459">
                  <c:v>13.92</c:v>
                </c:pt>
                <c:pt idx="8460">
                  <c:v>19</c:v>
                </c:pt>
                <c:pt idx="8461">
                  <c:v>33.6</c:v>
                </c:pt>
                <c:pt idx="8462">
                  <c:v>14.8</c:v>
                </c:pt>
                <c:pt idx="8463">
                  <c:v>53.24</c:v>
                </c:pt>
                <c:pt idx="8464">
                  <c:v>41</c:v>
                </c:pt>
                <c:pt idx="8465">
                  <c:v>49</c:v>
                </c:pt>
                <c:pt idx="8466">
                  <c:v>21</c:v>
                </c:pt>
                <c:pt idx="8467">
                  <c:v>22.4</c:v>
                </c:pt>
                <c:pt idx="8468">
                  <c:v>6.05</c:v>
                </c:pt>
                <c:pt idx="8469">
                  <c:v>92.86</c:v>
                </c:pt>
                <c:pt idx="8470">
                  <c:v>50</c:v>
                </c:pt>
                <c:pt idx="8471">
                  <c:v>50</c:v>
                </c:pt>
                <c:pt idx="8472">
                  <c:v>6.4</c:v>
                </c:pt>
                <c:pt idx="8473">
                  <c:v>8.66</c:v>
                </c:pt>
                <c:pt idx="8474">
                  <c:v>19.989999999999998</c:v>
                </c:pt>
                <c:pt idx="8475">
                  <c:v>11.98</c:v>
                </c:pt>
                <c:pt idx="8476">
                  <c:v>15.14</c:v>
                </c:pt>
                <c:pt idx="8477">
                  <c:v>42.32</c:v>
                </c:pt>
                <c:pt idx="8478">
                  <c:v>41</c:v>
                </c:pt>
                <c:pt idx="8479">
                  <c:v>28.23</c:v>
                </c:pt>
                <c:pt idx="8480">
                  <c:v>17.63</c:v>
                </c:pt>
                <c:pt idx="8481">
                  <c:v>20.13</c:v>
                </c:pt>
                <c:pt idx="8482">
                  <c:v>9.7799999999999994</c:v>
                </c:pt>
                <c:pt idx="8483">
                  <c:v>58</c:v>
                </c:pt>
                <c:pt idx="8484">
                  <c:v>6.09</c:v>
                </c:pt>
                <c:pt idx="8485">
                  <c:v>12.8</c:v>
                </c:pt>
                <c:pt idx="8486">
                  <c:v>23.04</c:v>
                </c:pt>
                <c:pt idx="8487">
                  <c:v>15.8</c:v>
                </c:pt>
                <c:pt idx="8488">
                  <c:v>142.13999999999999</c:v>
                </c:pt>
                <c:pt idx="8489">
                  <c:v>32</c:v>
                </c:pt>
                <c:pt idx="8490">
                  <c:v>36</c:v>
                </c:pt>
                <c:pt idx="8491">
                  <c:v>33</c:v>
                </c:pt>
                <c:pt idx="8492">
                  <c:v>34.39</c:v>
                </c:pt>
                <c:pt idx="8493">
                  <c:v>15.48</c:v>
                </c:pt>
                <c:pt idx="8494">
                  <c:v>11.27</c:v>
                </c:pt>
                <c:pt idx="8495">
                  <c:v>33.72</c:v>
                </c:pt>
                <c:pt idx="8496">
                  <c:v>52</c:v>
                </c:pt>
                <c:pt idx="8497">
                  <c:v>59</c:v>
                </c:pt>
                <c:pt idx="8498">
                  <c:v>49.38</c:v>
                </c:pt>
                <c:pt idx="8499">
                  <c:v>6.95</c:v>
                </c:pt>
                <c:pt idx="8500">
                  <c:v>16.79</c:v>
                </c:pt>
                <c:pt idx="8501">
                  <c:v>73.53</c:v>
                </c:pt>
                <c:pt idx="8502">
                  <c:v>4.6900000000000004</c:v>
                </c:pt>
                <c:pt idx="8503">
                  <c:v>31.87</c:v>
                </c:pt>
                <c:pt idx="8504">
                  <c:v>11.14</c:v>
                </c:pt>
                <c:pt idx="8505">
                  <c:v>47.57</c:v>
                </c:pt>
                <c:pt idx="8506">
                  <c:v>167</c:v>
                </c:pt>
                <c:pt idx="8507">
                  <c:v>2.39</c:v>
                </c:pt>
                <c:pt idx="8508">
                  <c:v>32.450000000000003</c:v>
                </c:pt>
                <c:pt idx="8509">
                  <c:v>59</c:v>
                </c:pt>
                <c:pt idx="8510">
                  <c:v>82</c:v>
                </c:pt>
                <c:pt idx="8511">
                  <c:v>43</c:v>
                </c:pt>
                <c:pt idx="8512">
                  <c:v>16.78</c:v>
                </c:pt>
                <c:pt idx="8513">
                  <c:v>23</c:v>
                </c:pt>
                <c:pt idx="8514">
                  <c:v>40</c:v>
                </c:pt>
                <c:pt idx="8515">
                  <c:v>19.41</c:v>
                </c:pt>
                <c:pt idx="8516">
                  <c:v>16.850000000000001</c:v>
                </c:pt>
                <c:pt idx="8517">
                  <c:v>16.82</c:v>
                </c:pt>
                <c:pt idx="8518">
                  <c:v>65</c:v>
                </c:pt>
                <c:pt idx="8519">
                  <c:v>71</c:v>
                </c:pt>
                <c:pt idx="8520">
                  <c:v>123</c:v>
                </c:pt>
                <c:pt idx="8521">
                  <c:v>28</c:v>
                </c:pt>
                <c:pt idx="8522">
                  <c:v>28</c:v>
                </c:pt>
                <c:pt idx="8523">
                  <c:v>32.590000000000003</c:v>
                </c:pt>
                <c:pt idx="8524">
                  <c:v>17</c:v>
                </c:pt>
                <c:pt idx="8525">
                  <c:v>16.059999999999999</c:v>
                </c:pt>
                <c:pt idx="8526">
                  <c:v>12.79</c:v>
                </c:pt>
                <c:pt idx="8527">
                  <c:v>613</c:v>
                </c:pt>
                <c:pt idx="8528">
                  <c:v>7.47</c:v>
                </c:pt>
                <c:pt idx="8529">
                  <c:v>16.829999999999998</c:v>
                </c:pt>
                <c:pt idx="8530">
                  <c:v>57.98</c:v>
                </c:pt>
                <c:pt idx="8531">
                  <c:v>95</c:v>
                </c:pt>
                <c:pt idx="8532">
                  <c:v>123</c:v>
                </c:pt>
                <c:pt idx="8533">
                  <c:v>22.62</c:v>
                </c:pt>
                <c:pt idx="8534">
                  <c:v>24.74</c:v>
                </c:pt>
                <c:pt idx="8535">
                  <c:v>18.579999999999998</c:v>
                </c:pt>
                <c:pt idx="8536">
                  <c:v>15.75</c:v>
                </c:pt>
                <c:pt idx="8537">
                  <c:v>3.49</c:v>
                </c:pt>
                <c:pt idx="8538">
                  <c:v>28.35</c:v>
                </c:pt>
                <c:pt idx="8539">
                  <c:v>16.54</c:v>
                </c:pt>
                <c:pt idx="8540">
                  <c:v>24.9</c:v>
                </c:pt>
                <c:pt idx="8541">
                  <c:v>13.97</c:v>
                </c:pt>
                <c:pt idx="8542">
                  <c:v>34.369999999999997</c:v>
                </c:pt>
                <c:pt idx="8543">
                  <c:v>50</c:v>
                </c:pt>
                <c:pt idx="8544">
                  <c:v>7.98</c:v>
                </c:pt>
                <c:pt idx="8545">
                  <c:v>4.87</c:v>
                </c:pt>
                <c:pt idx="8546">
                  <c:v>12.79</c:v>
                </c:pt>
                <c:pt idx="8547">
                  <c:v>38.58</c:v>
                </c:pt>
                <c:pt idx="8548">
                  <c:v>66.64</c:v>
                </c:pt>
                <c:pt idx="8549">
                  <c:v>66</c:v>
                </c:pt>
                <c:pt idx="8550">
                  <c:v>109</c:v>
                </c:pt>
                <c:pt idx="8551">
                  <c:v>33</c:v>
                </c:pt>
                <c:pt idx="8552">
                  <c:v>18</c:v>
                </c:pt>
                <c:pt idx="8553">
                  <c:v>1880.95</c:v>
                </c:pt>
                <c:pt idx="8554">
                  <c:v>65.44</c:v>
                </c:pt>
                <c:pt idx="8555">
                  <c:v>20.04</c:v>
                </c:pt>
                <c:pt idx="8556">
                  <c:v>10.3</c:v>
                </c:pt>
                <c:pt idx="8557">
                  <c:v>23.04</c:v>
                </c:pt>
                <c:pt idx="8558">
                  <c:v>9.98</c:v>
                </c:pt>
                <c:pt idx="8559">
                  <c:v>34.01</c:v>
                </c:pt>
                <c:pt idx="8560">
                  <c:v>25.63</c:v>
                </c:pt>
                <c:pt idx="8561">
                  <c:v>10.039999999999999</c:v>
                </c:pt>
                <c:pt idx="8562">
                  <c:v>16</c:v>
                </c:pt>
                <c:pt idx="8563">
                  <c:v>1138.79</c:v>
                </c:pt>
                <c:pt idx="8564">
                  <c:v>917.45</c:v>
                </c:pt>
                <c:pt idx="8565">
                  <c:v>10.45</c:v>
                </c:pt>
                <c:pt idx="8566">
                  <c:v>34.11</c:v>
                </c:pt>
                <c:pt idx="8567">
                  <c:v>20.78</c:v>
                </c:pt>
                <c:pt idx="8568">
                  <c:v>18.79</c:v>
                </c:pt>
                <c:pt idx="8569">
                  <c:v>129</c:v>
                </c:pt>
                <c:pt idx="8570">
                  <c:v>576</c:v>
                </c:pt>
                <c:pt idx="8571">
                  <c:v>1225.33</c:v>
                </c:pt>
                <c:pt idx="8572">
                  <c:v>1946.57</c:v>
                </c:pt>
                <c:pt idx="8573">
                  <c:v>29</c:v>
                </c:pt>
                <c:pt idx="8574">
                  <c:v>20.53</c:v>
                </c:pt>
                <c:pt idx="8575">
                  <c:v>18.12</c:v>
                </c:pt>
                <c:pt idx="8576">
                  <c:v>22.92</c:v>
                </c:pt>
                <c:pt idx="8577">
                  <c:v>22</c:v>
                </c:pt>
                <c:pt idx="8578">
                  <c:v>40</c:v>
                </c:pt>
                <c:pt idx="8579">
                  <c:v>1952.29</c:v>
                </c:pt>
                <c:pt idx="8580">
                  <c:v>6.63</c:v>
                </c:pt>
                <c:pt idx="8581">
                  <c:v>18.760000000000002</c:v>
                </c:pt>
                <c:pt idx="8582">
                  <c:v>13.71</c:v>
                </c:pt>
                <c:pt idx="8583">
                  <c:v>36.93</c:v>
                </c:pt>
                <c:pt idx="8584">
                  <c:v>40.090000000000003</c:v>
                </c:pt>
                <c:pt idx="8585">
                  <c:v>111.34</c:v>
                </c:pt>
                <c:pt idx="8586">
                  <c:v>58.24</c:v>
                </c:pt>
                <c:pt idx="8587">
                  <c:v>3649.51</c:v>
                </c:pt>
                <c:pt idx="8588">
                  <c:v>2308.67</c:v>
                </c:pt>
                <c:pt idx="8589">
                  <c:v>59.05</c:v>
                </c:pt>
                <c:pt idx="8590">
                  <c:v>27.96</c:v>
                </c:pt>
                <c:pt idx="8591">
                  <c:v>6.82</c:v>
                </c:pt>
                <c:pt idx="8592">
                  <c:v>8.9499999999999993</c:v>
                </c:pt>
                <c:pt idx="8593">
                  <c:v>29.42</c:v>
                </c:pt>
                <c:pt idx="8594">
                  <c:v>37.270000000000003</c:v>
                </c:pt>
                <c:pt idx="8595">
                  <c:v>14.28</c:v>
                </c:pt>
                <c:pt idx="8596">
                  <c:v>1916.51</c:v>
                </c:pt>
                <c:pt idx="8597">
                  <c:v>41</c:v>
                </c:pt>
                <c:pt idx="8598">
                  <c:v>1560.2</c:v>
                </c:pt>
                <c:pt idx="8599">
                  <c:v>43</c:v>
                </c:pt>
                <c:pt idx="8600">
                  <c:v>27</c:v>
                </c:pt>
                <c:pt idx="8601">
                  <c:v>12.77</c:v>
                </c:pt>
                <c:pt idx="8602">
                  <c:v>5.8</c:v>
                </c:pt>
                <c:pt idx="8603">
                  <c:v>12.45</c:v>
                </c:pt>
                <c:pt idx="8604">
                  <c:v>190.82</c:v>
                </c:pt>
                <c:pt idx="8605">
                  <c:v>2470.4499999999998</c:v>
                </c:pt>
                <c:pt idx="8606">
                  <c:v>3026.95</c:v>
                </c:pt>
                <c:pt idx="8607">
                  <c:v>3026.95</c:v>
                </c:pt>
                <c:pt idx="8608">
                  <c:v>2179.96</c:v>
                </c:pt>
                <c:pt idx="8609">
                  <c:v>2544.7600000000002</c:v>
                </c:pt>
                <c:pt idx="8610">
                  <c:v>7.35</c:v>
                </c:pt>
                <c:pt idx="8611">
                  <c:v>54.59</c:v>
                </c:pt>
                <c:pt idx="8612">
                  <c:v>12.13</c:v>
                </c:pt>
                <c:pt idx="8613">
                  <c:v>24.15</c:v>
                </c:pt>
                <c:pt idx="8614">
                  <c:v>16.53</c:v>
                </c:pt>
                <c:pt idx="8615">
                  <c:v>8.09</c:v>
                </c:pt>
                <c:pt idx="8616">
                  <c:v>33</c:v>
                </c:pt>
                <c:pt idx="8617">
                  <c:v>53</c:v>
                </c:pt>
                <c:pt idx="8618">
                  <c:v>165</c:v>
                </c:pt>
                <c:pt idx="8619">
                  <c:v>66</c:v>
                </c:pt>
                <c:pt idx="8620">
                  <c:v>92</c:v>
                </c:pt>
                <c:pt idx="8621">
                  <c:v>124</c:v>
                </c:pt>
                <c:pt idx="8622">
                  <c:v>3.13</c:v>
                </c:pt>
                <c:pt idx="8623">
                  <c:v>94.76</c:v>
                </c:pt>
                <c:pt idx="8624">
                  <c:v>7.26</c:v>
                </c:pt>
                <c:pt idx="8625">
                  <c:v>63</c:v>
                </c:pt>
                <c:pt idx="8626">
                  <c:v>55</c:v>
                </c:pt>
                <c:pt idx="8627">
                  <c:v>40</c:v>
                </c:pt>
                <c:pt idx="8628">
                  <c:v>45</c:v>
                </c:pt>
                <c:pt idx="8629">
                  <c:v>14.51</c:v>
                </c:pt>
                <c:pt idx="8630">
                  <c:v>9.9</c:v>
                </c:pt>
                <c:pt idx="8631">
                  <c:v>36.96</c:v>
                </c:pt>
                <c:pt idx="8632">
                  <c:v>19.89</c:v>
                </c:pt>
                <c:pt idx="8633">
                  <c:v>38.94</c:v>
                </c:pt>
                <c:pt idx="8634">
                  <c:v>29.28</c:v>
                </c:pt>
                <c:pt idx="8635">
                  <c:v>27</c:v>
                </c:pt>
                <c:pt idx="8636">
                  <c:v>9.9499999999999993</c:v>
                </c:pt>
                <c:pt idx="8637">
                  <c:v>26.93</c:v>
                </c:pt>
                <c:pt idx="8638">
                  <c:v>97.87</c:v>
                </c:pt>
                <c:pt idx="8639">
                  <c:v>9.82</c:v>
                </c:pt>
                <c:pt idx="8640">
                  <c:v>16.61</c:v>
                </c:pt>
                <c:pt idx="8641">
                  <c:v>21.87</c:v>
                </c:pt>
                <c:pt idx="8642">
                  <c:v>69</c:v>
                </c:pt>
                <c:pt idx="8643">
                  <c:v>38</c:v>
                </c:pt>
                <c:pt idx="8644">
                  <c:v>29</c:v>
                </c:pt>
                <c:pt idx="8645">
                  <c:v>50</c:v>
                </c:pt>
                <c:pt idx="8646">
                  <c:v>23</c:v>
                </c:pt>
                <c:pt idx="8647">
                  <c:v>28.16</c:v>
                </c:pt>
                <c:pt idx="8648">
                  <c:v>21.52</c:v>
                </c:pt>
                <c:pt idx="8649">
                  <c:v>11.09</c:v>
                </c:pt>
                <c:pt idx="8650">
                  <c:v>31.02</c:v>
                </c:pt>
                <c:pt idx="8651">
                  <c:v>42.23</c:v>
                </c:pt>
                <c:pt idx="8652">
                  <c:v>7.88</c:v>
                </c:pt>
                <c:pt idx="8653">
                  <c:v>5.74</c:v>
                </c:pt>
                <c:pt idx="8654">
                  <c:v>31.51</c:v>
                </c:pt>
                <c:pt idx="8655">
                  <c:v>14.7</c:v>
                </c:pt>
                <c:pt idx="8656">
                  <c:v>18.84</c:v>
                </c:pt>
                <c:pt idx="8657">
                  <c:v>19.59</c:v>
                </c:pt>
                <c:pt idx="8658">
                  <c:v>23.99</c:v>
                </c:pt>
                <c:pt idx="8659">
                  <c:v>18.940000000000001</c:v>
                </c:pt>
                <c:pt idx="8660">
                  <c:v>31.23</c:v>
                </c:pt>
                <c:pt idx="8661">
                  <c:v>36.630000000000003</c:v>
                </c:pt>
                <c:pt idx="8662">
                  <c:v>8.7100000000000009</c:v>
                </c:pt>
                <c:pt idx="8663">
                  <c:v>41</c:v>
                </c:pt>
                <c:pt idx="8664">
                  <c:v>80</c:v>
                </c:pt>
                <c:pt idx="8665">
                  <c:v>22.86</c:v>
                </c:pt>
                <c:pt idx="8666">
                  <c:v>25.24</c:v>
                </c:pt>
                <c:pt idx="8667">
                  <c:v>11.13</c:v>
                </c:pt>
                <c:pt idx="8668">
                  <c:v>15.26</c:v>
                </c:pt>
                <c:pt idx="8669">
                  <c:v>20.53</c:v>
                </c:pt>
                <c:pt idx="8670">
                  <c:v>68.27</c:v>
                </c:pt>
                <c:pt idx="8671">
                  <c:v>20.45</c:v>
                </c:pt>
                <c:pt idx="8672">
                  <c:v>11.14</c:v>
                </c:pt>
                <c:pt idx="8673">
                  <c:v>38.54</c:v>
                </c:pt>
                <c:pt idx="8674">
                  <c:v>26</c:v>
                </c:pt>
                <c:pt idx="8675">
                  <c:v>183</c:v>
                </c:pt>
                <c:pt idx="8676">
                  <c:v>185</c:v>
                </c:pt>
                <c:pt idx="8677">
                  <c:v>45.28</c:v>
                </c:pt>
                <c:pt idx="8678">
                  <c:v>28.78</c:v>
                </c:pt>
                <c:pt idx="8679">
                  <c:v>21.31</c:v>
                </c:pt>
                <c:pt idx="8680">
                  <c:v>28.58</c:v>
                </c:pt>
                <c:pt idx="8681">
                  <c:v>70</c:v>
                </c:pt>
                <c:pt idx="8682">
                  <c:v>189</c:v>
                </c:pt>
                <c:pt idx="8683">
                  <c:v>28</c:v>
                </c:pt>
                <c:pt idx="8684">
                  <c:v>12.74</c:v>
                </c:pt>
                <c:pt idx="8685">
                  <c:v>23.21</c:v>
                </c:pt>
                <c:pt idx="8686">
                  <c:v>23.4</c:v>
                </c:pt>
                <c:pt idx="8687">
                  <c:v>26</c:v>
                </c:pt>
                <c:pt idx="8688">
                  <c:v>45</c:v>
                </c:pt>
                <c:pt idx="8689">
                  <c:v>43</c:v>
                </c:pt>
                <c:pt idx="8690">
                  <c:v>37</c:v>
                </c:pt>
                <c:pt idx="8691">
                  <c:v>11.84</c:v>
                </c:pt>
                <c:pt idx="8692">
                  <c:v>50.13</c:v>
                </c:pt>
                <c:pt idx="8693">
                  <c:v>18.05</c:v>
                </c:pt>
                <c:pt idx="8694">
                  <c:v>13.26</c:v>
                </c:pt>
                <c:pt idx="8695">
                  <c:v>8.26</c:v>
                </c:pt>
                <c:pt idx="8696">
                  <c:v>41.67</c:v>
                </c:pt>
                <c:pt idx="8697">
                  <c:v>58.9</c:v>
                </c:pt>
                <c:pt idx="8698">
                  <c:v>4.58</c:v>
                </c:pt>
                <c:pt idx="8699">
                  <c:v>35.94</c:v>
                </c:pt>
                <c:pt idx="8700">
                  <c:v>52.85</c:v>
                </c:pt>
                <c:pt idx="8701">
                  <c:v>58.9</c:v>
                </c:pt>
                <c:pt idx="8702">
                  <c:v>45</c:v>
                </c:pt>
                <c:pt idx="8703">
                  <c:v>8.52</c:v>
                </c:pt>
                <c:pt idx="8704">
                  <c:v>15.82</c:v>
                </c:pt>
                <c:pt idx="8705">
                  <c:v>562.76</c:v>
                </c:pt>
                <c:pt idx="8706">
                  <c:v>19.149999999999999</c:v>
                </c:pt>
                <c:pt idx="8707">
                  <c:v>17</c:v>
                </c:pt>
                <c:pt idx="8708">
                  <c:v>12.19</c:v>
                </c:pt>
                <c:pt idx="8709">
                  <c:v>9.7100000000000009</c:v>
                </c:pt>
                <c:pt idx="8710">
                  <c:v>20.25</c:v>
                </c:pt>
                <c:pt idx="8711">
                  <c:v>68.42</c:v>
                </c:pt>
                <c:pt idx="8712">
                  <c:v>24.13</c:v>
                </c:pt>
                <c:pt idx="8713">
                  <c:v>418.08</c:v>
                </c:pt>
                <c:pt idx="8714">
                  <c:v>26.11</c:v>
                </c:pt>
                <c:pt idx="8715">
                  <c:v>40.64</c:v>
                </c:pt>
                <c:pt idx="8716">
                  <c:v>101</c:v>
                </c:pt>
                <c:pt idx="8717">
                  <c:v>45</c:v>
                </c:pt>
                <c:pt idx="8718">
                  <c:v>28.04</c:v>
                </c:pt>
                <c:pt idx="8719">
                  <c:v>19.309999999999999</c:v>
                </c:pt>
                <c:pt idx="8720">
                  <c:v>9.39</c:v>
                </c:pt>
                <c:pt idx="8721">
                  <c:v>13.75</c:v>
                </c:pt>
                <c:pt idx="8722">
                  <c:v>44</c:v>
                </c:pt>
                <c:pt idx="8723">
                  <c:v>20.3</c:v>
                </c:pt>
                <c:pt idx="8724">
                  <c:v>17.28</c:v>
                </c:pt>
                <c:pt idx="8725">
                  <c:v>7.54</c:v>
                </c:pt>
                <c:pt idx="8726">
                  <c:v>45</c:v>
                </c:pt>
                <c:pt idx="8727">
                  <c:v>23.49</c:v>
                </c:pt>
                <c:pt idx="8728">
                  <c:v>22</c:v>
                </c:pt>
                <c:pt idx="8729">
                  <c:v>20.61</c:v>
                </c:pt>
                <c:pt idx="8730">
                  <c:v>13.01</c:v>
                </c:pt>
                <c:pt idx="8731">
                  <c:v>14.19</c:v>
                </c:pt>
                <c:pt idx="8732">
                  <c:v>21</c:v>
                </c:pt>
                <c:pt idx="8733">
                  <c:v>12.01</c:v>
                </c:pt>
                <c:pt idx="8734">
                  <c:v>66.44</c:v>
                </c:pt>
                <c:pt idx="8735">
                  <c:v>160</c:v>
                </c:pt>
                <c:pt idx="8736">
                  <c:v>16.89</c:v>
                </c:pt>
                <c:pt idx="8737">
                  <c:v>7.94</c:v>
                </c:pt>
                <c:pt idx="8738">
                  <c:v>29.7</c:v>
                </c:pt>
                <c:pt idx="8739">
                  <c:v>1142.25</c:v>
                </c:pt>
                <c:pt idx="8740">
                  <c:v>17.420000000000002</c:v>
                </c:pt>
                <c:pt idx="8741">
                  <c:v>17</c:v>
                </c:pt>
                <c:pt idx="8742">
                  <c:v>21</c:v>
                </c:pt>
                <c:pt idx="8743">
                  <c:v>7.21</c:v>
                </c:pt>
                <c:pt idx="8744">
                  <c:v>84.82</c:v>
                </c:pt>
                <c:pt idx="8745">
                  <c:v>9.1300000000000008</c:v>
                </c:pt>
                <c:pt idx="8746">
                  <c:v>128</c:v>
                </c:pt>
                <c:pt idx="8747">
                  <c:v>49</c:v>
                </c:pt>
                <c:pt idx="8748">
                  <c:v>8.91</c:v>
                </c:pt>
                <c:pt idx="8749">
                  <c:v>14.79</c:v>
                </c:pt>
                <c:pt idx="8750">
                  <c:v>58.86</c:v>
                </c:pt>
                <c:pt idx="8751">
                  <c:v>23.07</c:v>
                </c:pt>
                <c:pt idx="8752">
                  <c:v>19.14</c:v>
                </c:pt>
                <c:pt idx="8753">
                  <c:v>15.47</c:v>
                </c:pt>
                <c:pt idx="8754">
                  <c:v>17</c:v>
                </c:pt>
                <c:pt idx="8755">
                  <c:v>24.39</c:v>
                </c:pt>
                <c:pt idx="8756">
                  <c:v>48.39</c:v>
                </c:pt>
                <c:pt idx="8757">
                  <c:v>59.84</c:v>
                </c:pt>
                <c:pt idx="8758">
                  <c:v>47.44</c:v>
                </c:pt>
                <c:pt idx="8759">
                  <c:v>29.68</c:v>
                </c:pt>
                <c:pt idx="8760">
                  <c:v>20.91</c:v>
                </c:pt>
                <c:pt idx="8761">
                  <c:v>10.11</c:v>
                </c:pt>
                <c:pt idx="8762">
                  <c:v>30.26</c:v>
                </c:pt>
                <c:pt idx="8763">
                  <c:v>28</c:v>
                </c:pt>
                <c:pt idx="8764">
                  <c:v>17.47</c:v>
                </c:pt>
                <c:pt idx="8765">
                  <c:v>21.3</c:v>
                </c:pt>
                <c:pt idx="8766">
                  <c:v>24.43</c:v>
                </c:pt>
                <c:pt idx="8767">
                  <c:v>16.07</c:v>
                </c:pt>
                <c:pt idx="8768">
                  <c:v>11.54</c:v>
                </c:pt>
                <c:pt idx="8769">
                  <c:v>15.93</c:v>
                </c:pt>
                <c:pt idx="8770">
                  <c:v>30.42</c:v>
                </c:pt>
                <c:pt idx="8771">
                  <c:v>11.1</c:v>
                </c:pt>
                <c:pt idx="8772">
                  <c:v>28</c:v>
                </c:pt>
                <c:pt idx="8773">
                  <c:v>29.96</c:v>
                </c:pt>
                <c:pt idx="8774">
                  <c:v>32.15</c:v>
                </c:pt>
                <c:pt idx="8775">
                  <c:v>41.7</c:v>
                </c:pt>
                <c:pt idx="8776">
                  <c:v>21.14</c:v>
                </c:pt>
                <c:pt idx="8777">
                  <c:v>6.83</c:v>
                </c:pt>
                <c:pt idx="8778">
                  <c:v>5.98</c:v>
                </c:pt>
                <c:pt idx="8779">
                  <c:v>43.83</c:v>
                </c:pt>
                <c:pt idx="8780">
                  <c:v>58.07</c:v>
                </c:pt>
                <c:pt idx="8781">
                  <c:v>13.36</c:v>
                </c:pt>
                <c:pt idx="8782">
                  <c:v>26.95</c:v>
                </c:pt>
                <c:pt idx="8783">
                  <c:v>53.29</c:v>
                </c:pt>
                <c:pt idx="8784">
                  <c:v>28.78</c:v>
                </c:pt>
                <c:pt idx="8785">
                  <c:v>30</c:v>
                </c:pt>
                <c:pt idx="8786">
                  <c:v>134</c:v>
                </c:pt>
                <c:pt idx="8787">
                  <c:v>13.58</c:v>
                </c:pt>
                <c:pt idx="8788">
                  <c:v>34.950000000000003</c:v>
                </c:pt>
                <c:pt idx="8789">
                  <c:v>31.28</c:v>
                </c:pt>
                <c:pt idx="8790">
                  <c:v>5.15</c:v>
                </c:pt>
                <c:pt idx="8791">
                  <c:v>35.14</c:v>
                </c:pt>
                <c:pt idx="8792">
                  <c:v>9.1199999999999992</c:v>
                </c:pt>
                <c:pt idx="8793">
                  <c:v>28.21</c:v>
                </c:pt>
                <c:pt idx="8794">
                  <c:v>43</c:v>
                </c:pt>
                <c:pt idx="8795">
                  <c:v>24</c:v>
                </c:pt>
                <c:pt idx="8796">
                  <c:v>82.08</c:v>
                </c:pt>
                <c:pt idx="8797">
                  <c:v>16.91</c:v>
                </c:pt>
                <c:pt idx="8798">
                  <c:v>43.89</c:v>
                </c:pt>
                <c:pt idx="8799">
                  <c:v>36.81</c:v>
                </c:pt>
                <c:pt idx="8800">
                  <c:v>43.62</c:v>
                </c:pt>
                <c:pt idx="8801">
                  <c:v>67.53</c:v>
                </c:pt>
                <c:pt idx="8802">
                  <c:v>45.54</c:v>
                </c:pt>
                <c:pt idx="8803">
                  <c:v>25</c:v>
                </c:pt>
                <c:pt idx="8804">
                  <c:v>134</c:v>
                </c:pt>
                <c:pt idx="8805">
                  <c:v>12.89</c:v>
                </c:pt>
                <c:pt idx="8806">
                  <c:v>21.24</c:v>
                </c:pt>
                <c:pt idx="8807">
                  <c:v>36</c:v>
                </c:pt>
                <c:pt idx="8808">
                  <c:v>26.95</c:v>
                </c:pt>
                <c:pt idx="8809">
                  <c:v>38</c:v>
                </c:pt>
                <c:pt idx="8810">
                  <c:v>55.89</c:v>
                </c:pt>
                <c:pt idx="8811">
                  <c:v>31</c:v>
                </c:pt>
                <c:pt idx="8812">
                  <c:v>30</c:v>
                </c:pt>
                <c:pt idx="8813">
                  <c:v>39</c:v>
                </c:pt>
                <c:pt idx="8814">
                  <c:v>222.32</c:v>
                </c:pt>
                <c:pt idx="8815">
                  <c:v>49</c:v>
                </c:pt>
                <c:pt idx="8816">
                  <c:v>28.67</c:v>
                </c:pt>
                <c:pt idx="8817">
                  <c:v>33</c:v>
                </c:pt>
                <c:pt idx="8818">
                  <c:v>27.68</c:v>
                </c:pt>
                <c:pt idx="8819">
                  <c:v>14.22</c:v>
                </c:pt>
                <c:pt idx="8820">
                  <c:v>200</c:v>
                </c:pt>
                <c:pt idx="8821">
                  <c:v>154.56</c:v>
                </c:pt>
                <c:pt idx="8822">
                  <c:v>487.32</c:v>
                </c:pt>
                <c:pt idx="8823">
                  <c:v>11.57</c:v>
                </c:pt>
                <c:pt idx="8824">
                  <c:v>21.55</c:v>
                </c:pt>
                <c:pt idx="8825">
                  <c:v>5.87</c:v>
                </c:pt>
                <c:pt idx="8826">
                  <c:v>42</c:v>
                </c:pt>
                <c:pt idx="8827">
                  <c:v>8.5500000000000007</c:v>
                </c:pt>
                <c:pt idx="8828">
                  <c:v>31.64</c:v>
                </c:pt>
                <c:pt idx="8829">
                  <c:v>58.8</c:v>
                </c:pt>
                <c:pt idx="8830">
                  <c:v>11.18</c:v>
                </c:pt>
                <c:pt idx="8831">
                  <c:v>10.88</c:v>
                </c:pt>
                <c:pt idx="8832">
                  <c:v>17.600000000000001</c:v>
                </c:pt>
                <c:pt idx="8833">
                  <c:v>28</c:v>
                </c:pt>
                <c:pt idx="8834">
                  <c:v>31</c:v>
                </c:pt>
                <c:pt idx="8835">
                  <c:v>38</c:v>
                </c:pt>
                <c:pt idx="8836">
                  <c:v>34</c:v>
                </c:pt>
                <c:pt idx="8837">
                  <c:v>60.84</c:v>
                </c:pt>
                <c:pt idx="8838">
                  <c:v>15.16</c:v>
                </c:pt>
                <c:pt idx="8839">
                  <c:v>22.17</c:v>
                </c:pt>
                <c:pt idx="8840">
                  <c:v>18.34</c:v>
                </c:pt>
                <c:pt idx="8841">
                  <c:v>19.38</c:v>
                </c:pt>
                <c:pt idx="8842">
                  <c:v>143.85</c:v>
                </c:pt>
                <c:pt idx="8843">
                  <c:v>37</c:v>
                </c:pt>
                <c:pt idx="8844">
                  <c:v>19.170000000000002</c:v>
                </c:pt>
                <c:pt idx="8845">
                  <c:v>30.85</c:v>
                </c:pt>
                <c:pt idx="8846">
                  <c:v>15.08</c:v>
                </c:pt>
                <c:pt idx="8847">
                  <c:v>17.350000000000001</c:v>
                </c:pt>
                <c:pt idx="8848">
                  <c:v>50.96</c:v>
                </c:pt>
                <c:pt idx="8849">
                  <c:v>39.14</c:v>
                </c:pt>
                <c:pt idx="8850">
                  <c:v>99</c:v>
                </c:pt>
                <c:pt idx="8851">
                  <c:v>40</c:v>
                </c:pt>
                <c:pt idx="8852">
                  <c:v>40.65</c:v>
                </c:pt>
                <c:pt idx="8853">
                  <c:v>36.89</c:v>
                </c:pt>
                <c:pt idx="8854">
                  <c:v>20.149999999999999</c:v>
                </c:pt>
                <c:pt idx="8855">
                  <c:v>79.650000000000006</c:v>
                </c:pt>
                <c:pt idx="8856">
                  <c:v>245.51</c:v>
                </c:pt>
                <c:pt idx="8857">
                  <c:v>17.670000000000002</c:v>
                </c:pt>
                <c:pt idx="8858">
                  <c:v>11.57</c:v>
                </c:pt>
                <c:pt idx="8859">
                  <c:v>9.59</c:v>
                </c:pt>
                <c:pt idx="8860">
                  <c:v>9.99</c:v>
                </c:pt>
                <c:pt idx="8861">
                  <c:v>14.75</c:v>
                </c:pt>
                <c:pt idx="8862">
                  <c:v>80.3</c:v>
                </c:pt>
                <c:pt idx="8863">
                  <c:v>102.06</c:v>
                </c:pt>
                <c:pt idx="8864">
                  <c:v>154</c:v>
                </c:pt>
                <c:pt idx="8865">
                  <c:v>22</c:v>
                </c:pt>
                <c:pt idx="8866">
                  <c:v>10.199999999999999</c:v>
                </c:pt>
                <c:pt idx="8867">
                  <c:v>17.260000000000002</c:v>
                </c:pt>
                <c:pt idx="8868">
                  <c:v>76.39</c:v>
                </c:pt>
                <c:pt idx="8869">
                  <c:v>45</c:v>
                </c:pt>
                <c:pt idx="8870">
                  <c:v>19.62</c:v>
                </c:pt>
                <c:pt idx="8871">
                  <c:v>61.17</c:v>
                </c:pt>
                <c:pt idx="8872">
                  <c:v>22.22</c:v>
                </c:pt>
                <c:pt idx="8873">
                  <c:v>18</c:v>
                </c:pt>
                <c:pt idx="8874">
                  <c:v>27</c:v>
                </c:pt>
                <c:pt idx="8875">
                  <c:v>31.58</c:v>
                </c:pt>
                <c:pt idx="8876">
                  <c:v>20.83</c:v>
                </c:pt>
                <c:pt idx="8877">
                  <c:v>17.78</c:v>
                </c:pt>
                <c:pt idx="8878">
                  <c:v>48</c:v>
                </c:pt>
                <c:pt idx="8879">
                  <c:v>42</c:v>
                </c:pt>
                <c:pt idx="8880">
                  <c:v>9.5</c:v>
                </c:pt>
                <c:pt idx="8881">
                  <c:v>9.77</c:v>
                </c:pt>
                <c:pt idx="8882">
                  <c:v>27.93</c:v>
                </c:pt>
                <c:pt idx="8883">
                  <c:v>21.42</c:v>
                </c:pt>
                <c:pt idx="8884">
                  <c:v>8.23</c:v>
                </c:pt>
                <c:pt idx="8885">
                  <c:v>119.45</c:v>
                </c:pt>
                <c:pt idx="8886">
                  <c:v>158</c:v>
                </c:pt>
                <c:pt idx="8887">
                  <c:v>50</c:v>
                </c:pt>
                <c:pt idx="8888">
                  <c:v>26.01</c:v>
                </c:pt>
                <c:pt idx="8889">
                  <c:v>20.55</c:v>
                </c:pt>
                <c:pt idx="8890">
                  <c:v>24.09</c:v>
                </c:pt>
                <c:pt idx="8891">
                  <c:v>12.63</c:v>
                </c:pt>
                <c:pt idx="8892">
                  <c:v>5.6</c:v>
                </c:pt>
                <c:pt idx="8893">
                  <c:v>13.3</c:v>
                </c:pt>
                <c:pt idx="8894">
                  <c:v>58.53</c:v>
                </c:pt>
                <c:pt idx="8895">
                  <c:v>35.619999999999997</c:v>
                </c:pt>
                <c:pt idx="8896">
                  <c:v>20.36</c:v>
                </c:pt>
                <c:pt idx="8897">
                  <c:v>25</c:v>
                </c:pt>
                <c:pt idx="8898">
                  <c:v>135</c:v>
                </c:pt>
                <c:pt idx="8899">
                  <c:v>5.87</c:v>
                </c:pt>
                <c:pt idx="8900">
                  <c:v>121.59</c:v>
                </c:pt>
                <c:pt idx="8901">
                  <c:v>9.6199999999999992</c:v>
                </c:pt>
                <c:pt idx="8902">
                  <c:v>23.16</c:v>
                </c:pt>
                <c:pt idx="8903">
                  <c:v>63.25</c:v>
                </c:pt>
                <c:pt idx="8904">
                  <c:v>25.95</c:v>
                </c:pt>
                <c:pt idx="8905">
                  <c:v>32.770000000000003</c:v>
                </c:pt>
                <c:pt idx="8906">
                  <c:v>23.27</c:v>
                </c:pt>
                <c:pt idx="8907">
                  <c:v>33</c:v>
                </c:pt>
                <c:pt idx="8908">
                  <c:v>24</c:v>
                </c:pt>
                <c:pt idx="8909">
                  <c:v>66</c:v>
                </c:pt>
                <c:pt idx="8910">
                  <c:v>883</c:v>
                </c:pt>
                <c:pt idx="8911">
                  <c:v>34</c:v>
                </c:pt>
                <c:pt idx="8912">
                  <c:v>156</c:v>
                </c:pt>
                <c:pt idx="8913">
                  <c:v>35</c:v>
                </c:pt>
                <c:pt idx="8914">
                  <c:v>47.26</c:v>
                </c:pt>
                <c:pt idx="8915">
                  <c:v>183</c:v>
                </c:pt>
                <c:pt idx="8916">
                  <c:v>51</c:v>
                </c:pt>
                <c:pt idx="8917">
                  <c:v>14.92</c:v>
                </c:pt>
                <c:pt idx="8918">
                  <c:v>51.51</c:v>
                </c:pt>
                <c:pt idx="8919">
                  <c:v>33.94</c:v>
                </c:pt>
                <c:pt idx="8920">
                  <c:v>134</c:v>
                </c:pt>
                <c:pt idx="8921">
                  <c:v>39</c:v>
                </c:pt>
                <c:pt idx="8922">
                  <c:v>17.809999999999999</c:v>
                </c:pt>
                <c:pt idx="8923">
                  <c:v>7.98</c:v>
                </c:pt>
                <c:pt idx="8924">
                  <c:v>9.98</c:v>
                </c:pt>
                <c:pt idx="8925">
                  <c:v>4.4800000000000004</c:v>
                </c:pt>
                <c:pt idx="8926">
                  <c:v>33.17</c:v>
                </c:pt>
                <c:pt idx="8927">
                  <c:v>23.36</c:v>
                </c:pt>
                <c:pt idx="8928">
                  <c:v>12.25</c:v>
                </c:pt>
                <c:pt idx="8929">
                  <c:v>10.47</c:v>
                </c:pt>
                <c:pt idx="8930">
                  <c:v>34.36</c:v>
                </c:pt>
                <c:pt idx="8931">
                  <c:v>4.7</c:v>
                </c:pt>
                <c:pt idx="8932">
                  <c:v>31.97</c:v>
                </c:pt>
                <c:pt idx="8933">
                  <c:v>22.84</c:v>
                </c:pt>
                <c:pt idx="8934">
                  <c:v>1711.39</c:v>
                </c:pt>
                <c:pt idx="8935">
                  <c:v>46</c:v>
                </c:pt>
                <c:pt idx="8936">
                  <c:v>37</c:v>
                </c:pt>
                <c:pt idx="8937">
                  <c:v>892.09</c:v>
                </c:pt>
                <c:pt idx="8938">
                  <c:v>42</c:v>
                </c:pt>
                <c:pt idx="8939">
                  <c:v>1843.14</c:v>
                </c:pt>
                <c:pt idx="8940">
                  <c:v>6.59</c:v>
                </c:pt>
                <c:pt idx="8941">
                  <c:v>196.45</c:v>
                </c:pt>
                <c:pt idx="8942">
                  <c:v>1452.21</c:v>
                </c:pt>
                <c:pt idx="8943">
                  <c:v>106</c:v>
                </c:pt>
                <c:pt idx="8944">
                  <c:v>1640.83</c:v>
                </c:pt>
                <c:pt idx="8945">
                  <c:v>862.95</c:v>
                </c:pt>
                <c:pt idx="8946">
                  <c:v>75</c:v>
                </c:pt>
                <c:pt idx="8947">
                  <c:v>23.64</c:v>
                </c:pt>
                <c:pt idx="8948">
                  <c:v>55.47</c:v>
                </c:pt>
                <c:pt idx="8949">
                  <c:v>2886.52</c:v>
                </c:pt>
                <c:pt idx="8950">
                  <c:v>2588.0100000000002</c:v>
                </c:pt>
                <c:pt idx="8951">
                  <c:v>1396.23</c:v>
                </c:pt>
                <c:pt idx="8952">
                  <c:v>664.43</c:v>
                </c:pt>
                <c:pt idx="8953">
                  <c:v>1059.8399999999999</c:v>
                </c:pt>
                <c:pt idx="8954">
                  <c:v>990.55</c:v>
                </c:pt>
                <c:pt idx="8955">
                  <c:v>12.44</c:v>
                </c:pt>
                <c:pt idx="8956">
                  <c:v>116.26</c:v>
                </c:pt>
                <c:pt idx="8957">
                  <c:v>14.12</c:v>
                </c:pt>
                <c:pt idx="8958">
                  <c:v>40</c:v>
                </c:pt>
                <c:pt idx="8959">
                  <c:v>2280.36</c:v>
                </c:pt>
                <c:pt idx="8960">
                  <c:v>20</c:v>
                </c:pt>
                <c:pt idx="8961">
                  <c:v>1636.72</c:v>
                </c:pt>
                <c:pt idx="8962">
                  <c:v>23.03</c:v>
                </c:pt>
                <c:pt idx="8963">
                  <c:v>12.82</c:v>
                </c:pt>
                <c:pt idx="8964">
                  <c:v>55</c:v>
                </c:pt>
                <c:pt idx="8965">
                  <c:v>22</c:v>
                </c:pt>
                <c:pt idx="8966">
                  <c:v>11.66</c:v>
                </c:pt>
                <c:pt idx="8967">
                  <c:v>16.27</c:v>
                </c:pt>
                <c:pt idx="8968">
                  <c:v>18.760000000000002</c:v>
                </c:pt>
                <c:pt idx="8969">
                  <c:v>9.33</c:v>
                </c:pt>
                <c:pt idx="8970">
                  <c:v>2854.74</c:v>
                </c:pt>
                <c:pt idx="8971">
                  <c:v>36</c:v>
                </c:pt>
                <c:pt idx="8972">
                  <c:v>4054.77</c:v>
                </c:pt>
                <c:pt idx="8973">
                  <c:v>158</c:v>
                </c:pt>
                <c:pt idx="8974">
                  <c:v>53</c:v>
                </c:pt>
                <c:pt idx="8975">
                  <c:v>20.2</c:v>
                </c:pt>
                <c:pt idx="8976">
                  <c:v>20.69</c:v>
                </c:pt>
                <c:pt idx="8977">
                  <c:v>39.67</c:v>
                </c:pt>
                <c:pt idx="8978">
                  <c:v>12.02</c:v>
                </c:pt>
                <c:pt idx="8979">
                  <c:v>55</c:v>
                </c:pt>
                <c:pt idx="8980">
                  <c:v>9.5</c:v>
                </c:pt>
                <c:pt idx="8981">
                  <c:v>64</c:v>
                </c:pt>
                <c:pt idx="8982">
                  <c:v>33</c:v>
                </c:pt>
                <c:pt idx="8983">
                  <c:v>73</c:v>
                </c:pt>
                <c:pt idx="8984">
                  <c:v>61</c:v>
                </c:pt>
                <c:pt idx="8985">
                  <c:v>10.63</c:v>
                </c:pt>
                <c:pt idx="8986">
                  <c:v>12.02</c:v>
                </c:pt>
                <c:pt idx="8987">
                  <c:v>15.94</c:v>
                </c:pt>
                <c:pt idx="8988">
                  <c:v>9.26</c:v>
                </c:pt>
                <c:pt idx="8989">
                  <c:v>10.55</c:v>
                </c:pt>
                <c:pt idx="8990">
                  <c:v>11.73</c:v>
                </c:pt>
                <c:pt idx="8991">
                  <c:v>129.76</c:v>
                </c:pt>
                <c:pt idx="8992">
                  <c:v>10.39</c:v>
                </c:pt>
                <c:pt idx="8993">
                  <c:v>25.18</c:v>
                </c:pt>
                <c:pt idx="8994">
                  <c:v>31</c:v>
                </c:pt>
                <c:pt idx="8995">
                  <c:v>12.09</c:v>
                </c:pt>
                <c:pt idx="8996">
                  <c:v>21.18</c:v>
                </c:pt>
                <c:pt idx="8997">
                  <c:v>24.35</c:v>
                </c:pt>
                <c:pt idx="8998">
                  <c:v>20</c:v>
                </c:pt>
                <c:pt idx="8999">
                  <c:v>61</c:v>
                </c:pt>
                <c:pt idx="9000">
                  <c:v>29.78</c:v>
                </c:pt>
                <c:pt idx="9001">
                  <c:v>77.73</c:v>
                </c:pt>
                <c:pt idx="9002">
                  <c:v>25.59</c:v>
                </c:pt>
                <c:pt idx="9003">
                  <c:v>20</c:v>
                </c:pt>
                <c:pt idx="9004">
                  <c:v>159</c:v>
                </c:pt>
                <c:pt idx="9005">
                  <c:v>91</c:v>
                </c:pt>
                <c:pt idx="9006">
                  <c:v>17</c:v>
                </c:pt>
                <c:pt idx="9007">
                  <c:v>76</c:v>
                </c:pt>
                <c:pt idx="9008">
                  <c:v>43</c:v>
                </c:pt>
                <c:pt idx="9009">
                  <c:v>20</c:v>
                </c:pt>
                <c:pt idx="9010">
                  <c:v>30</c:v>
                </c:pt>
                <c:pt idx="9011">
                  <c:v>16.600000000000001</c:v>
                </c:pt>
                <c:pt idx="9012">
                  <c:v>42</c:v>
                </c:pt>
                <c:pt idx="9013">
                  <c:v>20</c:v>
                </c:pt>
                <c:pt idx="9014">
                  <c:v>21</c:v>
                </c:pt>
                <c:pt idx="9015">
                  <c:v>39</c:v>
                </c:pt>
                <c:pt idx="9016">
                  <c:v>34</c:v>
                </c:pt>
                <c:pt idx="9017">
                  <c:v>36</c:v>
                </c:pt>
                <c:pt idx="9018">
                  <c:v>25.48</c:v>
                </c:pt>
                <c:pt idx="9019">
                  <c:v>36</c:v>
                </c:pt>
                <c:pt idx="9020">
                  <c:v>11.76</c:v>
                </c:pt>
                <c:pt idx="9021">
                  <c:v>81.31</c:v>
                </c:pt>
                <c:pt idx="9022">
                  <c:v>7.94</c:v>
                </c:pt>
                <c:pt idx="9023">
                  <c:v>29</c:v>
                </c:pt>
                <c:pt idx="9024">
                  <c:v>90</c:v>
                </c:pt>
                <c:pt idx="9025">
                  <c:v>54</c:v>
                </c:pt>
                <c:pt idx="9026">
                  <c:v>62.15</c:v>
                </c:pt>
                <c:pt idx="9027">
                  <c:v>33.6</c:v>
                </c:pt>
                <c:pt idx="9028">
                  <c:v>10.24</c:v>
                </c:pt>
                <c:pt idx="9029">
                  <c:v>18.260000000000002</c:v>
                </c:pt>
                <c:pt idx="9030">
                  <c:v>18.350000000000001</c:v>
                </c:pt>
                <c:pt idx="9031">
                  <c:v>59.98</c:v>
                </c:pt>
                <c:pt idx="9032">
                  <c:v>13.06</c:v>
                </c:pt>
                <c:pt idx="9033">
                  <c:v>112</c:v>
                </c:pt>
                <c:pt idx="9034">
                  <c:v>33.130000000000003</c:v>
                </c:pt>
                <c:pt idx="9035">
                  <c:v>16</c:v>
                </c:pt>
                <c:pt idx="9036">
                  <c:v>20.2</c:v>
                </c:pt>
                <c:pt idx="9037">
                  <c:v>45</c:v>
                </c:pt>
                <c:pt idx="9038">
                  <c:v>32.56</c:v>
                </c:pt>
                <c:pt idx="9039">
                  <c:v>114.49</c:v>
                </c:pt>
                <c:pt idx="9040">
                  <c:v>22.96</c:v>
                </c:pt>
                <c:pt idx="9041">
                  <c:v>30.95</c:v>
                </c:pt>
                <c:pt idx="9042">
                  <c:v>17.61</c:v>
                </c:pt>
                <c:pt idx="9043">
                  <c:v>23.06</c:v>
                </c:pt>
                <c:pt idx="9044">
                  <c:v>12.96</c:v>
                </c:pt>
                <c:pt idx="9045">
                  <c:v>2443.2399999999998</c:v>
                </c:pt>
                <c:pt idx="9046">
                  <c:v>148</c:v>
                </c:pt>
                <c:pt idx="9047">
                  <c:v>73</c:v>
                </c:pt>
                <c:pt idx="9048">
                  <c:v>2718.51</c:v>
                </c:pt>
                <c:pt idx="9049">
                  <c:v>221.14</c:v>
                </c:pt>
                <c:pt idx="9050">
                  <c:v>23.99</c:v>
                </c:pt>
                <c:pt idx="9051">
                  <c:v>15.22</c:v>
                </c:pt>
                <c:pt idx="9052">
                  <c:v>996.24</c:v>
                </c:pt>
                <c:pt idx="9053">
                  <c:v>1757.81</c:v>
                </c:pt>
                <c:pt idx="9054">
                  <c:v>6.43</c:v>
                </c:pt>
                <c:pt idx="9055">
                  <c:v>27.53</c:v>
                </c:pt>
                <c:pt idx="9056">
                  <c:v>39</c:v>
                </c:pt>
                <c:pt idx="9057">
                  <c:v>761.33</c:v>
                </c:pt>
                <c:pt idx="9058">
                  <c:v>171</c:v>
                </c:pt>
                <c:pt idx="9059">
                  <c:v>28</c:v>
                </c:pt>
                <c:pt idx="9060">
                  <c:v>1037.07</c:v>
                </c:pt>
                <c:pt idx="9061">
                  <c:v>12.04</c:v>
                </c:pt>
                <c:pt idx="9062">
                  <c:v>11.03</c:v>
                </c:pt>
                <c:pt idx="9063">
                  <c:v>27.77</c:v>
                </c:pt>
                <c:pt idx="9064">
                  <c:v>14.55</c:v>
                </c:pt>
                <c:pt idx="9065">
                  <c:v>32</c:v>
                </c:pt>
                <c:pt idx="9066">
                  <c:v>101</c:v>
                </c:pt>
                <c:pt idx="9067">
                  <c:v>18.57</c:v>
                </c:pt>
                <c:pt idx="9068">
                  <c:v>27.54</c:v>
                </c:pt>
                <c:pt idx="9069">
                  <c:v>35.71</c:v>
                </c:pt>
                <c:pt idx="9070">
                  <c:v>80.989999999999995</c:v>
                </c:pt>
                <c:pt idx="9071">
                  <c:v>60.26</c:v>
                </c:pt>
                <c:pt idx="9072">
                  <c:v>970.47</c:v>
                </c:pt>
                <c:pt idx="9073">
                  <c:v>92</c:v>
                </c:pt>
                <c:pt idx="9074">
                  <c:v>46</c:v>
                </c:pt>
                <c:pt idx="9075">
                  <c:v>22.22</c:v>
                </c:pt>
                <c:pt idx="9076">
                  <c:v>15.32</c:v>
                </c:pt>
                <c:pt idx="9077">
                  <c:v>28.15</c:v>
                </c:pt>
                <c:pt idx="9078">
                  <c:v>27</c:v>
                </c:pt>
                <c:pt idx="9079">
                  <c:v>1002.13</c:v>
                </c:pt>
                <c:pt idx="9080">
                  <c:v>1541.12</c:v>
                </c:pt>
                <c:pt idx="9081">
                  <c:v>1099.7</c:v>
                </c:pt>
                <c:pt idx="9082">
                  <c:v>1272.47</c:v>
                </c:pt>
                <c:pt idx="9083">
                  <c:v>20</c:v>
                </c:pt>
                <c:pt idx="9084">
                  <c:v>982.71</c:v>
                </c:pt>
                <c:pt idx="9085">
                  <c:v>1180</c:v>
                </c:pt>
                <c:pt idx="9086">
                  <c:v>17.14</c:v>
                </c:pt>
                <c:pt idx="9087">
                  <c:v>23.18</c:v>
                </c:pt>
                <c:pt idx="9088">
                  <c:v>38.21</c:v>
                </c:pt>
                <c:pt idx="9089">
                  <c:v>45</c:v>
                </c:pt>
                <c:pt idx="9090">
                  <c:v>29</c:v>
                </c:pt>
                <c:pt idx="9091">
                  <c:v>29</c:v>
                </c:pt>
                <c:pt idx="9092">
                  <c:v>33.56</c:v>
                </c:pt>
                <c:pt idx="9093">
                  <c:v>27.37</c:v>
                </c:pt>
                <c:pt idx="9094">
                  <c:v>115</c:v>
                </c:pt>
                <c:pt idx="9095">
                  <c:v>61.17</c:v>
                </c:pt>
                <c:pt idx="9096">
                  <c:v>13.52</c:v>
                </c:pt>
                <c:pt idx="9097">
                  <c:v>14.83</c:v>
                </c:pt>
                <c:pt idx="9098">
                  <c:v>20</c:v>
                </c:pt>
                <c:pt idx="9099">
                  <c:v>34</c:v>
                </c:pt>
                <c:pt idx="9100">
                  <c:v>5.99</c:v>
                </c:pt>
                <c:pt idx="9101">
                  <c:v>24.38</c:v>
                </c:pt>
                <c:pt idx="9102">
                  <c:v>88</c:v>
                </c:pt>
                <c:pt idx="9103">
                  <c:v>84.05</c:v>
                </c:pt>
                <c:pt idx="9104">
                  <c:v>123.7</c:v>
                </c:pt>
                <c:pt idx="9105">
                  <c:v>26.41</c:v>
                </c:pt>
                <c:pt idx="9106">
                  <c:v>159</c:v>
                </c:pt>
                <c:pt idx="9107">
                  <c:v>187</c:v>
                </c:pt>
                <c:pt idx="9108">
                  <c:v>27.86</c:v>
                </c:pt>
                <c:pt idx="9109">
                  <c:v>40</c:v>
                </c:pt>
                <c:pt idx="9110">
                  <c:v>7.55</c:v>
                </c:pt>
                <c:pt idx="9111">
                  <c:v>14.26</c:v>
                </c:pt>
                <c:pt idx="9112">
                  <c:v>33.69</c:v>
                </c:pt>
                <c:pt idx="9113">
                  <c:v>11.23</c:v>
                </c:pt>
                <c:pt idx="9114">
                  <c:v>65.95</c:v>
                </c:pt>
                <c:pt idx="9115">
                  <c:v>32.24</c:v>
                </c:pt>
                <c:pt idx="9116">
                  <c:v>77</c:v>
                </c:pt>
                <c:pt idx="9117">
                  <c:v>53.26</c:v>
                </c:pt>
                <c:pt idx="9118">
                  <c:v>169</c:v>
                </c:pt>
                <c:pt idx="9119">
                  <c:v>23.97</c:v>
                </c:pt>
                <c:pt idx="9120">
                  <c:v>23.14</c:v>
                </c:pt>
                <c:pt idx="9121">
                  <c:v>50.56</c:v>
                </c:pt>
                <c:pt idx="9122">
                  <c:v>21</c:v>
                </c:pt>
                <c:pt idx="9123">
                  <c:v>27</c:v>
                </c:pt>
                <c:pt idx="9124">
                  <c:v>29</c:v>
                </c:pt>
                <c:pt idx="9125">
                  <c:v>25</c:v>
                </c:pt>
                <c:pt idx="9126">
                  <c:v>39</c:v>
                </c:pt>
                <c:pt idx="9127">
                  <c:v>34.06</c:v>
                </c:pt>
                <c:pt idx="9128">
                  <c:v>22</c:v>
                </c:pt>
                <c:pt idx="9129">
                  <c:v>55</c:v>
                </c:pt>
                <c:pt idx="9130">
                  <c:v>58</c:v>
                </c:pt>
                <c:pt idx="9131">
                  <c:v>31.53</c:v>
                </c:pt>
                <c:pt idx="9132">
                  <c:v>8.2799999999999994</c:v>
                </c:pt>
                <c:pt idx="9133">
                  <c:v>26.72</c:v>
                </c:pt>
                <c:pt idx="9134">
                  <c:v>24.3</c:v>
                </c:pt>
                <c:pt idx="9135">
                  <c:v>13.52</c:v>
                </c:pt>
                <c:pt idx="9136">
                  <c:v>18.809999999999999</c:v>
                </c:pt>
                <c:pt idx="9137">
                  <c:v>14.53</c:v>
                </c:pt>
                <c:pt idx="9138">
                  <c:v>25</c:v>
                </c:pt>
                <c:pt idx="9139">
                  <c:v>36</c:v>
                </c:pt>
                <c:pt idx="9140">
                  <c:v>7.32</c:v>
                </c:pt>
                <c:pt idx="9141">
                  <c:v>6.04</c:v>
                </c:pt>
                <c:pt idx="9142">
                  <c:v>13.47</c:v>
                </c:pt>
                <c:pt idx="9143">
                  <c:v>9.77</c:v>
                </c:pt>
                <c:pt idx="9144">
                  <c:v>32.92</c:v>
                </c:pt>
                <c:pt idx="9145">
                  <c:v>20.6</c:v>
                </c:pt>
                <c:pt idx="9146">
                  <c:v>63</c:v>
                </c:pt>
                <c:pt idx="9147">
                  <c:v>23.27</c:v>
                </c:pt>
                <c:pt idx="9148">
                  <c:v>6.33</c:v>
                </c:pt>
                <c:pt idx="9149">
                  <c:v>167.21</c:v>
                </c:pt>
                <c:pt idx="9150">
                  <c:v>25.91</c:v>
                </c:pt>
                <c:pt idx="9151">
                  <c:v>23.32</c:v>
                </c:pt>
                <c:pt idx="9152">
                  <c:v>22.09</c:v>
                </c:pt>
                <c:pt idx="9153">
                  <c:v>92.86</c:v>
                </c:pt>
                <c:pt idx="9154">
                  <c:v>32</c:v>
                </c:pt>
                <c:pt idx="9155">
                  <c:v>39</c:v>
                </c:pt>
                <c:pt idx="9156">
                  <c:v>34</c:v>
                </c:pt>
                <c:pt idx="9157">
                  <c:v>80</c:v>
                </c:pt>
                <c:pt idx="9158">
                  <c:v>29</c:v>
                </c:pt>
                <c:pt idx="9159">
                  <c:v>30</c:v>
                </c:pt>
                <c:pt idx="9160">
                  <c:v>13.38</c:v>
                </c:pt>
                <c:pt idx="9161">
                  <c:v>24.27</c:v>
                </c:pt>
                <c:pt idx="9162">
                  <c:v>3903.95</c:v>
                </c:pt>
                <c:pt idx="9163">
                  <c:v>38.909999999999997</c:v>
                </c:pt>
                <c:pt idx="9164">
                  <c:v>11.88</c:v>
                </c:pt>
                <c:pt idx="9165">
                  <c:v>14.65</c:v>
                </c:pt>
                <c:pt idx="9166">
                  <c:v>54.1</c:v>
                </c:pt>
                <c:pt idx="9167">
                  <c:v>17.170000000000002</c:v>
                </c:pt>
                <c:pt idx="9168">
                  <c:v>9.7100000000000009</c:v>
                </c:pt>
                <c:pt idx="9169">
                  <c:v>6.5</c:v>
                </c:pt>
                <c:pt idx="9170">
                  <c:v>10.130000000000001</c:v>
                </c:pt>
                <c:pt idx="9171">
                  <c:v>30.53</c:v>
                </c:pt>
                <c:pt idx="9172">
                  <c:v>7.27</c:v>
                </c:pt>
                <c:pt idx="9173">
                  <c:v>1626.48</c:v>
                </c:pt>
                <c:pt idx="9174">
                  <c:v>46</c:v>
                </c:pt>
                <c:pt idx="9175">
                  <c:v>57</c:v>
                </c:pt>
                <c:pt idx="9176">
                  <c:v>983.36</c:v>
                </c:pt>
                <c:pt idx="9177">
                  <c:v>96.67</c:v>
                </c:pt>
                <c:pt idx="9178">
                  <c:v>157.87</c:v>
                </c:pt>
                <c:pt idx="9179">
                  <c:v>27.26</c:v>
                </c:pt>
                <c:pt idx="9180">
                  <c:v>1408.08</c:v>
                </c:pt>
                <c:pt idx="9181">
                  <c:v>26</c:v>
                </c:pt>
                <c:pt idx="9182">
                  <c:v>161</c:v>
                </c:pt>
                <c:pt idx="9183">
                  <c:v>1068.04</c:v>
                </c:pt>
                <c:pt idx="9184">
                  <c:v>57.17</c:v>
                </c:pt>
                <c:pt idx="9185">
                  <c:v>54.51</c:v>
                </c:pt>
                <c:pt idx="9186">
                  <c:v>16.34</c:v>
                </c:pt>
                <c:pt idx="9187">
                  <c:v>1013.67</c:v>
                </c:pt>
                <c:pt idx="9188">
                  <c:v>56</c:v>
                </c:pt>
                <c:pt idx="9189">
                  <c:v>74</c:v>
                </c:pt>
                <c:pt idx="9190">
                  <c:v>29.4</c:v>
                </c:pt>
                <c:pt idx="9191">
                  <c:v>19.04</c:v>
                </c:pt>
                <c:pt idx="9192">
                  <c:v>39.869999999999997</c:v>
                </c:pt>
                <c:pt idx="9193">
                  <c:v>19.36</c:v>
                </c:pt>
                <c:pt idx="9194">
                  <c:v>7.59</c:v>
                </c:pt>
                <c:pt idx="9195">
                  <c:v>48.64</c:v>
                </c:pt>
                <c:pt idx="9196">
                  <c:v>36</c:v>
                </c:pt>
                <c:pt idx="9197">
                  <c:v>35</c:v>
                </c:pt>
                <c:pt idx="9198">
                  <c:v>31.23</c:v>
                </c:pt>
                <c:pt idx="9199">
                  <c:v>38.6</c:v>
                </c:pt>
                <c:pt idx="9200">
                  <c:v>25.48</c:v>
                </c:pt>
                <c:pt idx="9201">
                  <c:v>14.41</c:v>
                </c:pt>
                <c:pt idx="9202">
                  <c:v>133.63999999999999</c:v>
                </c:pt>
                <c:pt idx="9203">
                  <c:v>98.82</c:v>
                </c:pt>
                <c:pt idx="9204">
                  <c:v>18.12</c:v>
                </c:pt>
                <c:pt idx="9205">
                  <c:v>7</c:v>
                </c:pt>
                <c:pt idx="9206">
                  <c:v>45.11</c:v>
                </c:pt>
                <c:pt idx="9207">
                  <c:v>23.67</c:v>
                </c:pt>
                <c:pt idx="9208">
                  <c:v>55</c:v>
                </c:pt>
                <c:pt idx="9209">
                  <c:v>3903.73</c:v>
                </c:pt>
                <c:pt idx="9210">
                  <c:v>35</c:v>
                </c:pt>
                <c:pt idx="9211">
                  <c:v>1098.9100000000001</c:v>
                </c:pt>
                <c:pt idx="9212">
                  <c:v>2647.38</c:v>
                </c:pt>
                <c:pt idx="9213">
                  <c:v>8.42</c:v>
                </c:pt>
                <c:pt idx="9214">
                  <c:v>8.69</c:v>
                </c:pt>
                <c:pt idx="9215">
                  <c:v>54.41</c:v>
                </c:pt>
                <c:pt idx="9216">
                  <c:v>1158.1500000000001</c:v>
                </c:pt>
                <c:pt idx="9217">
                  <c:v>1043.1199999999999</c:v>
                </c:pt>
                <c:pt idx="9218">
                  <c:v>33</c:v>
                </c:pt>
                <c:pt idx="9219">
                  <c:v>1395.49</c:v>
                </c:pt>
                <c:pt idx="9220">
                  <c:v>3071.14</c:v>
                </c:pt>
                <c:pt idx="9221">
                  <c:v>50</c:v>
                </c:pt>
                <c:pt idx="9222">
                  <c:v>13.4</c:v>
                </c:pt>
                <c:pt idx="9223">
                  <c:v>27.02</c:v>
                </c:pt>
                <c:pt idx="9224">
                  <c:v>22.86</c:v>
                </c:pt>
                <c:pt idx="9225">
                  <c:v>12.39</c:v>
                </c:pt>
                <c:pt idx="9226">
                  <c:v>31.32</c:v>
                </c:pt>
                <c:pt idx="9227">
                  <c:v>199</c:v>
                </c:pt>
                <c:pt idx="9228">
                  <c:v>46</c:v>
                </c:pt>
                <c:pt idx="9229">
                  <c:v>6.16</c:v>
                </c:pt>
                <c:pt idx="9230">
                  <c:v>13.22</c:v>
                </c:pt>
                <c:pt idx="9231">
                  <c:v>48</c:v>
                </c:pt>
                <c:pt idx="9232">
                  <c:v>15.27</c:v>
                </c:pt>
                <c:pt idx="9233">
                  <c:v>8.57</c:v>
                </c:pt>
                <c:pt idx="9234">
                  <c:v>32.630000000000003</c:v>
                </c:pt>
                <c:pt idx="9235">
                  <c:v>44.8</c:v>
                </c:pt>
                <c:pt idx="9236">
                  <c:v>17</c:v>
                </c:pt>
                <c:pt idx="9237">
                  <c:v>33</c:v>
                </c:pt>
                <c:pt idx="9238">
                  <c:v>33</c:v>
                </c:pt>
                <c:pt idx="9239">
                  <c:v>36</c:v>
                </c:pt>
                <c:pt idx="9240">
                  <c:v>106</c:v>
                </c:pt>
                <c:pt idx="9241">
                  <c:v>50.08</c:v>
                </c:pt>
                <c:pt idx="9242">
                  <c:v>7.73</c:v>
                </c:pt>
                <c:pt idx="9243">
                  <c:v>43</c:v>
                </c:pt>
                <c:pt idx="9244">
                  <c:v>67</c:v>
                </c:pt>
                <c:pt idx="9245">
                  <c:v>18.62</c:v>
                </c:pt>
                <c:pt idx="9246">
                  <c:v>7.73</c:v>
                </c:pt>
                <c:pt idx="9247">
                  <c:v>33.840000000000003</c:v>
                </c:pt>
                <c:pt idx="9248">
                  <c:v>36.68</c:v>
                </c:pt>
                <c:pt idx="9249">
                  <c:v>44.55</c:v>
                </c:pt>
                <c:pt idx="9250">
                  <c:v>33</c:v>
                </c:pt>
                <c:pt idx="9251">
                  <c:v>4.43</c:v>
                </c:pt>
                <c:pt idx="9252">
                  <c:v>20.99</c:v>
                </c:pt>
                <c:pt idx="9253">
                  <c:v>29</c:v>
                </c:pt>
                <c:pt idx="9254">
                  <c:v>32</c:v>
                </c:pt>
                <c:pt idx="9255">
                  <c:v>39</c:v>
                </c:pt>
                <c:pt idx="9256">
                  <c:v>16.399999999999999</c:v>
                </c:pt>
                <c:pt idx="9257">
                  <c:v>53.45</c:v>
                </c:pt>
                <c:pt idx="9258">
                  <c:v>37.83</c:v>
                </c:pt>
                <c:pt idx="9259">
                  <c:v>31.24</c:v>
                </c:pt>
                <c:pt idx="9260">
                  <c:v>15.97</c:v>
                </c:pt>
                <c:pt idx="9261">
                  <c:v>8.99</c:v>
                </c:pt>
                <c:pt idx="9262">
                  <c:v>16</c:v>
                </c:pt>
                <c:pt idx="9263">
                  <c:v>186</c:v>
                </c:pt>
                <c:pt idx="9264">
                  <c:v>18.690000000000001</c:v>
                </c:pt>
                <c:pt idx="9265">
                  <c:v>47</c:v>
                </c:pt>
                <c:pt idx="9266">
                  <c:v>52</c:v>
                </c:pt>
                <c:pt idx="9267">
                  <c:v>39</c:v>
                </c:pt>
                <c:pt idx="9268">
                  <c:v>22</c:v>
                </c:pt>
                <c:pt idx="9269">
                  <c:v>103</c:v>
                </c:pt>
                <c:pt idx="9270">
                  <c:v>303.77999999999997</c:v>
                </c:pt>
                <c:pt idx="9271">
                  <c:v>12.11</c:v>
                </c:pt>
                <c:pt idx="9272">
                  <c:v>33</c:v>
                </c:pt>
                <c:pt idx="9273">
                  <c:v>18</c:v>
                </c:pt>
                <c:pt idx="9274">
                  <c:v>127</c:v>
                </c:pt>
                <c:pt idx="9275">
                  <c:v>46</c:v>
                </c:pt>
                <c:pt idx="9276">
                  <c:v>47</c:v>
                </c:pt>
                <c:pt idx="9277">
                  <c:v>131</c:v>
                </c:pt>
                <c:pt idx="9278">
                  <c:v>33</c:v>
                </c:pt>
                <c:pt idx="9279">
                  <c:v>166</c:v>
                </c:pt>
                <c:pt idx="9280">
                  <c:v>22</c:v>
                </c:pt>
                <c:pt idx="9281">
                  <c:v>11.1</c:v>
                </c:pt>
                <c:pt idx="9282">
                  <c:v>27.43</c:v>
                </c:pt>
                <c:pt idx="9283">
                  <c:v>43</c:v>
                </c:pt>
                <c:pt idx="9284">
                  <c:v>17.72</c:v>
                </c:pt>
                <c:pt idx="9285">
                  <c:v>5.4</c:v>
                </c:pt>
                <c:pt idx="9286">
                  <c:v>10.67</c:v>
                </c:pt>
                <c:pt idx="9287">
                  <c:v>95.46</c:v>
                </c:pt>
                <c:pt idx="9288">
                  <c:v>41.16</c:v>
                </c:pt>
                <c:pt idx="9289">
                  <c:v>6.87</c:v>
                </c:pt>
                <c:pt idx="9290">
                  <c:v>7.84</c:v>
                </c:pt>
                <c:pt idx="9291">
                  <c:v>58.9</c:v>
                </c:pt>
                <c:pt idx="9292">
                  <c:v>6.09</c:v>
                </c:pt>
                <c:pt idx="9293">
                  <c:v>27</c:v>
                </c:pt>
                <c:pt idx="9294">
                  <c:v>109</c:v>
                </c:pt>
                <c:pt idx="9295">
                  <c:v>39</c:v>
                </c:pt>
                <c:pt idx="9296">
                  <c:v>54.39</c:v>
                </c:pt>
                <c:pt idx="9297">
                  <c:v>36.35</c:v>
                </c:pt>
                <c:pt idx="9298">
                  <c:v>7.06</c:v>
                </c:pt>
                <c:pt idx="9299">
                  <c:v>67.489999999999995</c:v>
                </c:pt>
                <c:pt idx="9300">
                  <c:v>931.69</c:v>
                </c:pt>
                <c:pt idx="9301">
                  <c:v>6.44</c:v>
                </c:pt>
                <c:pt idx="9302">
                  <c:v>37.21</c:v>
                </c:pt>
                <c:pt idx="9303">
                  <c:v>11.81</c:v>
                </c:pt>
                <c:pt idx="9304">
                  <c:v>15.94</c:v>
                </c:pt>
                <c:pt idx="9305">
                  <c:v>13.46</c:v>
                </c:pt>
                <c:pt idx="9306">
                  <c:v>88.29</c:v>
                </c:pt>
                <c:pt idx="9307">
                  <c:v>23.84</c:v>
                </c:pt>
                <c:pt idx="9308">
                  <c:v>23.02</c:v>
                </c:pt>
                <c:pt idx="9309">
                  <c:v>12.25</c:v>
                </c:pt>
                <c:pt idx="9310">
                  <c:v>36.049999999999997</c:v>
                </c:pt>
                <c:pt idx="9311">
                  <c:v>41</c:v>
                </c:pt>
                <c:pt idx="9312">
                  <c:v>920.71</c:v>
                </c:pt>
                <c:pt idx="9313">
                  <c:v>24</c:v>
                </c:pt>
                <c:pt idx="9314">
                  <c:v>46</c:v>
                </c:pt>
                <c:pt idx="9315">
                  <c:v>11.76</c:v>
                </c:pt>
                <c:pt idx="9316">
                  <c:v>54.36</c:v>
                </c:pt>
                <c:pt idx="9317">
                  <c:v>7.68</c:v>
                </c:pt>
                <c:pt idx="9318">
                  <c:v>12.2</c:v>
                </c:pt>
                <c:pt idx="9319">
                  <c:v>5.2</c:v>
                </c:pt>
                <c:pt idx="9320">
                  <c:v>22.4</c:v>
                </c:pt>
                <c:pt idx="9321">
                  <c:v>782.42</c:v>
                </c:pt>
                <c:pt idx="9322">
                  <c:v>116</c:v>
                </c:pt>
                <c:pt idx="9323">
                  <c:v>41</c:v>
                </c:pt>
                <c:pt idx="9324">
                  <c:v>35</c:v>
                </c:pt>
                <c:pt idx="9325">
                  <c:v>14.18</c:v>
                </c:pt>
                <c:pt idx="9326">
                  <c:v>61.67</c:v>
                </c:pt>
                <c:pt idx="9327">
                  <c:v>32.9</c:v>
                </c:pt>
                <c:pt idx="9328">
                  <c:v>150</c:v>
                </c:pt>
                <c:pt idx="9329">
                  <c:v>2218.73</c:v>
                </c:pt>
                <c:pt idx="9330">
                  <c:v>15</c:v>
                </c:pt>
                <c:pt idx="9331">
                  <c:v>38.67</c:v>
                </c:pt>
                <c:pt idx="9332">
                  <c:v>31.7</c:v>
                </c:pt>
                <c:pt idx="9333">
                  <c:v>94.04</c:v>
                </c:pt>
                <c:pt idx="9334">
                  <c:v>60</c:v>
                </c:pt>
                <c:pt idx="9335">
                  <c:v>1808.62</c:v>
                </c:pt>
                <c:pt idx="9336">
                  <c:v>16.59</c:v>
                </c:pt>
                <c:pt idx="9337">
                  <c:v>26.54</c:v>
                </c:pt>
                <c:pt idx="9338">
                  <c:v>17.600000000000001</c:v>
                </c:pt>
                <c:pt idx="9339">
                  <c:v>56.58</c:v>
                </c:pt>
                <c:pt idx="9340">
                  <c:v>14.93</c:v>
                </c:pt>
                <c:pt idx="9341">
                  <c:v>10.72</c:v>
                </c:pt>
                <c:pt idx="9342">
                  <c:v>596.33000000000004</c:v>
                </c:pt>
                <c:pt idx="9343">
                  <c:v>33</c:v>
                </c:pt>
                <c:pt idx="9344">
                  <c:v>138</c:v>
                </c:pt>
                <c:pt idx="9345">
                  <c:v>1433.98</c:v>
                </c:pt>
                <c:pt idx="9346">
                  <c:v>11.09</c:v>
                </c:pt>
                <c:pt idx="9347">
                  <c:v>41.37</c:v>
                </c:pt>
                <c:pt idx="9348">
                  <c:v>8.44</c:v>
                </c:pt>
                <c:pt idx="9349">
                  <c:v>6.91</c:v>
                </c:pt>
                <c:pt idx="9350">
                  <c:v>8.1999999999999993</c:v>
                </c:pt>
                <c:pt idx="9351">
                  <c:v>22.29</c:v>
                </c:pt>
                <c:pt idx="9352">
                  <c:v>5.71</c:v>
                </c:pt>
                <c:pt idx="9353">
                  <c:v>27.9</c:v>
                </c:pt>
                <c:pt idx="9354">
                  <c:v>1630.36</c:v>
                </c:pt>
                <c:pt idx="9355">
                  <c:v>916.75</c:v>
                </c:pt>
                <c:pt idx="9356">
                  <c:v>86.93</c:v>
                </c:pt>
                <c:pt idx="9357">
                  <c:v>18.010000000000002</c:v>
                </c:pt>
                <c:pt idx="9358">
                  <c:v>16.22</c:v>
                </c:pt>
                <c:pt idx="9359">
                  <c:v>12.07</c:v>
                </c:pt>
                <c:pt idx="9360">
                  <c:v>15</c:v>
                </c:pt>
                <c:pt idx="9361">
                  <c:v>29</c:v>
                </c:pt>
                <c:pt idx="9362">
                  <c:v>3195.01</c:v>
                </c:pt>
                <c:pt idx="9363">
                  <c:v>37</c:v>
                </c:pt>
                <c:pt idx="9364">
                  <c:v>725.32</c:v>
                </c:pt>
                <c:pt idx="9365">
                  <c:v>21.9</c:v>
                </c:pt>
                <c:pt idx="9366">
                  <c:v>34.92</c:v>
                </c:pt>
                <c:pt idx="9367">
                  <c:v>14.66</c:v>
                </c:pt>
                <c:pt idx="9368">
                  <c:v>26.99</c:v>
                </c:pt>
                <c:pt idx="9369">
                  <c:v>41</c:v>
                </c:pt>
                <c:pt idx="9370">
                  <c:v>49</c:v>
                </c:pt>
                <c:pt idx="9371">
                  <c:v>21</c:v>
                </c:pt>
                <c:pt idx="9372">
                  <c:v>39.1</c:v>
                </c:pt>
                <c:pt idx="9373">
                  <c:v>56.69</c:v>
                </c:pt>
                <c:pt idx="9374">
                  <c:v>31.88</c:v>
                </c:pt>
                <c:pt idx="9375">
                  <c:v>50</c:v>
                </c:pt>
                <c:pt idx="9376">
                  <c:v>50</c:v>
                </c:pt>
                <c:pt idx="9377">
                  <c:v>186</c:v>
                </c:pt>
                <c:pt idx="9378">
                  <c:v>20.92</c:v>
                </c:pt>
                <c:pt idx="9379">
                  <c:v>23.47</c:v>
                </c:pt>
                <c:pt idx="9380">
                  <c:v>16.13</c:v>
                </c:pt>
                <c:pt idx="9381">
                  <c:v>8.7799999999999994</c:v>
                </c:pt>
                <c:pt idx="9382">
                  <c:v>32.659999999999997</c:v>
                </c:pt>
                <c:pt idx="9383">
                  <c:v>145</c:v>
                </c:pt>
                <c:pt idx="9384">
                  <c:v>41</c:v>
                </c:pt>
                <c:pt idx="9385">
                  <c:v>9.27</c:v>
                </c:pt>
                <c:pt idx="9386">
                  <c:v>12.29</c:v>
                </c:pt>
                <c:pt idx="9387">
                  <c:v>10.18</c:v>
                </c:pt>
                <c:pt idx="9388">
                  <c:v>58</c:v>
                </c:pt>
                <c:pt idx="9389">
                  <c:v>181</c:v>
                </c:pt>
                <c:pt idx="9390">
                  <c:v>13.39</c:v>
                </c:pt>
                <c:pt idx="9391">
                  <c:v>14.54</c:v>
                </c:pt>
                <c:pt idx="9392">
                  <c:v>16.71</c:v>
                </c:pt>
                <c:pt idx="9393">
                  <c:v>32</c:v>
                </c:pt>
                <c:pt idx="9394">
                  <c:v>36</c:v>
                </c:pt>
                <c:pt idx="9395">
                  <c:v>33</c:v>
                </c:pt>
                <c:pt idx="9396">
                  <c:v>167</c:v>
                </c:pt>
                <c:pt idx="9397">
                  <c:v>19.940000000000001</c:v>
                </c:pt>
                <c:pt idx="9398">
                  <c:v>9.93</c:v>
                </c:pt>
                <c:pt idx="9399">
                  <c:v>52</c:v>
                </c:pt>
                <c:pt idx="9400">
                  <c:v>59</c:v>
                </c:pt>
                <c:pt idx="9401">
                  <c:v>28.26</c:v>
                </c:pt>
                <c:pt idx="9402">
                  <c:v>21.62</c:v>
                </c:pt>
                <c:pt idx="9403">
                  <c:v>12.64</c:v>
                </c:pt>
                <c:pt idx="9404">
                  <c:v>18.72</c:v>
                </c:pt>
                <c:pt idx="9405">
                  <c:v>9.3800000000000008</c:v>
                </c:pt>
                <c:pt idx="9406">
                  <c:v>10.86</c:v>
                </c:pt>
                <c:pt idx="9407">
                  <c:v>14.98</c:v>
                </c:pt>
                <c:pt idx="9408">
                  <c:v>12.63</c:v>
                </c:pt>
                <c:pt idx="9409">
                  <c:v>14.27</c:v>
                </c:pt>
                <c:pt idx="9410">
                  <c:v>59</c:v>
                </c:pt>
                <c:pt idx="9411">
                  <c:v>43</c:v>
                </c:pt>
                <c:pt idx="9412">
                  <c:v>23</c:v>
                </c:pt>
                <c:pt idx="9413">
                  <c:v>40</c:v>
                </c:pt>
                <c:pt idx="9414">
                  <c:v>13.97</c:v>
                </c:pt>
                <c:pt idx="9415">
                  <c:v>25.64</c:v>
                </c:pt>
                <c:pt idx="9416">
                  <c:v>65</c:v>
                </c:pt>
                <c:pt idx="9417">
                  <c:v>19.27</c:v>
                </c:pt>
                <c:pt idx="9418">
                  <c:v>177</c:v>
                </c:pt>
                <c:pt idx="9419">
                  <c:v>144</c:v>
                </c:pt>
                <c:pt idx="9420">
                  <c:v>146</c:v>
                </c:pt>
                <c:pt idx="9421">
                  <c:v>28</c:v>
                </c:pt>
                <c:pt idx="9422">
                  <c:v>28</c:v>
                </c:pt>
                <c:pt idx="9423">
                  <c:v>17</c:v>
                </c:pt>
                <c:pt idx="9424">
                  <c:v>4094.33</c:v>
                </c:pt>
                <c:pt idx="9425">
                  <c:v>59.15</c:v>
                </c:pt>
                <c:pt idx="9426">
                  <c:v>176</c:v>
                </c:pt>
                <c:pt idx="9427">
                  <c:v>16.739999999999998</c:v>
                </c:pt>
                <c:pt idx="9428">
                  <c:v>10.77</c:v>
                </c:pt>
                <c:pt idx="9429">
                  <c:v>20.57</c:v>
                </c:pt>
                <c:pt idx="9430">
                  <c:v>18.86</c:v>
                </c:pt>
                <c:pt idx="9431">
                  <c:v>41.22</c:v>
                </c:pt>
                <c:pt idx="9432">
                  <c:v>19.84</c:v>
                </c:pt>
                <c:pt idx="9433">
                  <c:v>39.4</c:v>
                </c:pt>
                <c:pt idx="9434">
                  <c:v>8.1</c:v>
                </c:pt>
                <c:pt idx="9435">
                  <c:v>5.56</c:v>
                </c:pt>
                <c:pt idx="9436">
                  <c:v>47.31</c:v>
                </c:pt>
                <c:pt idx="9437">
                  <c:v>7.01</c:v>
                </c:pt>
                <c:pt idx="9438">
                  <c:v>20.47</c:v>
                </c:pt>
                <c:pt idx="9439">
                  <c:v>9.27</c:v>
                </c:pt>
                <c:pt idx="9440">
                  <c:v>6.1</c:v>
                </c:pt>
                <c:pt idx="9441">
                  <c:v>31.94</c:v>
                </c:pt>
                <c:pt idx="9442">
                  <c:v>103.37</c:v>
                </c:pt>
                <c:pt idx="9443">
                  <c:v>23.65</c:v>
                </c:pt>
                <c:pt idx="9444">
                  <c:v>22.69</c:v>
                </c:pt>
                <c:pt idx="9445">
                  <c:v>10.18</c:v>
                </c:pt>
                <c:pt idx="9446">
                  <c:v>6.9</c:v>
                </c:pt>
                <c:pt idx="9447">
                  <c:v>50</c:v>
                </c:pt>
                <c:pt idx="9448">
                  <c:v>10.57</c:v>
                </c:pt>
                <c:pt idx="9449">
                  <c:v>43.01</c:v>
                </c:pt>
                <c:pt idx="9450">
                  <c:v>66</c:v>
                </c:pt>
                <c:pt idx="9451">
                  <c:v>133</c:v>
                </c:pt>
                <c:pt idx="9452">
                  <c:v>33</c:v>
                </c:pt>
                <c:pt idx="9453">
                  <c:v>18</c:v>
                </c:pt>
                <c:pt idx="9454">
                  <c:v>1880.95</c:v>
                </c:pt>
                <c:pt idx="9455">
                  <c:v>14.24</c:v>
                </c:pt>
                <c:pt idx="9456">
                  <c:v>19.55</c:v>
                </c:pt>
                <c:pt idx="9457">
                  <c:v>9.9499999999999993</c:v>
                </c:pt>
                <c:pt idx="9458">
                  <c:v>11.71</c:v>
                </c:pt>
                <c:pt idx="9459">
                  <c:v>9.77</c:v>
                </c:pt>
                <c:pt idx="9460">
                  <c:v>203.03</c:v>
                </c:pt>
                <c:pt idx="9461">
                  <c:v>10.96</c:v>
                </c:pt>
                <c:pt idx="9462">
                  <c:v>16</c:v>
                </c:pt>
                <c:pt idx="9463">
                  <c:v>1138.79</c:v>
                </c:pt>
                <c:pt idx="9464">
                  <c:v>179</c:v>
                </c:pt>
                <c:pt idx="9465">
                  <c:v>917.45</c:v>
                </c:pt>
                <c:pt idx="9466">
                  <c:v>25.91</c:v>
                </c:pt>
                <c:pt idx="9467">
                  <c:v>36.89</c:v>
                </c:pt>
                <c:pt idx="9468">
                  <c:v>11.71</c:v>
                </c:pt>
                <c:pt idx="9469">
                  <c:v>11.83</c:v>
                </c:pt>
                <c:pt idx="9470">
                  <c:v>2023.68</c:v>
                </c:pt>
                <c:pt idx="9471">
                  <c:v>3785.78</c:v>
                </c:pt>
                <c:pt idx="9472">
                  <c:v>576</c:v>
                </c:pt>
                <c:pt idx="9473">
                  <c:v>1225.33</c:v>
                </c:pt>
                <c:pt idx="9474">
                  <c:v>1946.57</c:v>
                </c:pt>
                <c:pt idx="9475">
                  <c:v>29</c:v>
                </c:pt>
                <c:pt idx="9476">
                  <c:v>32.020000000000003</c:v>
                </c:pt>
                <c:pt idx="9477">
                  <c:v>16.739999999999998</c:v>
                </c:pt>
                <c:pt idx="9478">
                  <c:v>9.77</c:v>
                </c:pt>
                <c:pt idx="9479">
                  <c:v>22</c:v>
                </c:pt>
                <c:pt idx="9480">
                  <c:v>40</c:v>
                </c:pt>
                <c:pt idx="9481">
                  <c:v>1436.98</c:v>
                </c:pt>
                <c:pt idx="9482">
                  <c:v>19.57</c:v>
                </c:pt>
                <c:pt idx="9483">
                  <c:v>6.37</c:v>
                </c:pt>
                <c:pt idx="9484">
                  <c:v>193.24</c:v>
                </c:pt>
                <c:pt idx="9485">
                  <c:v>29.07</c:v>
                </c:pt>
                <c:pt idx="9486">
                  <c:v>741.51</c:v>
                </c:pt>
                <c:pt idx="9487">
                  <c:v>6.21</c:v>
                </c:pt>
                <c:pt idx="9488">
                  <c:v>109</c:v>
                </c:pt>
                <c:pt idx="9489">
                  <c:v>2840.15</c:v>
                </c:pt>
                <c:pt idx="9490">
                  <c:v>33.36</c:v>
                </c:pt>
                <c:pt idx="9491">
                  <c:v>23.95</c:v>
                </c:pt>
                <c:pt idx="9492">
                  <c:v>36.51</c:v>
                </c:pt>
                <c:pt idx="9493">
                  <c:v>25.58</c:v>
                </c:pt>
                <c:pt idx="9494">
                  <c:v>19.29</c:v>
                </c:pt>
                <c:pt idx="9495">
                  <c:v>13.37</c:v>
                </c:pt>
                <c:pt idx="9496">
                  <c:v>2282.36</c:v>
                </c:pt>
                <c:pt idx="9497">
                  <c:v>41</c:v>
                </c:pt>
                <c:pt idx="9498">
                  <c:v>85</c:v>
                </c:pt>
                <c:pt idx="9499">
                  <c:v>1560.2</c:v>
                </c:pt>
                <c:pt idx="9500">
                  <c:v>190</c:v>
                </c:pt>
                <c:pt idx="9501">
                  <c:v>43</c:v>
                </c:pt>
                <c:pt idx="9502">
                  <c:v>27</c:v>
                </c:pt>
                <c:pt idx="9503">
                  <c:v>12.57</c:v>
                </c:pt>
                <c:pt idx="9504">
                  <c:v>22.76</c:v>
                </c:pt>
                <c:pt idx="9505">
                  <c:v>31.45</c:v>
                </c:pt>
                <c:pt idx="9506">
                  <c:v>15.29</c:v>
                </c:pt>
                <c:pt idx="9507">
                  <c:v>3328.77</c:v>
                </c:pt>
                <c:pt idx="9508">
                  <c:v>2544.7600000000002</c:v>
                </c:pt>
                <c:pt idx="9509">
                  <c:v>2572.91</c:v>
                </c:pt>
                <c:pt idx="9510">
                  <c:v>97.44</c:v>
                </c:pt>
                <c:pt idx="9511">
                  <c:v>4.42</c:v>
                </c:pt>
                <c:pt idx="9512">
                  <c:v>64.819999999999993</c:v>
                </c:pt>
                <c:pt idx="9513">
                  <c:v>14.66</c:v>
                </c:pt>
                <c:pt idx="9514">
                  <c:v>8.43</c:v>
                </c:pt>
                <c:pt idx="9515">
                  <c:v>33</c:v>
                </c:pt>
                <c:pt idx="9516">
                  <c:v>53</c:v>
                </c:pt>
                <c:pt idx="9517">
                  <c:v>124</c:v>
                </c:pt>
                <c:pt idx="9518">
                  <c:v>66</c:v>
                </c:pt>
                <c:pt idx="9519">
                  <c:v>16.170000000000002</c:v>
                </c:pt>
                <c:pt idx="9520">
                  <c:v>15.67</c:v>
                </c:pt>
                <c:pt idx="9521">
                  <c:v>63</c:v>
                </c:pt>
                <c:pt idx="9522">
                  <c:v>55</c:v>
                </c:pt>
                <c:pt idx="9523">
                  <c:v>40</c:v>
                </c:pt>
                <c:pt idx="9524">
                  <c:v>45</c:v>
                </c:pt>
                <c:pt idx="9525">
                  <c:v>178</c:v>
                </c:pt>
                <c:pt idx="9526">
                  <c:v>95.86</c:v>
                </c:pt>
                <c:pt idx="9527">
                  <c:v>13.41</c:v>
                </c:pt>
                <c:pt idx="9528">
                  <c:v>29.64</c:v>
                </c:pt>
                <c:pt idx="9529">
                  <c:v>89.89</c:v>
                </c:pt>
                <c:pt idx="9530">
                  <c:v>19.399999999999999</c:v>
                </c:pt>
                <c:pt idx="9531">
                  <c:v>4.49</c:v>
                </c:pt>
                <c:pt idx="9532">
                  <c:v>27</c:v>
                </c:pt>
                <c:pt idx="9533">
                  <c:v>85.65</c:v>
                </c:pt>
                <c:pt idx="9534">
                  <c:v>17.78</c:v>
                </c:pt>
                <c:pt idx="9535">
                  <c:v>53.26</c:v>
                </c:pt>
                <c:pt idx="9536">
                  <c:v>85.21</c:v>
                </c:pt>
                <c:pt idx="9537">
                  <c:v>69</c:v>
                </c:pt>
                <c:pt idx="9538">
                  <c:v>38</c:v>
                </c:pt>
                <c:pt idx="9539">
                  <c:v>29</c:v>
                </c:pt>
                <c:pt idx="9540">
                  <c:v>50</c:v>
                </c:pt>
                <c:pt idx="9541">
                  <c:v>23</c:v>
                </c:pt>
                <c:pt idx="9542">
                  <c:v>68.540000000000006</c:v>
                </c:pt>
                <c:pt idx="9543">
                  <c:v>13.98</c:v>
                </c:pt>
                <c:pt idx="9544">
                  <c:v>17.649999999999999</c:v>
                </c:pt>
                <c:pt idx="9545">
                  <c:v>18.75</c:v>
                </c:pt>
                <c:pt idx="9546">
                  <c:v>7.41</c:v>
                </c:pt>
                <c:pt idx="9547">
                  <c:v>29.26</c:v>
                </c:pt>
                <c:pt idx="9548">
                  <c:v>7.06</c:v>
                </c:pt>
                <c:pt idx="9549">
                  <c:v>20.63</c:v>
                </c:pt>
                <c:pt idx="9550">
                  <c:v>34.409999999999997</c:v>
                </c:pt>
                <c:pt idx="9551">
                  <c:v>21.35</c:v>
                </c:pt>
                <c:pt idx="9552">
                  <c:v>25.38</c:v>
                </c:pt>
                <c:pt idx="9553">
                  <c:v>23.94</c:v>
                </c:pt>
                <c:pt idx="9554">
                  <c:v>41</c:v>
                </c:pt>
                <c:pt idx="9555">
                  <c:v>73.92</c:v>
                </c:pt>
                <c:pt idx="9556">
                  <c:v>75.39</c:v>
                </c:pt>
                <c:pt idx="9557">
                  <c:v>11.74</c:v>
                </c:pt>
                <c:pt idx="9558">
                  <c:v>12.02</c:v>
                </c:pt>
                <c:pt idx="9559">
                  <c:v>17.079999999999998</c:v>
                </c:pt>
                <c:pt idx="9560">
                  <c:v>39.75</c:v>
                </c:pt>
                <c:pt idx="9561">
                  <c:v>26</c:v>
                </c:pt>
                <c:pt idx="9562">
                  <c:v>168</c:v>
                </c:pt>
                <c:pt idx="9563">
                  <c:v>18.559999999999999</c:v>
                </c:pt>
                <c:pt idx="9564">
                  <c:v>19.670000000000002</c:v>
                </c:pt>
                <c:pt idx="9565">
                  <c:v>34.99</c:v>
                </c:pt>
                <c:pt idx="9566">
                  <c:v>13.22</c:v>
                </c:pt>
                <c:pt idx="9567">
                  <c:v>28</c:v>
                </c:pt>
                <c:pt idx="9568">
                  <c:v>53.54</c:v>
                </c:pt>
                <c:pt idx="9569">
                  <c:v>8.9700000000000006</c:v>
                </c:pt>
                <c:pt idx="9570">
                  <c:v>23.46</c:v>
                </c:pt>
                <c:pt idx="9571">
                  <c:v>15</c:v>
                </c:pt>
                <c:pt idx="9572">
                  <c:v>26</c:v>
                </c:pt>
                <c:pt idx="9573">
                  <c:v>45</c:v>
                </c:pt>
                <c:pt idx="9574">
                  <c:v>43</c:v>
                </c:pt>
                <c:pt idx="9575">
                  <c:v>37</c:v>
                </c:pt>
                <c:pt idx="9576">
                  <c:v>160</c:v>
                </c:pt>
                <c:pt idx="9577">
                  <c:v>135</c:v>
                </c:pt>
                <c:pt idx="9578">
                  <c:v>11.1</c:v>
                </c:pt>
                <c:pt idx="9579">
                  <c:v>120</c:v>
                </c:pt>
                <c:pt idx="9580">
                  <c:v>18.2</c:v>
                </c:pt>
                <c:pt idx="9581">
                  <c:v>72.48</c:v>
                </c:pt>
                <c:pt idx="9582">
                  <c:v>9.0500000000000007</c:v>
                </c:pt>
                <c:pt idx="9583">
                  <c:v>15.73</c:v>
                </c:pt>
                <c:pt idx="9584">
                  <c:v>10.08</c:v>
                </c:pt>
                <c:pt idx="9585">
                  <c:v>31.95</c:v>
                </c:pt>
                <c:pt idx="9586">
                  <c:v>154</c:v>
                </c:pt>
                <c:pt idx="9587">
                  <c:v>1981</c:v>
                </c:pt>
                <c:pt idx="9588">
                  <c:v>194</c:v>
                </c:pt>
                <c:pt idx="9589">
                  <c:v>37.54</c:v>
                </c:pt>
                <c:pt idx="9590">
                  <c:v>16.07</c:v>
                </c:pt>
                <c:pt idx="9591">
                  <c:v>22.14</c:v>
                </c:pt>
                <c:pt idx="9592">
                  <c:v>17.420000000000002</c:v>
                </c:pt>
                <c:pt idx="9593">
                  <c:v>25.53</c:v>
                </c:pt>
                <c:pt idx="9594">
                  <c:v>14.5</c:v>
                </c:pt>
                <c:pt idx="9595">
                  <c:v>16.21</c:v>
                </c:pt>
                <c:pt idx="9596">
                  <c:v>134</c:v>
                </c:pt>
                <c:pt idx="9597">
                  <c:v>45</c:v>
                </c:pt>
                <c:pt idx="9598">
                  <c:v>18.190000000000001</c:v>
                </c:pt>
                <c:pt idx="9599">
                  <c:v>10.86</c:v>
                </c:pt>
                <c:pt idx="9600">
                  <c:v>31.92</c:v>
                </c:pt>
                <c:pt idx="9601">
                  <c:v>79</c:v>
                </c:pt>
                <c:pt idx="9602">
                  <c:v>17</c:v>
                </c:pt>
                <c:pt idx="9603">
                  <c:v>17.940000000000001</c:v>
                </c:pt>
                <c:pt idx="9604">
                  <c:v>30.18</c:v>
                </c:pt>
                <c:pt idx="9605">
                  <c:v>15.39</c:v>
                </c:pt>
                <c:pt idx="9606">
                  <c:v>16.47</c:v>
                </c:pt>
                <c:pt idx="9607">
                  <c:v>25.66</c:v>
                </c:pt>
                <c:pt idx="9608">
                  <c:v>11.21</c:v>
                </c:pt>
                <c:pt idx="9609">
                  <c:v>29.44</c:v>
                </c:pt>
                <c:pt idx="9610">
                  <c:v>196</c:v>
                </c:pt>
                <c:pt idx="9611">
                  <c:v>45</c:v>
                </c:pt>
                <c:pt idx="9612">
                  <c:v>8.9700000000000006</c:v>
                </c:pt>
                <c:pt idx="9613">
                  <c:v>52.93</c:v>
                </c:pt>
                <c:pt idx="9614">
                  <c:v>26.25</c:v>
                </c:pt>
                <c:pt idx="9615">
                  <c:v>168.16</c:v>
                </c:pt>
                <c:pt idx="9616">
                  <c:v>44</c:v>
                </c:pt>
                <c:pt idx="9617">
                  <c:v>73.37</c:v>
                </c:pt>
                <c:pt idx="9618">
                  <c:v>17.399999999999999</c:v>
                </c:pt>
                <c:pt idx="9619">
                  <c:v>15.61</c:v>
                </c:pt>
                <c:pt idx="9620">
                  <c:v>45</c:v>
                </c:pt>
                <c:pt idx="9621">
                  <c:v>201.53</c:v>
                </c:pt>
                <c:pt idx="9622">
                  <c:v>81.92</c:v>
                </c:pt>
                <c:pt idx="9623">
                  <c:v>26.63</c:v>
                </c:pt>
                <c:pt idx="9624">
                  <c:v>17.36</c:v>
                </c:pt>
                <c:pt idx="9625">
                  <c:v>51.92</c:v>
                </c:pt>
                <c:pt idx="9626">
                  <c:v>18.23</c:v>
                </c:pt>
                <c:pt idx="9627">
                  <c:v>18.73</c:v>
                </c:pt>
                <c:pt idx="9628">
                  <c:v>58.78</c:v>
                </c:pt>
                <c:pt idx="9629">
                  <c:v>11.57</c:v>
                </c:pt>
                <c:pt idx="9630">
                  <c:v>35.729999999999997</c:v>
                </c:pt>
                <c:pt idx="9631">
                  <c:v>378.76</c:v>
                </c:pt>
                <c:pt idx="9632">
                  <c:v>8.56</c:v>
                </c:pt>
                <c:pt idx="9633">
                  <c:v>15.03</c:v>
                </c:pt>
                <c:pt idx="9634">
                  <c:v>7.93</c:v>
                </c:pt>
                <c:pt idx="9635">
                  <c:v>17</c:v>
                </c:pt>
                <c:pt idx="9636">
                  <c:v>21</c:v>
                </c:pt>
                <c:pt idx="9637">
                  <c:v>30.54</c:v>
                </c:pt>
                <c:pt idx="9638">
                  <c:v>18.16</c:v>
                </c:pt>
                <c:pt idx="9639">
                  <c:v>11.31</c:v>
                </c:pt>
                <c:pt idx="9640">
                  <c:v>49</c:v>
                </c:pt>
                <c:pt idx="9641">
                  <c:v>14.17</c:v>
                </c:pt>
                <c:pt idx="9642">
                  <c:v>59.22</c:v>
                </c:pt>
                <c:pt idx="9643">
                  <c:v>21.44</c:v>
                </c:pt>
                <c:pt idx="9644">
                  <c:v>16.96</c:v>
                </c:pt>
                <c:pt idx="9645">
                  <c:v>38.159999999999997</c:v>
                </c:pt>
                <c:pt idx="9646">
                  <c:v>4.78</c:v>
                </c:pt>
                <c:pt idx="9647">
                  <c:v>17</c:v>
                </c:pt>
                <c:pt idx="9648">
                  <c:v>25.14</c:v>
                </c:pt>
                <c:pt idx="9649">
                  <c:v>1123.08</c:v>
                </c:pt>
                <c:pt idx="9650">
                  <c:v>15.14</c:v>
                </c:pt>
                <c:pt idx="9651">
                  <c:v>106</c:v>
                </c:pt>
                <c:pt idx="9652">
                  <c:v>94.77</c:v>
                </c:pt>
                <c:pt idx="9653">
                  <c:v>20.059999999999999</c:v>
                </c:pt>
                <c:pt idx="9654">
                  <c:v>9.52</c:v>
                </c:pt>
                <c:pt idx="9655">
                  <c:v>37.74</c:v>
                </c:pt>
                <c:pt idx="9656">
                  <c:v>50.15</c:v>
                </c:pt>
                <c:pt idx="9657">
                  <c:v>612</c:v>
                </c:pt>
                <c:pt idx="9658">
                  <c:v>788</c:v>
                </c:pt>
                <c:pt idx="9659">
                  <c:v>28</c:v>
                </c:pt>
                <c:pt idx="9660">
                  <c:v>147.66</c:v>
                </c:pt>
                <c:pt idx="9661">
                  <c:v>12.31</c:v>
                </c:pt>
                <c:pt idx="9662">
                  <c:v>15.1</c:v>
                </c:pt>
                <c:pt idx="9663">
                  <c:v>11.62</c:v>
                </c:pt>
                <c:pt idx="9664">
                  <c:v>22.81</c:v>
                </c:pt>
                <c:pt idx="9665">
                  <c:v>13.41</c:v>
                </c:pt>
                <c:pt idx="9666">
                  <c:v>26.22</c:v>
                </c:pt>
                <c:pt idx="9667">
                  <c:v>26.19</c:v>
                </c:pt>
                <c:pt idx="9668">
                  <c:v>13.42</c:v>
                </c:pt>
                <c:pt idx="9669">
                  <c:v>28</c:v>
                </c:pt>
                <c:pt idx="9670">
                  <c:v>19.510000000000002</c:v>
                </c:pt>
                <c:pt idx="9671">
                  <c:v>9.17</c:v>
                </c:pt>
                <c:pt idx="9672">
                  <c:v>42.17</c:v>
                </c:pt>
                <c:pt idx="9673">
                  <c:v>134.61000000000001</c:v>
                </c:pt>
                <c:pt idx="9674">
                  <c:v>11.64</c:v>
                </c:pt>
                <c:pt idx="9675">
                  <c:v>8.82</c:v>
                </c:pt>
                <c:pt idx="9676">
                  <c:v>19.52</c:v>
                </c:pt>
                <c:pt idx="9677">
                  <c:v>71.42</c:v>
                </c:pt>
                <c:pt idx="9678">
                  <c:v>36.01</c:v>
                </c:pt>
                <c:pt idx="9679">
                  <c:v>19.37</c:v>
                </c:pt>
                <c:pt idx="9680">
                  <c:v>6.9</c:v>
                </c:pt>
                <c:pt idx="9681">
                  <c:v>65.72</c:v>
                </c:pt>
                <c:pt idx="9682">
                  <c:v>17.170000000000002</c:v>
                </c:pt>
                <c:pt idx="9683">
                  <c:v>5.72</c:v>
                </c:pt>
                <c:pt idx="9684">
                  <c:v>30</c:v>
                </c:pt>
                <c:pt idx="9685">
                  <c:v>84</c:v>
                </c:pt>
                <c:pt idx="9686">
                  <c:v>23.88</c:v>
                </c:pt>
                <c:pt idx="9687">
                  <c:v>14.14</c:v>
                </c:pt>
                <c:pt idx="9688">
                  <c:v>17.97</c:v>
                </c:pt>
                <c:pt idx="9689">
                  <c:v>22.12</c:v>
                </c:pt>
                <c:pt idx="9690">
                  <c:v>43</c:v>
                </c:pt>
                <c:pt idx="9691">
                  <c:v>24</c:v>
                </c:pt>
                <c:pt idx="9692">
                  <c:v>39</c:v>
                </c:pt>
                <c:pt idx="9693">
                  <c:v>10.28</c:v>
                </c:pt>
                <c:pt idx="9694">
                  <c:v>20.7</c:v>
                </c:pt>
                <c:pt idx="9695">
                  <c:v>17.54</c:v>
                </c:pt>
                <c:pt idx="9696">
                  <c:v>21.59</c:v>
                </c:pt>
                <c:pt idx="9697">
                  <c:v>4.21</c:v>
                </c:pt>
                <c:pt idx="9698">
                  <c:v>13.25</c:v>
                </c:pt>
                <c:pt idx="9699">
                  <c:v>84.57</c:v>
                </c:pt>
                <c:pt idx="9700">
                  <c:v>25</c:v>
                </c:pt>
                <c:pt idx="9701">
                  <c:v>18.239999999999998</c:v>
                </c:pt>
                <c:pt idx="9702">
                  <c:v>173</c:v>
                </c:pt>
                <c:pt idx="9703">
                  <c:v>136</c:v>
                </c:pt>
                <c:pt idx="9704">
                  <c:v>36</c:v>
                </c:pt>
                <c:pt idx="9705">
                  <c:v>149</c:v>
                </c:pt>
                <c:pt idx="9706">
                  <c:v>21.2</c:v>
                </c:pt>
                <c:pt idx="9707">
                  <c:v>175</c:v>
                </c:pt>
                <c:pt idx="9708">
                  <c:v>71</c:v>
                </c:pt>
                <c:pt idx="9709">
                  <c:v>38</c:v>
                </c:pt>
                <c:pt idx="9710">
                  <c:v>18.260000000000002</c:v>
                </c:pt>
                <c:pt idx="9711">
                  <c:v>7.79</c:v>
                </c:pt>
                <c:pt idx="9712">
                  <c:v>31</c:v>
                </c:pt>
                <c:pt idx="9713">
                  <c:v>30</c:v>
                </c:pt>
                <c:pt idx="9714">
                  <c:v>8.66</c:v>
                </c:pt>
                <c:pt idx="9715">
                  <c:v>39</c:v>
                </c:pt>
                <c:pt idx="9716">
                  <c:v>49</c:v>
                </c:pt>
                <c:pt idx="9717">
                  <c:v>6.37</c:v>
                </c:pt>
                <c:pt idx="9718">
                  <c:v>49.45</c:v>
                </c:pt>
                <c:pt idx="9719">
                  <c:v>17.809999999999999</c:v>
                </c:pt>
                <c:pt idx="9720">
                  <c:v>33</c:v>
                </c:pt>
                <c:pt idx="9721">
                  <c:v>9.41</c:v>
                </c:pt>
                <c:pt idx="9722">
                  <c:v>29.12</c:v>
                </c:pt>
                <c:pt idx="9723">
                  <c:v>13.55</c:v>
                </c:pt>
                <c:pt idx="9724">
                  <c:v>58.08</c:v>
                </c:pt>
                <c:pt idx="9725">
                  <c:v>8.56</c:v>
                </c:pt>
                <c:pt idx="9726">
                  <c:v>24.14</c:v>
                </c:pt>
                <c:pt idx="9727">
                  <c:v>14.84</c:v>
                </c:pt>
                <c:pt idx="9728">
                  <c:v>24.22</c:v>
                </c:pt>
                <c:pt idx="9729">
                  <c:v>29.56</c:v>
                </c:pt>
                <c:pt idx="9730">
                  <c:v>21.03</c:v>
                </c:pt>
                <c:pt idx="9731">
                  <c:v>42</c:v>
                </c:pt>
                <c:pt idx="9732">
                  <c:v>33.450000000000003</c:v>
                </c:pt>
                <c:pt idx="9733">
                  <c:v>18.18</c:v>
                </c:pt>
                <c:pt idx="9734">
                  <c:v>23.31</c:v>
                </c:pt>
                <c:pt idx="9735">
                  <c:v>36.07</c:v>
                </c:pt>
                <c:pt idx="9736">
                  <c:v>30.32</c:v>
                </c:pt>
                <c:pt idx="9737">
                  <c:v>160</c:v>
                </c:pt>
                <c:pt idx="9738">
                  <c:v>28</c:v>
                </c:pt>
                <c:pt idx="9739">
                  <c:v>31</c:v>
                </c:pt>
                <c:pt idx="9740">
                  <c:v>38</c:v>
                </c:pt>
                <c:pt idx="9741">
                  <c:v>34</c:v>
                </c:pt>
                <c:pt idx="9742">
                  <c:v>23.33</c:v>
                </c:pt>
                <c:pt idx="9743">
                  <c:v>5.1100000000000003</c:v>
                </c:pt>
                <c:pt idx="9744">
                  <c:v>14.08</c:v>
                </c:pt>
                <c:pt idx="9745">
                  <c:v>48.41</c:v>
                </c:pt>
                <c:pt idx="9746">
                  <c:v>22.91</c:v>
                </c:pt>
                <c:pt idx="9747">
                  <c:v>9.66</c:v>
                </c:pt>
                <c:pt idx="9748">
                  <c:v>7.84</c:v>
                </c:pt>
                <c:pt idx="9749">
                  <c:v>15.35</c:v>
                </c:pt>
                <c:pt idx="9750">
                  <c:v>37</c:v>
                </c:pt>
                <c:pt idx="9751">
                  <c:v>11.91</c:v>
                </c:pt>
                <c:pt idx="9752">
                  <c:v>5.62</c:v>
                </c:pt>
                <c:pt idx="9753">
                  <c:v>51.14</c:v>
                </c:pt>
                <c:pt idx="9754">
                  <c:v>172</c:v>
                </c:pt>
                <c:pt idx="9755">
                  <c:v>10.52</c:v>
                </c:pt>
                <c:pt idx="9756">
                  <c:v>24.32</c:v>
                </c:pt>
                <c:pt idx="9757">
                  <c:v>39.119999999999997</c:v>
                </c:pt>
                <c:pt idx="9758">
                  <c:v>33.770000000000003</c:v>
                </c:pt>
                <c:pt idx="9759">
                  <c:v>40</c:v>
                </c:pt>
                <c:pt idx="9760">
                  <c:v>18.079999999999998</c:v>
                </c:pt>
                <c:pt idx="9761">
                  <c:v>28.81</c:v>
                </c:pt>
                <c:pt idx="9762">
                  <c:v>4.2300000000000004</c:v>
                </c:pt>
                <c:pt idx="9763">
                  <c:v>13.97</c:v>
                </c:pt>
                <c:pt idx="9764">
                  <c:v>9.27</c:v>
                </c:pt>
                <c:pt idx="9765">
                  <c:v>11.16</c:v>
                </c:pt>
                <c:pt idx="9766">
                  <c:v>25.72</c:v>
                </c:pt>
                <c:pt idx="9767">
                  <c:v>172.47</c:v>
                </c:pt>
                <c:pt idx="9768">
                  <c:v>28.45</c:v>
                </c:pt>
                <c:pt idx="9769">
                  <c:v>81.41</c:v>
                </c:pt>
                <c:pt idx="9770">
                  <c:v>31.72</c:v>
                </c:pt>
                <c:pt idx="9771">
                  <c:v>12.87</c:v>
                </c:pt>
                <c:pt idx="9772">
                  <c:v>15.1</c:v>
                </c:pt>
                <c:pt idx="9773">
                  <c:v>62.38</c:v>
                </c:pt>
                <c:pt idx="9774">
                  <c:v>14.58</c:v>
                </c:pt>
                <c:pt idx="9775">
                  <c:v>19.739999999999998</c:v>
                </c:pt>
                <c:pt idx="9776">
                  <c:v>3.08</c:v>
                </c:pt>
                <c:pt idx="9777">
                  <c:v>22</c:v>
                </c:pt>
                <c:pt idx="9778">
                  <c:v>39.47</c:v>
                </c:pt>
                <c:pt idx="9779">
                  <c:v>22.96</c:v>
                </c:pt>
                <c:pt idx="9780">
                  <c:v>11.06</c:v>
                </c:pt>
                <c:pt idx="9781">
                  <c:v>21.73</c:v>
                </c:pt>
                <c:pt idx="9782">
                  <c:v>79.16</c:v>
                </c:pt>
                <c:pt idx="9783">
                  <c:v>15.54</c:v>
                </c:pt>
                <c:pt idx="9784">
                  <c:v>45</c:v>
                </c:pt>
                <c:pt idx="9785">
                  <c:v>23.48</c:v>
                </c:pt>
                <c:pt idx="9786">
                  <c:v>13.01</c:v>
                </c:pt>
                <c:pt idx="9787">
                  <c:v>18.95</c:v>
                </c:pt>
                <c:pt idx="9788">
                  <c:v>18</c:v>
                </c:pt>
                <c:pt idx="9789">
                  <c:v>27</c:v>
                </c:pt>
                <c:pt idx="9790">
                  <c:v>149</c:v>
                </c:pt>
                <c:pt idx="9791">
                  <c:v>16.100000000000001</c:v>
                </c:pt>
                <c:pt idx="9792">
                  <c:v>23.36</c:v>
                </c:pt>
                <c:pt idx="9793">
                  <c:v>13.31</c:v>
                </c:pt>
                <c:pt idx="9794">
                  <c:v>30.94</c:v>
                </c:pt>
                <c:pt idx="9795">
                  <c:v>8.51</c:v>
                </c:pt>
                <c:pt idx="9796">
                  <c:v>48</c:v>
                </c:pt>
                <c:pt idx="9797">
                  <c:v>42</c:v>
                </c:pt>
                <c:pt idx="9798">
                  <c:v>78</c:v>
                </c:pt>
                <c:pt idx="9799">
                  <c:v>14.41</c:v>
                </c:pt>
                <c:pt idx="9800">
                  <c:v>15.19</c:v>
                </c:pt>
                <c:pt idx="9801">
                  <c:v>10.93</c:v>
                </c:pt>
                <c:pt idx="9802">
                  <c:v>25.87</c:v>
                </c:pt>
                <c:pt idx="9803">
                  <c:v>5.77</c:v>
                </c:pt>
                <c:pt idx="9804">
                  <c:v>7.9</c:v>
                </c:pt>
                <c:pt idx="9805">
                  <c:v>19.02</c:v>
                </c:pt>
                <c:pt idx="9806">
                  <c:v>26.3</c:v>
                </c:pt>
                <c:pt idx="9807">
                  <c:v>51.32</c:v>
                </c:pt>
                <c:pt idx="9808">
                  <c:v>50</c:v>
                </c:pt>
                <c:pt idx="9809">
                  <c:v>13.13</c:v>
                </c:pt>
                <c:pt idx="9810">
                  <c:v>10.93</c:v>
                </c:pt>
                <c:pt idx="9811">
                  <c:v>68.349999999999994</c:v>
                </c:pt>
                <c:pt idx="9812">
                  <c:v>73.12</c:v>
                </c:pt>
                <c:pt idx="9813">
                  <c:v>24.9</c:v>
                </c:pt>
                <c:pt idx="9814">
                  <c:v>23.68</c:v>
                </c:pt>
                <c:pt idx="9815">
                  <c:v>201.6</c:v>
                </c:pt>
                <c:pt idx="9816">
                  <c:v>11.42</c:v>
                </c:pt>
                <c:pt idx="9817">
                  <c:v>10.6</c:v>
                </c:pt>
                <c:pt idx="9818">
                  <c:v>9.4600000000000009</c:v>
                </c:pt>
                <c:pt idx="9819">
                  <c:v>7.11</c:v>
                </c:pt>
                <c:pt idx="9820">
                  <c:v>16.32</c:v>
                </c:pt>
                <c:pt idx="9821">
                  <c:v>24.84</c:v>
                </c:pt>
                <c:pt idx="9822">
                  <c:v>25</c:v>
                </c:pt>
                <c:pt idx="9823">
                  <c:v>901</c:v>
                </c:pt>
                <c:pt idx="9824">
                  <c:v>17.920000000000002</c:v>
                </c:pt>
                <c:pt idx="9825">
                  <c:v>21</c:v>
                </c:pt>
                <c:pt idx="9826">
                  <c:v>36</c:v>
                </c:pt>
                <c:pt idx="9827">
                  <c:v>29.97</c:v>
                </c:pt>
                <c:pt idx="9828">
                  <c:v>123</c:v>
                </c:pt>
                <c:pt idx="9829">
                  <c:v>10.78</c:v>
                </c:pt>
                <c:pt idx="9830">
                  <c:v>24.77</c:v>
                </c:pt>
                <c:pt idx="9831">
                  <c:v>65.69</c:v>
                </c:pt>
                <c:pt idx="9832">
                  <c:v>24.91</c:v>
                </c:pt>
                <c:pt idx="9833">
                  <c:v>22.23</c:v>
                </c:pt>
                <c:pt idx="9834">
                  <c:v>18.71</c:v>
                </c:pt>
                <c:pt idx="9835">
                  <c:v>33</c:v>
                </c:pt>
                <c:pt idx="9836">
                  <c:v>24</c:v>
                </c:pt>
                <c:pt idx="9837">
                  <c:v>66</c:v>
                </c:pt>
                <c:pt idx="9838">
                  <c:v>34</c:v>
                </c:pt>
                <c:pt idx="9839">
                  <c:v>35</c:v>
                </c:pt>
                <c:pt idx="9840">
                  <c:v>172</c:v>
                </c:pt>
                <c:pt idx="9841">
                  <c:v>195</c:v>
                </c:pt>
                <c:pt idx="9842">
                  <c:v>18.059999999999999</c:v>
                </c:pt>
                <c:pt idx="9843">
                  <c:v>107</c:v>
                </c:pt>
                <c:pt idx="9844">
                  <c:v>51</c:v>
                </c:pt>
                <c:pt idx="9845">
                  <c:v>9.82</c:v>
                </c:pt>
                <c:pt idx="9846">
                  <c:v>17.66</c:v>
                </c:pt>
                <c:pt idx="9847">
                  <c:v>8.85</c:v>
                </c:pt>
                <c:pt idx="9848">
                  <c:v>45.06</c:v>
                </c:pt>
                <c:pt idx="9849">
                  <c:v>25.75</c:v>
                </c:pt>
                <c:pt idx="9850">
                  <c:v>39</c:v>
                </c:pt>
                <c:pt idx="9851">
                  <c:v>9.2899999999999991</c:v>
                </c:pt>
                <c:pt idx="9852">
                  <c:v>11.52</c:v>
                </c:pt>
                <c:pt idx="9853">
                  <c:v>5.8</c:v>
                </c:pt>
                <c:pt idx="9854">
                  <c:v>271.77</c:v>
                </c:pt>
                <c:pt idx="9855">
                  <c:v>28.52</c:v>
                </c:pt>
                <c:pt idx="9856">
                  <c:v>15.3</c:v>
                </c:pt>
                <c:pt idx="9857">
                  <c:v>132.08000000000001</c:v>
                </c:pt>
                <c:pt idx="9858">
                  <c:v>10.38</c:v>
                </c:pt>
                <c:pt idx="9859">
                  <c:v>23.7</c:v>
                </c:pt>
                <c:pt idx="9860">
                  <c:v>13.06</c:v>
                </c:pt>
                <c:pt idx="9861">
                  <c:v>150</c:v>
                </c:pt>
                <c:pt idx="9862">
                  <c:v>18.41</c:v>
                </c:pt>
                <c:pt idx="9863">
                  <c:v>27.66</c:v>
                </c:pt>
                <c:pt idx="9864">
                  <c:v>204.66</c:v>
                </c:pt>
                <c:pt idx="9865">
                  <c:v>13.11</c:v>
                </c:pt>
                <c:pt idx="9866">
                  <c:v>12.55</c:v>
                </c:pt>
                <c:pt idx="9867">
                  <c:v>4.67</c:v>
                </c:pt>
                <c:pt idx="9868">
                  <c:v>9.3000000000000007</c:v>
                </c:pt>
                <c:pt idx="9869">
                  <c:v>55.74</c:v>
                </c:pt>
                <c:pt idx="9870">
                  <c:v>3578.65</c:v>
                </c:pt>
                <c:pt idx="9871">
                  <c:v>1711.39</c:v>
                </c:pt>
                <c:pt idx="9872">
                  <c:v>46</c:v>
                </c:pt>
                <c:pt idx="9873">
                  <c:v>37</c:v>
                </c:pt>
                <c:pt idx="9874">
                  <c:v>892.09</c:v>
                </c:pt>
                <c:pt idx="9875">
                  <c:v>4405.3</c:v>
                </c:pt>
                <c:pt idx="9876">
                  <c:v>42</c:v>
                </c:pt>
                <c:pt idx="9877">
                  <c:v>4216.04</c:v>
                </c:pt>
                <c:pt idx="9878">
                  <c:v>5.76</c:v>
                </c:pt>
                <c:pt idx="9879">
                  <c:v>54.41</c:v>
                </c:pt>
                <c:pt idx="9880">
                  <c:v>25.15</c:v>
                </c:pt>
                <c:pt idx="9881">
                  <c:v>862.95</c:v>
                </c:pt>
                <c:pt idx="9882">
                  <c:v>1627</c:v>
                </c:pt>
                <c:pt idx="9883">
                  <c:v>35.630000000000003</c:v>
                </c:pt>
                <c:pt idx="9884">
                  <c:v>15.8</c:v>
                </c:pt>
                <c:pt idx="9885">
                  <c:v>3231.26</c:v>
                </c:pt>
                <c:pt idx="9886">
                  <c:v>2588.0100000000002</c:v>
                </c:pt>
                <c:pt idx="9887">
                  <c:v>1396.23</c:v>
                </c:pt>
                <c:pt idx="9888">
                  <c:v>664.43</c:v>
                </c:pt>
                <c:pt idx="9889">
                  <c:v>1059.8399999999999</c:v>
                </c:pt>
                <c:pt idx="9890">
                  <c:v>990.55</c:v>
                </c:pt>
                <c:pt idx="9891">
                  <c:v>5.08</c:v>
                </c:pt>
                <c:pt idx="9892">
                  <c:v>10.76</c:v>
                </c:pt>
                <c:pt idx="9893">
                  <c:v>6.33</c:v>
                </c:pt>
                <c:pt idx="9894">
                  <c:v>40</c:v>
                </c:pt>
                <c:pt idx="9895">
                  <c:v>2280.36</c:v>
                </c:pt>
                <c:pt idx="9896">
                  <c:v>20</c:v>
                </c:pt>
                <c:pt idx="9897">
                  <c:v>1636.72</c:v>
                </c:pt>
                <c:pt idx="9898">
                  <c:v>35.880000000000003</c:v>
                </c:pt>
                <c:pt idx="9899">
                  <c:v>13.64</c:v>
                </c:pt>
                <c:pt idx="9900">
                  <c:v>8.5500000000000007</c:v>
                </c:pt>
                <c:pt idx="9901">
                  <c:v>55</c:v>
                </c:pt>
                <c:pt idx="9902">
                  <c:v>5103.51</c:v>
                </c:pt>
                <c:pt idx="9903">
                  <c:v>5103.51</c:v>
                </c:pt>
                <c:pt idx="9904">
                  <c:v>22</c:v>
                </c:pt>
                <c:pt idx="9905">
                  <c:v>138</c:v>
                </c:pt>
                <c:pt idx="9906">
                  <c:v>26.07</c:v>
                </c:pt>
                <c:pt idx="9907">
                  <c:v>5.57</c:v>
                </c:pt>
                <c:pt idx="9908">
                  <c:v>134</c:v>
                </c:pt>
                <c:pt idx="9909">
                  <c:v>24.22</c:v>
                </c:pt>
                <c:pt idx="9910">
                  <c:v>20.92</c:v>
                </c:pt>
                <c:pt idx="9911">
                  <c:v>36</c:v>
                </c:pt>
                <c:pt idx="9912">
                  <c:v>53</c:v>
                </c:pt>
                <c:pt idx="9913">
                  <c:v>2538.6799999999998</c:v>
                </c:pt>
                <c:pt idx="9914">
                  <c:v>3977.46</c:v>
                </c:pt>
                <c:pt idx="9915">
                  <c:v>95.6</c:v>
                </c:pt>
                <c:pt idx="9916">
                  <c:v>12.35</c:v>
                </c:pt>
                <c:pt idx="9917">
                  <c:v>164</c:v>
                </c:pt>
                <c:pt idx="9918">
                  <c:v>34.01</c:v>
                </c:pt>
                <c:pt idx="9919">
                  <c:v>25.22</c:v>
                </c:pt>
                <c:pt idx="9920">
                  <c:v>55</c:v>
                </c:pt>
                <c:pt idx="9921">
                  <c:v>12.75</c:v>
                </c:pt>
                <c:pt idx="9922">
                  <c:v>23.43</c:v>
                </c:pt>
                <c:pt idx="9923">
                  <c:v>64</c:v>
                </c:pt>
                <c:pt idx="9924">
                  <c:v>33</c:v>
                </c:pt>
                <c:pt idx="9925">
                  <c:v>61</c:v>
                </c:pt>
                <c:pt idx="9926">
                  <c:v>15.77</c:v>
                </c:pt>
                <c:pt idx="9927">
                  <c:v>14.5</c:v>
                </c:pt>
                <c:pt idx="9928">
                  <c:v>12.53</c:v>
                </c:pt>
                <c:pt idx="9929">
                  <c:v>29.83</c:v>
                </c:pt>
                <c:pt idx="9930">
                  <c:v>8.2799999999999994</c:v>
                </c:pt>
                <c:pt idx="9931">
                  <c:v>6.27</c:v>
                </c:pt>
                <c:pt idx="9932">
                  <c:v>5.37</c:v>
                </c:pt>
                <c:pt idx="9933">
                  <c:v>24.47</c:v>
                </c:pt>
                <c:pt idx="9934">
                  <c:v>37.35</c:v>
                </c:pt>
                <c:pt idx="9935">
                  <c:v>109.99</c:v>
                </c:pt>
                <c:pt idx="9936">
                  <c:v>3.77</c:v>
                </c:pt>
                <c:pt idx="9937">
                  <c:v>28.41</c:v>
                </c:pt>
                <c:pt idx="9938">
                  <c:v>31</c:v>
                </c:pt>
                <c:pt idx="9939">
                  <c:v>45.75</c:v>
                </c:pt>
                <c:pt idx="9940">
                  <c:v>6.26</c:v>
                </c:pt>
                <c:pt idx="9941">
                  <c:v>20</c:v>
                </c:pt>
                <c:pt idx="9942">
                  <c:v>137</c:v>
                </c:pt>
                <c:pt idx="9943">
                  <c:v>61</c:v>
                </c:pt>
                <c:pt idx="9944">
                  <c:v>44.76</c:v>
                </c:pt>
                <c:pt idx="9945">
                  <c:v>63.02</c:v>
                </c:pt>
                <c:pt idx="9946">
                  <c:v>20</c:v>
                </c:pt>
                <c:pt idx="9947">
                  <c:v>17</c:v>
                </c:pt>
                <c:pt idx="9948">
                  <c:v>43</c:v>
                </c:pt>
                <c:pt idx="9949">
                  <c:v>20</c:v>
                </c:pt>
                <c:pt idx="9950">
                  <c:v>30</c:v>
                </c:pt>
                <c:pt idx="9951">
                  <c:v>8.9499999999999993</c:v>
                </c:pt>
                <c:pt idx="9952">
                  <c:v>42</c:v>
                </c:pt>
                <c:pt idx="9953">
                  <c:v>20</c:v>
                </c:pt>
                <c:pt idx="9954">
                  <c:v>9.9</c:v>
                </c:pt>
                <c:pt idx="9955">
                  <c:v>21</c:v>
                </c:pt>
                <c:pt idx="9956">
                  <c:v>39</c:v>
                </c:pt>
                <c:pt idx="9957">
                  <c:v>34</c:v>
                </c:pt>
                <c:pt idx="9958">
                  <c:v>36</c:v>
                </c:pt>
                <c:pt idx="9959">
                  <c:v>161</c:v>
                </c:pt>
                <c:pt idx="9960">
                  <c:v>36</c:v>
                </c:pt>
                <c:pt idx="9961">
                  <c:v>115</c:v>
                </c:pt>
                <c:pt idx="9962">
                  <c:v>39.9</c:v>
                </c:pt>
                <c:pt idx="9963">
                  <c:v>14.1</c:v>
                </c:pt>
                <c:pt idx="9964">
                  <c:v>4.04</c:v>
                </c:pt>
                <c:pt idx="9965">
                  <c:v>112.89</c:v>
                </c:pt>
                <c:pt idx="9966">
                  <c:v>7.72</c:v>
                </c:pt>
                <c:pt idx="9967">
                  <c:v>29</c:v>
                </c:pt>
                <c:pt idx="9968">
                  <c:v>54</c:v>
                </c:pt>
                <c:pt idx="9969">
                  <c:v>13.78</c:v>
                </c:pt>
                <c:pt idx="9970">
                  <c:v>13.61</c:v>
                </c:pt>
                <c:pt idx="9971">
                  <c:v>47.26</c:v>
                </c:pt>
                <c:pt idx="9972">
                  <c:v>18.600000000000001</c:v>
                </c:pt>
                <c:pt idx="9973">
                  <c:v>13.77</c:v>
                </c:pt>
                <c:pt idx="9974">
                  <c:v>14.55</c:v>
                </c:pt>
                <c:pt idx="9975">
                  <c:v>5.45</c:v>
                </c:pt>
                <c:pt idx="9976">
                  <c:v>18.59</c:v>
                </c:pt>
                <c:pt idx="9977">
                  <c:v>19.38</c:v>
                </c:pt>
                <c:pt idx="9978">
                  <c:v>12.93</c:v>
                </c:pt>
                <c:pt idx="9979">
                  <c:v>34.270000000000003</c:v>
                </c:pt>
                <c:pt idx="9980">
                  <c:v>16.38</c:v>
                </c:pt>
                <c:pt idx="9981">
                  <c:v>22.64</c:v>
                </c:pt>
                <c:pt idx="9982">
                  <c:v>33.17</c:v>
                </c:pt>
                <c:pt idx="9983">
                  <c:v>7.97</c:v>
                </c:pt>
                <c:pt idx="9984">
                  <c:v>44.18</c:v>
                </c:pt>
                <c:pt idx="9985">
                  <c:v>45</c:v>
                </c:pt>
                <c:pt idx="9986">
                  <c:v>4132.2299999999996</c:v>
                </c:pt>
                <c:pt idx="9987">
                  <c:v>12.07</c:v>
                </c:pt>
                <c:pt idx="9988">
                  <c:v>24.08</c:v>
                </c:pt>
                <c:pt idx="9989">
                  <c:v>2443.2399999999998</c:v>
                </c:pt>
                <c:pt idx="9990">
                  <c:v>193</c:v>
                </c:pt>
                <c:pt idx="9991">
                  <c:v>23.38</c:v>
                </c:pt>
                <c:pt idx="9992">
                  <c:v>20.52</c:v>
                </c:pt>
                <c:pt idx="9993">
                  <c:v>23.52</c:v>
                </c:pt>
                <c:pt idx="9994">
                  <c:v>996.24</c:v>
                </c:pt>
                <c:pt idx="9995">
                  <c:v>17.55</c:v>
                </c:pt>
                <c:pt idx="9996">
                  <c:v>6.37</c:v>
                </c:pt>
                <c:pt idx="9997">
                  <c:v>39</c:v>
                </c:pt>
                <c:pt idx="9998">
                  <c:v>761.33</c:v>
                </c:pt>
                <c:pt idx="9999">
                  <c:v>28</c:v>
                </c:pt>
                <c:pt idx="10000">
                  <c:v>1037.07</c:v>
                </c:pt>
                <c:pt idx="10001">
                  <c:v>165</c:v>
                </c:pt>
                <c:pt idx="10002">
                  <c:v>33.89</c:v>
                </c:pt>
                <c:pt idx="10003">
                  <c:v>141.15</c:v>
                </c:pt>
                <c:pt idx="10004">
                  <c:v>32</c:v>
                </c:pt>
                <c:pt idx="10005">
                  <c:v>23.21</c:v>
                </c:pt>
                <c:pt idx="10006">
                  <c:v>18.2</c:v>
                </c:pt>
                <c:pt idx="10007">
                  <c:v>20.53</c:v>
                </c:pt>
                <c:pt idx="10008">
                  <c:v>970.47</c:v>
                </c:pt>
                <c:pt idx="10009">
                  <c:v>1757.82</c:v>
                </c:pt>
                <c:pt idx="10010">
                  <c:v>122</c:v>
                </c:pt>
                <c:pt idx="10011">
                  <c:v>46</c:v>
                </c:pt>
                <c:pt idx="10012">
                  <c:v>127</c:v>
                </c:pt>
                <c:pt idx="10013">
                  <c:v>67.930000000000007</c:v>
                </c:pt>
                <c:pt idx="10014">
                  <c:v>33.42</c:v>
                </c:pt>
                <c:pt idx="10015">
                  <c:v>27</c:v>
                </c:pt>
                <c:pt idx="10016">
                  <c:v>1002.13</c:v>
                </c:pt>
                <c:pt idx="10017">
                  <c:v>164</c:v>
                </c:pt>
                <c:pt idx="10018">
                  <c:v>1099.7</c:v>
                </c:pt>
                <c:pt idx="10019">
                  <c:v>1272.47</c:v>
                </c:pt>
                <c:pt idx="10020">
                  <c:v>20</c:v>
                </c:pt>
                <c:pt idx="10021">
                  <c:v>3517.61</c:v>
                </c:pt>
                <c:pt idx="10022">
                  <c:v>982.71</c:v>
                </c:pt>
                <c:pt idx="10023">
                  <c:v>6.04</c:v>
                </c:pt>
                <c:pt idx="10024">
                  <c:v>18.02</c:v>
                </c:pt>
                <c:pt idx="10025">
                  <c:v>45</c:v>
                </c:pt>
                <c:pt idx="10026">
                  <c:v>29</c:v>
                </c:pt>
                <c:pt idx="10027">
                  <c:v>29</c:v>
                </c:pt>
                <c:pt idx="10028">
                  <c:v>26.83</c:v>
                </c:pt>
                <c:pt idx="10029">
                  <c:v>81</c:v>
                </c:pt>
                <c:pt idx="10030">
                  <c:v>155</c:v>
                </c:pt>
                <c:pt idx="10031">
                  <c:v>42.65</c:v>
                </c:pt>
                <c:pt idx="10032">
                  <c:v>17</c:v>
                </c:pt>
                <c:pt idx="10033">
                  <c:v>143</c:v>
                </c:pt>
                <c:pt idx="10034">
                  <c:v>20</c:v>
                </c:pt>
                <c:pt idx="10035">
                  <c:v>34</c:v>
                </c:pt>
                <c:pt idx="10036">
                  <c:v>7.82</c:v>
                </c:pt>
                <c:pt idx="10037">
                  <c:v>6.49</c:v>
                </c:pt>
                <c:pt idx="10038">
                  <c:v>138</c:v>
                </c:pt>
                <c:pt idx="10039">
                  <c:v>31.01</c:v>
                </c:pt>
                <c:pt idx="10040">
                  <c:v>11.08</c:v>
                </c:pt>
                <c:pt idx="10041">
                  <c:v>21.49</c:v>
                </c:pt>
                <c:pt idx="10042">
                  <c:v>42.63</c:v>
                </c:pt>
                <c:pt idx="10043">
                  <c:v>126.47</c:v>
                </c:pt>
                <c:pt idx="10044">
                  <c:v>130</c:v>
                </c:pt>
                <c:pt idx="10045">
                  <c:v>40</c:v>
                </c:pt>
                <c:pt idx="10046">
                  <c:v>25.66</c:v>
                </c:pt>
                <c:pt idx="10047">
                  <c:v>46.96</c:v>
                </c:pt>
                <c:pt idx="10048">
                  <c:v>5.82</c:v>
                </c:pt>
                <c:pt idx="10049">
                  <c:v>23.06</c:v>
                </c:pt>
                <c:pt idx="10050">
                  <c:v>111.83</c:v>
                </c:pt>
                <c:pt idx="10051">
                  <c:v>97</c:v>
                </c:pt>
                <c:pt idx="10052">
                  <c:v>74</c:v>
                </c:pt>
                <c:pt idx="10053">
                  <c:v>102</c:v>
                </c:pt>
                <c:pt idx="10054">
                  <c:v>282.61</c:v>
                </c:pt>
                <c:pt idx="10055">
                  <c:v>37.869999999999997</c:v>
                </c:pt>
                <c:pt idx="10056">
                  <c:v>47.01</c:v>
                </c:pt>
                <c:pt idx="10057">
                  <c:v>197</c:v>
                </c:pt>
                <c:pt idx="10058">
                  <c:v>21</c:v>
                </c:pt>
                <c:pt idx="10059">
                  <c:v>27</c:v>
                </c:pt>
                <c:pt idx="10060">
                  <c:v>29</c:v>
                </c:pt>
                <c:pt idx="10061">
                  <c:v>11.34</c:v>
                </c:pt>
                <c:pt idx="10062">
                  <c:v>25</c:v>
                </c:pt>
                <c:pt idx="10063">
                  <c:v>97</c:v>
                </c:pt>
                <c:pt idx="10064">
                  <c:v>151</c:v>
                </c:pt>
                <c:pt idx="10065">
                  <c:v>39</c:v>
                </c:pt>
                <c:pt idx="10066">
                  <c:v>14.24</c:v>
                </c:pt>
                <c:pt idx="10067">
                  <c:v>22</c:v>
                </c:pt>
                <c:pt idx="10068">
                  <c:v>55</c:v>
                </c:pt>
                <c:pt idx="10069">
                  <c:v>58</c:v>
                </c:pt>
                <c:pt idx="10070">
                  <c:v>31.49</c:v>
                </c:pt>
                <c:pt idx="10071">
                  <c:v>10.65</c:v>
                </c:pt>
                <c:pt idx="10072">
                  <c:v>18.12</c:v>
                </c:pt>
                <c:pt idx="10073">
                  <c:v>125.52</c:v>
                </c:pt>
                <c:pt idx="10074">
                  <c:v>24.72</c:v>
                </c:pt>
                <c:pt idx="10075">
                  <c:v>40.04</c:v>
                </c:pt>
                <c:pt idx="10076">
                  <c:v>25</c:v>
                </c:pt>
                <c:pt idx="10077">
                  <c:v>36</c:v>
                </c:pt>
                <c:pt idx="10078">
                  <c:v>26.1</c:v>
                </c:pt>
                <c:pt idx="10079">
                  <c:v>7.29</c:v>
                </c:pt>
                <c:pt idx="10080">
                  <c:v>11.9</c:v>
                </c:pt>
                <c:pt idx="10081">
                  <c:v>16.7</c:v>
                </c:pt>
                <c:pt idx="10082">
                  <c:v>33.81</c:v>
                </c:pt>
                <c:pt idx="10083">
                  <c:v>22</c:v>
                </c:pt>
                <c:pt idx="10084">
                  <c:v>13.85</c:v>
                </c:pt>
                <c:pt idx="10085">
                  <c:v>63.94</c:v>
                </c:pt>
                <c:pt idx="10086">
                  <c:v>22.74</c:v>
                </c:pt>
                <c:pt idx="10087">
                  <c:v>30.72</c:v>
                </c:pt>
                <c:pt idx="10088">
                  <c:v>170.8</c:v>
                </c:pt>
                <c:pt idx="10089">
                  <c:v>13.2</c:v>
                </c:pt>
                <c:pt idx="10090">
                  <c:v>54.98</c:v>
                </c:pt>
                <c:pt idx="10091">
                  <c:v>32</c:v>
                </c:pt>
                <c:pt idx="10092">
                  <c:v>39</c:v>
                </c:pt>
                <c:pt idx="10093">
                  <c:v>34</c:v>
                </c:pt>
                <c:pt idx="10094">
                  <c:v>29</c:v>
                </c:pt>
                <c:pt idx="10095">
                  <c:v>30</c:v>
                </c:pt>
                <c:pt idx="10096">
                  <c:v>19.82</c:v>
                </c:pt>
                <c:pt idx="10097">
                  <c:v>38.630000000000003</c:v>
                </c:pt>
                <c:pt idx="10098">
                  <c:v>52.19</c:v>
                </c:pt>
                <c:pt idx="10099">
                  <c:v>6.73</c:v>
                </c:pt>
                <c:pt idx="10100">
                  <c:v>8.35</c:v>
                </c:pt>
                <c:pt idx="10101">
                  <c:v>29.62</c:v>
                </c:pt>
                <c:pt idx="10102">
                  <c:v>174.63</c:v>
                </c:pt>
                <c:pt idx="10103">
                  <c:v>10.08</c:v>
                </c:pt>
                <c:pt idx="10104">
                  <c:v>32.409999999999997</c:v>
                </c:pt>
                <c:pt idx="10105">
                  <c:v>9.3699999999999992</c:v>
                </c:pt>
                <c:pt idx="10106">
                  <c:v>15.28</c:v>
                </c:pt>
                <c:pt idx="10107">
                  <c:v>33.79</c:v>
                </c:pt>
                <c:pt idx="10108">
                  <c:v>17.41</c:v>
                </c:pt>
                <c:pt idx="10109">
                  <c:v>34.47</c:v>
                </c:pt>
                <c:pt idx="10110">
                  <c:v>9.35</c:v>
                </c:pt>
                <c:pt idx="10111">
                  <c:v>30.69</c:v>
                </c:pt>
                <c:pt idx="10112">
                  <c:v>2485.37</c:v>
                </c:pt>
                <c:pt idx="10113">
                  <c:v>1626.48</c:v>
                </c:pt>
                <c:pt idx="10114">
                  <c:v>46</c:v>
                </c:pt>
                <c:pt idx="10115">
                  <c:v>57</c:v>
                </c:pt>
                <c:pt idx="10116">
                  <c:v>983.36</c:v>
                </c:pt>
                <c:pt idx="10117">
                  <c:v>113.21</c:v>
                </c:pt>
                <c:pt idx="10118">
                  <c:v>17.54</c:v>
                </c:pt>
                <c:pt idx="10119">
                  <c:v>13.64</c:v>
                </c:pt>
                <c:pt idx="10120">
                  <c:v>47.22</c:v>
                </c:pt>
                <c:pt idx="10121">
                  <c:v>26</c:v>
                </c:pt>
                <c:pt idx="10122">
                  <c:v>177</c:v>
                </c:pt>
                <c:pt idx="10123">
                  <c:v>2306.63</c:v>
                </c:pt>
                <c:pt idx="10124">
                  <c:v>1068.04</c:v>
                </c:pt>
                <c:pt idx="10125">
                  <c:v>178</c:v>
                </c:pt>
                <c:pt idx="10126">
                  <c:v>16.260000000000002</c:v>
                </c:pt>
                <c:pt idx="10127">
                  <c:v>33.1</c:v>
                </c:pt>
                <c:pt idx="10128">
                  <c:v>20.079999999999998</c:v>
                </c:pt>
                <c:pt idx="10129">
                  <c:v>1013.67</c:v>
                </c:pt>
                <c:pt idx="10130">
                  <c:v>56</c:v>
                </c:pt>
                <c:pt idx="10131">
                  <c:v>130</c:v>
                </c:pt>
                <c:pt idx="10132">
                  <c:v>14.1</c:v>
                </c:pt>
                <c:pt idx="10133">
                  <c:v>23.2</c:v>
                </c:pt>
                <c:pt idx="10134">
                  <c:v>6.04</c:v>
                </c:pt>
                <c:pt idx="10135">
                  <c:v>17.170000000000002</c:v>
                </c:pt>
                <c:pt idx="10136">
                  <c:v>9.9600000000000009</c:v>
                </c:pt>
                <c:pt idx="10137">
                  <c:v>26.77</c:v>
                </c:pt>
                <c:pt idx="10138">
                  <c:v>23.57</c:v>
                </c:pt>
                <c:pt idx="10139">
                  <c:v>6.9</c:v>
                </c:pt>
                <c:pt idx="10140">
                  <c:v>44.82</c:v>
                </c:pt>
                <c:pt idx="10141">
                  <c:v>91</c:v>
                </c:pt>
                <c:pt idx="10142">
                  <c:v>36</c:v>
                </c:pt>
                <c:pt idx="10143">
                  <c:v>35</c:v>
                </c:pt>
                <c:pt idx="10144">
                  <c:v>110</c:v>
                </c:pt>
                <c:pt idx="10145">
                  <c:v>11.11</c:v>
                </c:pt>
                <c:pt idx="10146">
                  <c:v>15.99</c:v>
                </c:pt>
                <c:pt idx="10147">
                  <c:v>10.89</c:v>
                </c:pt>
                <c:pt idx="10148">
                  <c:v>42.15</c:v>
                </c:pt>
                <c:pt idx="10149">
                  <c:v>18.57</c:v>
                </c:pt>
                <c:pt idx="10150">
                  <c:v>610.75</c:v>
                </c:pt>
                <c:pt idx="10151">
                  <c:v>35.44</c:v>
                </c:pt>
                <c:pt idx="10152">
                  <c:v>4.96</c:v>
                </c:pt>
                <c:pt idx="10153">
                  <c:v>53.96</c:v>
                </c:pt>
                <c:pt idx="10154">
                  <c:v>37.17</c:v>
                </c:pt>
                <c:pt idx="10155">
                  <c:v>55</c:v>
                </c:pt>
                <c:pt idx="10156">
                  <c:v>35</c:v>
                </c:pt>
                <c:pt idx="10157">
                  <c:v>1098.9100000000001</c:v>
                </c:pt>
                <c:pt idx="10158">
                  <c:v>6.36</c:v>
                </c:pt>
                <c:pt idx="10159">
                  <c:v>18.12</c:v>
                </c:pt>
                <c:pt idx="10160">
                  <c:v>16.72</c:v>
                </c:pt>
                <c:pt idx="10161">
                  <c:v>159</c:v>
                </c:pt>
                <c:pt idx="10162">
                  <c:v>1158.1500000000001</c:v>
                </c:pt>
                <c:pt idx="10163">
                  <c:v>1043.1199999999999</c:v>
                </c:pt>
                <c:pt idx="10164">
                  <c:v>33</c:v>
                </c:pt>
                <c:pt idx="10165">
                  <c:v>1395.49</c:v>
                </c:pt>
                <c:pt idx="10166">
                  <c:v>2639.76</c:v>
                </c:pt>
                <c:pt idx="10167">
                  <c:v>50</c:v>
                </c:pt>
                <c:pt idx="10168">
                  <c:v>83</c:v>
                </c:pt>
                <c:pt idx="10169">
                  <c:v>19.37</c:v>
                </c:pt>
                <c:pt idx="10170">
                  <c:v>65.41</c:v>
                </c:pt>
                <c:pt idx="10171">
                  <c:v>235.26</c:v>
                </c:pt>
                <c:pt idx="10172">
                  <c:v>14.24</c:v>
                </c:pt>
                <c:pt idx="10173">
                  <c:v>26.58</c:v>
                </c:pt>
                <c:pt idx="10174">
                  <c:v>177</c:v>
                </c:pt>
                <c:pt idx="10175">
                  <c:v>46</c:v>
                </c:pt>
                <c:pt idx="10176">
                  <c:v>41.09</c:v>
                </c:pt>
                <c:pt idx="10177">
                  <c:v>29.62</c:v>
                </c:pt>
                <c:pt idx="10178">
                  <c:v>98</c:v>
                </c:pt>
                <c:pt idx="10179">
                  <c:v>48</c:v>
                </c:pt>
                <c:pt idx="10180">
                  <c:v>41.28</c:v>
                </c:pt>
                <c:pt idx="10181">
                  <c:v>5.71</c:v>
                </c:pt>
                <c:pt idx="10182">
                  <c:v>484.3</c:v>
                </c:pt>
                <c:pt idx="10183">
                  <c:v>7.31</c:v>
                </c:pt>
                <c:pt idx="10184">
                  <c:v>12.89</c:v>
                </c:pt>
                <c:pt idx="10185">
                  <c:v>17</c:v>
                </c:pt>
                <c:pt idx="10186">
                  <c:v>33</c:v>
                </c:pt>
                <c:pt idx="10187">
                  <c:v>83</c:v>
                </c:pt>
                <c:pt idx="10188">
                  <c:v>33</c:v>
                </c:pt>
                <c:pt idx="10189">
                  <c:v>36</c:v>
                </c:pt>
                <c:pt idx="10190">
                  <c:v>16.36</c:v>
                </c:pt>
                <c:pt idx="10191">
                  <c:v>33.880000000000003</c:v>
                </c:pt>
                <c:pt idx="10192">
                  <c:v>43</c:v>
                </c:pt>
                <c:pt idx="10193">
                  <c:v>67</c:v>
                </c:pt>
                <c:pt idx="10194">
                  <c:v>8.81</c:v>
                </c:pt>
                <c:pt idx="10195">
                  <c:v>17.61</c:v>
                </c:pt>
                <c:pt idx="10196">
                  <c:v>8.34</c:v>
                </c:pt>
                <c:pt idx="10197">
                  <c:v>48.7</c:v>
                </c:pt>
                <c:pt idx="10198">
                  <c:v>73</c:v>
                </c:pt>
                <c:pt idx="10199">
                  <c:v>33</c:v>
                </c:pt>
                <c:pt idx="10200">
                  <c:v>85.76</c:v>
                </c:pt>
                <c:pt idx="10201">
                  <c:v>13.89</c:v>
                </c:pt>
                <c:pt idx="10202">
                  <c:v>29</c:v>
                </c:pt>
                <c:pt idx="10203">
                  <c:v>32</c:v>
                </c:pt>
                <c:pt idx="10204">
                  <c:v>39</c:v>
                </c:pt>
                <c:pt idx="10205">
                  <c:v>152</c:v>
                </c:pt>
                <c:pt idx="10206">
                  <c:v>5.77</c:v>
                </c:pt>
                <c:pt idx="10207">
                  <c:v>69.72</c:v>
                </c:pt>
                <c:pt idx="10208">
                  <c:v>4.92</c:v>
                </c:pt>
                <c:pt idx="10209">
                  <c:v>46.33</c:v>
                </c:pt>
                <c:pt idx="10210">
                  <c:v>39.14</c:v>
                </c:pt>
                <c:pt idx="10211">
                  <c:v>26.54</c:v>
                </c:pt>
                <c:pt idx="10212">
                  <c:v>90</c:v>
                </c:pt>
                <c:pt idx="10213">
                  <c:v>16</c:v>
                </c:pt>
                <c:pt idx="10214">
                  <c:v>52.18</c:v>
                </c:pt>
                <c:pt idx="10215">
                  <c:v>47</c:v>
                </c:pt>
                <c:pt idx="10216">
                  <c:v>52</c:v>
                </c:pt>
                <c:pt idx="10217">
                  <c:v>39</c:v>
                </c:pt>
                <c:pt idx="10218">
                  <c:v>22</c:v>
                </c:pt>
                <c:pt idx="10219">
                  <c:v>684</c:v>
                </c:pt>
                <c:pt idx="10220">
                  <c:v>14.21</c:v>
                </c:pt>
                <c:pt idx="10221">
                  <c:v>21.83</c:v>
                </c:pt>
                <c:pt idx="10222">
                  <c:v>33</c:v>
                </c:pt>
                <c:pt idx="10223">
                  <c:v>18</c:v>
                </c:pt>
                <c:pt idx="10224">
                  <c:v>46</c:v>
                </c:pt>
                <c:pt idx="10225">
                  <c:v>47</c:v>
                </c:pt>
                <c:pt idx="10226">
                  <c:v>26.93</c:v>
                </c:pt>
                <c:pt idx="10227">
                  <c:v>33</c:v>
                </c:pt>
                <c:pt idx="10228">
                  <c:v>71</c:v>
                </c:pt>
                <c:pt idx="10229">
                  <c:v>121</c:v>
                </c:pt>
                <c:pt idx="10230">
                  <c:v>22</c:v>
                </c:pt>
                <c:pt idx="10231">
                  <c:v>11.37</c:v>
                </c:pt>
                <c:pt idx="10232">
                  <c:v>43</c:v>
                </c:pt>
                <c:pt idx="10233">
                  <c:v>17.149999999999999</c:v>
                </c:pt>
                <c:pt idx="10234">
                  <c:v>27.06</c:v>
                </c:pt>
                <c:pt idx="10235">
                  <c:v>17.02</c:v>
                </c:pt>
                <c:pt idx="10236">
                  <c:v>22.85</c:v>
                </c:pt>
                <c:pt idx="10237">
                  <c:v>42.94</c:v>
                </c:pt>
                <c:pt idx="10238">
                  <c:v>19.62</c:v>
                </c:pt>
                <c:pt idx="10239">
                  <c:v>27.26</c:v>
                </c:pt>
                <c:pt idx="10240">
                  <c:v>17.239999999999998</c:v>
                </c:pt>
                <c:pt idx="10241">
                  <c:v>27</c:v>
                </c:pt>
                <c:pt idx="10242">
                  <c:v>39</c:v>
                </c:pt>
                <c:pt idx="10243">
                  <c:v>124</c:v>
                </c:pt>
                <c:pt idx="10244">
                  <c:v>15.33</c:v>
                </c:pt>
                <c:pt idx="10245">
                  <c:v>19.21</c:v>
                </c:pt>
                <c:pt idx="10246">
                  <c:v>9.24</c:v>
                </c:pt>
                <c:pt idx="10247">
                  <c:v>140.69</c:v>
                </c:pt>
                <c:pt idx="10248">
                  <c:v>21.98</c:v>
                </c:pt>
                <c:pt idx="10249">
                  <c:v>31.35</c:v>
                </c:pt>
                <c:pt idx="10250">
                  <c:v>16.5</c:v>
                </c:pt>
                <c:pt idx="10251">
                  <c:v>9.85</c:v>
                </c:pt>
                <c:pt idx="10252">
                  <c:v>18.600000000000001</c:v>
                </c:pt>
                <c:pt idx="10253">
                  <c:v>41.15</c:v>
                </c:pt>
                <c:pt idx="10254">
                  <c:v>16.5</c:v>
                </c:pt>
                <c:pt idx="10255">
                  <c:v>36.950000000000003</c:v>
                </c:pt>
                <c:pt idx="10256">
                  <c:v>17.86</c:v>
                </c:pt>
                <c:pt idx="10257">
                  <c:v>84</c:v>
                </c:pt>
                <c:pt idx="10258">
                  <c:v>15.19</c:v>
                </c:pt>
                <c:pt idx="10259">
                  <c:v>14.85</c:v>
                </c:pt>
                <c:pt idx="10260">
                  <c:v>14.94</c:v>
                </c:pt>
                <c:pt idx="10261">
                  <c:v>13.37</c:v>
                </c:pt>
                <c:pt idx="10262">
                  <c:v>75</c:v>
                </c:pt>
                <c:pt idx="10263">
                  <c:v>41</c:v>
                </c:pt>
                <c:pt idx="10264">
                  <c:v>2101.5100000000002</c:v>
                </c:pt>
                <c:pt idx="10265">
                  <c:v>920.71</c:v>
                </c:pt>
                <c:pt idx="10266">
                  <c:v>24</c:v>
                </c:pt>
                <c:pt idx="10267">
                  <c:v>3676.94</c:v>
                </c:pt>
                <c:pt idx="10268">
                  <c:v>46</c:v>
                </c:pt>
                <c:pt idx="10269">
                  <c:v>21.65</c:v>
                </c:pt>
                <c:pt idx="10270">
                  <c:v>14.22</c:v>
                </c:pt>
                <c:pt idx="10271">
                  <c:v>12.75</c:v>
                </c:pt>
                <c:pt idx="10272">
                  <c:v>10.63</c:v>
                </c:pt>
                <c:pt idx="10273">
                  <c:v>23.94</c:v>
                </c:pt>
                <c:pt idx="10274">
                  <c:v>23.47</c:v>
                </c:pt>
                <c:pt idx="10275">
                  <c:v>34.659999999999997</c:v>
                </c:pt>
                <c:pt idx="10276">
                  <c:v>782.42</c:v>
                </c:pt>
                <c:pt idx="10277">
                  <c:v>2887.34</c:v>
                </c:pt>
                <c:pt idx="10278">
                  <c:v>41</c:v>
                </c:pt>
                <c:pt idx="10279">
                  <c:v>35</c:v>
                </c:pt>
                <c:pt idx="10280">
                  <c:v>13.78</c:v>
                </c:pt>
                <c:pt idx="10281">
                  <c:v>26.12</c:v>
                </c:pt>
                <c:pt idx="10282">
                  <c:v>8.61</c:v>
                </c:pt>
                <c:pt idx="10283">
                  <c:v>15</c:v>
                </c:pt>
                <c:pt idx="10284">
                  <c:v>1681.58</c:v>
                </c:pt>
                <c:pt idx="10285">
                  <c:v>94</c:v>
                </c:pt>
                <c:pt idx="10286">
                  <c:v>7.26</c:v>
                </c:pt>
                <c:pt idx="10287">
                  <c:v>26.1</c:v>
                </c:pt>
                <c:pt idx="10288">
                  <c:v>60</c:v>
                </c:pt>
                <c:pt idx="10289">
                  <c:v>2320.3000000000002</c:v>
                </c:pt>
                <c:pt idx="10290">
                  <c:v>1928.97</c:v>
                </c:pt>
                <c:pt idx="10291">
                  <c:v>3.87</c:v>
                </c:pt>
                <c:pt idx="10292">
                  <c:v>19.46</c:v>
                </c:pt>
                <c:pt idx="10293">
                  <c:v>11.06</c:v>
                </c:pt>
                <c:pt idx="10294">
                  <c:v>13.54</c:v>
                </c:pt>
                <c:pt idx="10295">
                  <c:v>17.55</c:v>
                </c:pt>
                <c:pt idx="10296">
                  <c:v>7.85</c:v>
                </c:pt>
                <c:pt idx="10297">
                  <c:v>596.33000000000004</c:v>
                </c:pt>
                <c:pt idx="10298">
                  <c:v>2500</c:v>
                </c:pt>
                <c:pt idx="10299">
                  <c:v>2500</c:v>
                </c:pt>
                <c:pt idx="10300">
                  <c:v>33</c:v>
                </c:pt>
                <c:pt idx="10301">
                  <c:v>150</c:v>
                </c:pt>
                <c:pt idx="10302">
                  <c:v>157.31</c:v>
                </c:pt>
                <c:pt idx="10303">
                  <c:v>43.46</c:v>
                </c:pt>
                <c:pt idx="10304">
                  <c:v>227.65</c:v>
                </c:pt>
                <c:pt idx="10305">
                  <c:v>37.909999999999997</c:v>
                </c:pt>
                <c:pt idx="10306">
                  <c:v>9.5299999999999994</c:v>
                </c:pt>
                <c:pt idx="10307">
                  <c:v>15.86</c:v>
                </c:pt>
                <c:pt idx="10308">
                  <c:v>42.29</c:v>
                </c:pt>
                <c:pt idx="10309">
                  <c:v>1271.46</c:v>
                </c:pt>
                <c:pt idx="10310">
                  <c:v>78</c:v>
                </c:pt>
                <c:pt idx="10311">
                  <c:v>916.75</c:v>
                </c:pt>
                <c:pt idx="10312">
                  <c:v>17.36</c:v>
                </c:pt>
                <c:pt idx="10313">
                  <c:v>32.619999999999997</c:v>
                </c:pt>
                <c:pt idx="10314">
                  <c:v>17.190000000000001</c:v>
                </c:pt>
                <c:pt idx="10315">
                  <c:v>58.26</c:v>
                </c:pt>
                <c:pt idx="10316">
                  <c:v>15</c:v>
                </c:pt>
                <c:pt idx="10317">
                  <c:v>165</c:v>
                </c:pt>
                <c:pt idx="10318">
                  <c:v>29</c:v>
                </c:pt>
                <c:pt idx="10319">
                  <c:v>1537.68</c:v>
                </c:pt>
                <c:pt idx="10320">
                  <c:v>2687.85</c:v>
                </c:pt>
                <c:pt idx="10321">
                  <c:v>37</c:v>
                </c:pt>
                <c:pt idx="10322">
                  <c:v>725.32</c:v>
                </c:pt>
                <c:pt idx="10323">
                  <c:v>19.66</c:v>
                </c:pt>
                <c:pt idx="10324">
                  <c:v>47.11</c:v>
                </c:pt>
                <c:pt idx="10325">
                  <c:v>20.010000000000002</c:v>
                </c:pt>
                <c:pt idx="10326">
                  <c:v>10.25</c:v>
                </c:pt>
                <c:pt idx="10327">
                  <c:v>41</c:v>
                </c:pt>
                <c:pt idx="10328">
                  <c:v>49</c:v>
                </c:pt>
                <c:pt idx="10329">
                  <c:v>21</c:v>
                </c:pt>
                <c:pt idx="10330">
                  <c:v>10.75</c:v>
                </c:pt>
                <c:pt idx="10331">
                  <c:v>135.19</c:v>
                </c:pt>
                <c:pt idx="10332">
                  <c:v>15.64</c:v>
                </c:pt>
                <c:pt idx="10333">
                  <c:v>50</c:v>
                </c:pt>
                <c:pt idx="10334">
                  <c:v>50</c:v>
                </c:pt>
                <c:pt idx="10335">
                  <c:v>27.09</c:v>
                </c:pt>
                <c:pt idx="10336">
                  <c:v>10.47</c:v>
                </c:pt>
                <c:pt idx="10337">
                  <c:v>26.77</c:v>
                </c:pt>
                <c:pt idx="10338">
                  <c:v>28.38</c:v>
                </c:pt>
                <c:pt idx="10339">
                  <c:v>61.06</c:v>
                </c:pt>
                <c:pt idx="10340">
                  <c:v>41</c:v>
                </c:pt>
                <c:pt idx="10341">
                  <c:v>12.24</c:v>
                </c:pt>
                <c:pt idx="10342">
                  <c:v>4.2300000000000004</c:v>
                </c:pt>
                <c:pt idx="10343">
                  <c:v>58</c:v>
                </c:pt>
                <c:pt idx="10344">
                  <c:v>17.68</c:v>
                </c:pt>
                <c:pt idx="10345">
                  <c:v>86.21</c:v>
                </c:pt>
                <c:pt idx="10346">
                  <c:v>16.7</c:v>
                </c:pt>
                <c:pt idx="10347">
                  <c:v>6.73</c:v>
                </c:pt>
                <c:pt idx="10348">
                  <c:v>32</c:v>
                </c:pt>
                <c:pt idx="10349">
                  <c:v>36</c:v>
                </c:pt>
                <c:pt idx="10350">
                  <c:v>33</c:v>
                </c:pt>
                <c:pt idx="10351">
                  <c:v>163</c:v>
                </c:pt>
                <c:pt idx="10352">
                  <c:v>9.49</c:v>
                </c:pt>
                <c:pt idx="10353">
                  <c:v>5.19</c:v>
                </c:pt>
                <c:pt idx="10354">
                  <c:v>55.83</c:v>
                </c:pt>
                <c:pt idx="10355">
                  <c:v>52</c:v>
                </c:pt>
                <c:pt idx="10356">
                  <c:v>59</c:v>
                </c:pt>
                <c:pt idx="10357">
                  <c:v>89.11</c:v>
                </c:pt>
                <c:pt idx="10358">
                  <c:v>25</c:v>
                </c:pt>
                <c:pt idx="10359">
                  <c:v>17.43</c:v>
                </c:pt>
                <c:pt idx="10360">
                  <c:v>10.3</c:v>
                </c:pt>
                <c:pt idx="10361">
                  <c:v>53.83</c:v>
                </c:pt>
                <c:pt idx="10362">
                  <c:v>12.83</c:v>
                </c:pt>
                <c:pt idx="10363">
                  <c:v>18.3</c:v>
                </c:pt>
                <c:pt idx="10364">
                  <c:v>17.489999999999998</c:v>
                </c:pt>
                <c:pt idx="10365">
                  <c:v>59</c:v>
                </c:pt>
                <c:pt idx="10366">
                  <c:v>43</c:v>
                </c:pt>
                <c:pt idx="10367">
                  <c:v>23</c:v>
                </c:pt>
                <c:pt idx="10368">
                  <c:v>40</c:v>
                </c:pt>
                <c:pt idx="10369">
                  <c:v>25.58</c:v>
                </c:pt>
                <c:pt idx="10370">
                  <c:v>22.67</c:v>
                </c:pt>
                <c:pt idx="10371">
                  <c:v>34.71</c:v>
                </c:pt>
                <c:pt idx="10372">
                  <c:v>155</c:v>
                </c:pt>
                <c:pt idx="10373">
                  <c:v>65</c:v>
                </c:pt>
                <c:pt idx="10374">
                  <c:v>169</c:v>
                </c:pt>
                <c:pt idx="10375">
                  <c:v>111</c:v>
                </c:pt>
                <c:pt idx="10376">
                  <c:v>28</c:v>
                </c:pt>
                <c:pt idx="10377">
                  <c:v>28</c:v>
                </c:pt>
                <c:pt idx="10378">
                  <c:v>24.81</c:v>
                </c:pt>
                <c:pt idx="10379">
                  <c:v>17</c:v>
                </c:pt>
                <c:pt idx="10380">
                  <c:v>192</c:v>
                </c:pt>
                <c:pt idx="10381">
                  <c:v>168</c:v>
                </c:pt>
                <c:pt idx="10382">
                  <c:v>24.54</c:v>
                </c:pt>
                <c:pt idx="10383">
                  <c:v>15.85</c:v>
                </c:pt>
                <c:pt idx="10384">
                  <c:v>49.48</c:v>
                </c:pt>
                <c:pt idx="10385">
                  <c:v>52.23</c:v>
                </c:pt>
                <c:pt idx="10386">
                  <c:v>29.8</c:v>
                </c:pt>
                <c:pt idx="10387">
                  <c:v>31.93</c:v>
                </c:pt>
                <c:pt idx="10388">
                  <c:v>37.51</c:v>
                </c:pt>
                <c:pt idx="10389">
                  <c:v>22.57</c:v>
                </c:pt>
                <c:pt idx="10390">
                  <c:v>44.3</c:v>
                </c:pt>
                <c:pt idx="10391">
                  <c:v>73.61</c:v>
                </c:pt>
                <c:pt idx="10392">
                  <c:v>9.0299999999999994</c:v>
                </c:pt>
                <c:pt idx="10393">
                  <c:v>1178.8900000000001</c:v>
                </c:pt>
                <c:pt idx="10394">
                  <c:v>122.72</c:v>
                </c:pt>
                <c:pt idx="10395">
                  <c:v>6</c:v>
                </c:pt>
                <c:pt idx="10396">
                  <c:v>54.18</c:v>
                </c:pt>
                <c:pt idx="10397">
                  <c:v>13.88</c:v>
                </c:pt>
                <c:pt idx="10398">
                  <c:v>11.26</c:v>
                </c:pt>
                <c:pt idx="10399">
                  <c:v>21.52</c:v>
                </c:pt>
                <c:pt idx="10400">
                  <c:v>7.84</c:v>
                </c:pt>
                <c:pt idx="10401">
                  <c:v>149.16999999999999</c:v>
                </c:pt>
                <c:pt idx="10402">
                  <c:v>93.53</c:v>
                </c:pt>
                <c:pt idx="10403">
                  <c:v>14.45</c:v>
                </c:pt>
                <c:pt idx="10404">
                  <c:v>54.24</c:v>
                </c:pt>
                <c:pt idx="10405">
                  <c:v>50</c:v>
                </c:pt>
                <c:pt idx="10406">
                  <c:v>5.21</c:v>
                </c:pt>
                <c:pt idx="10407">
                  <c:v>22.51</c:v>
                </c:pt>
                <c:pt idx="10408">
                  <c:v>30.14</c:v>
                </c:pt>
                <c:pt idx="10409">
                  <c:v>66</c:v>
                </c:pt>
                <c:pt idx="10410">
                  <c:v>33</c:v>
                </c:pt>
                <c:pt idx="10411">
                  <c:v>18</c:v>
                </c:pt>
                <c:pt idx="10412">
                  <c:v>1880.95</c:v>
                </c:pt>
                <c:pt idx="10413">
                  <c:v>55.04</c:v>
                </c:pt>
                <c:pt idx="10414">
                  <c:v>121.33</c:v>
                </c:pt>
                <c:pt idx="10415">
                  <c:v>16.149999999999999</c:v>
                </c:pt>
                <c:pt idx="10416">
                  <c:v>22.16</c:v>
                </c:pt>
                <c:pt idx="10417">
                  <c:v>25.74</c:v>
                </c:pt>
                <c:pt idx="10418">
                  <c:v>4.76</c:v>
                </c:pt>
                <c:pt idx="10419">
                  <c:v>155.44999999999999</c:v>
                </c:pt>
                <c:pt idx="10420">
                  <c:v>16</c:v>
                </c:pt>
                <c:pt idx="10421">
                  <c:v>1138.79</c:v>
                </c:pt>
                <c:pt idx="10422">
                  <c:v>917.45</c:v>
                </c:pt>
                <c:pt idx="10423">
                  <c:v>54.8</c:v>
                </c:pt>
                <c:pt idx="10424">
                  <c:v>13.57</c:v>
                </c:pt>
                <c:pt idx="10425">
                  <c:v>15.93</c:v>
                </c:pt>
                <c:pt idx="10426">
                  <c:v>150</c:v>
                </c:pt>
                <c:pt idx="10427">
                  <c:v>576</c:v>
                </c:pt>
                <c:pt idx="10428">
                  <c:v>1225.33</c:v>
                </c:pt>
                <c:pt idx="10429">
                  <c:v>8835.98</c:v>
                </c:pt>
                <c:pt idx="10430">
                  <c:v>8835.98</c:v>
                </c:pt>
                <c:pt idx="10431">
                  <c:v>128</c:v>
                </c:pt>
                <c:pt idx="10432">
                  <c:v>1946.57</c:v>
                </c:pt>
                <c:pt idx="10433">
                  <c:v>80</c:v>
                </c:pt>
                <c:pt idx="10434">
                  <c:v>29</c:v>
                </c:pt>
                <c:pt idx="10435">
                  <c:v>13.61</c:v>
                </c:pt>
                <c:pt idx="10436">
                  <c:v>14.87</c:v>
                </c:pt>
                <c:pt idx="10437">
                  <c:v>28.89</c:v>
                </c:pt>
                <c:pt idx="10438">
                  <c:v>22</c:v>
                </c:pt>
                <c:pt idx="10439">
                  <c:v>40</c:v>
                </c:pt>
                <c:pt idx="10440">
                  <c:v>72</c:v>
                </c:pt>
                <c:pt idx="10441">
                  <c:v>1952.29</c:v>
                </c:pt>
                <c:pt idx="10442">
                  <c:v>58.8</c:v>
                </c:pt>
                <c:pt idx="10443">
                  <c:v>13.67</c:v>
                </c:pt>
                <c:pt idx="10444">
                  <c:v>148.55000000000001</c:v>
                </c:pt>
                <c:pt idx="10445">
                  <c:v>6.04</c:v>
                </c:pt>
                <c:pt idx="10446">
                  <c:v>13.76</c:v>
                </c:pt>
                <c:pt idx="10447">
                  <c:v>15.83</c:v>
                </c:pt>
                <c:pt idx="10448">
                  <c:v>26.88</c:v>
                </c:pt>
                <c:pt idx="10449">
                  <c:v>3649.51</c:v>
                </c:pt>
                <c:pt idx="10450">
                  <c:v>2308.67</c:v>
                </c:pt>
                <c:pt idx="10451">
                  <c:v>34.26</c:v>
                </c:pt>
                <c:pt idx="10452">
                  <c:v>42.6</c:v>
                </c:pt>
                <c:pt idx="10453">
                  <c:v>22.89</c:v>
                </c:pt>
                <c:pt idx="10454">
                  <c:v>8.94</c:v>
                </c:pt>
                <c:pt idx="10455">
                  <c:v>16.95</c:v>
                </c:pt>
                <c:pt idx="10456">
                  <c:v>21.24</c:v>
                </c:pt>
                <c:pt idx="10457">
                  <c:v>1916.51</c:v>
                </c:pt>
                <c:pt idx="10458">
                  <c:v>41</c:v>
                </c:pt>
                <c:pt idx="10459">
                  <c:v>1560.2</c:v>
                </c:pt>
                <c:pt idx="10460">
                  <c:v>43</c:v>
                </c:pt>
                <c:pt idx="10461">
                  <c:v>113</c:v>
                </c:pt>
                <c:pt idx="10462">
                  <c:v>27</c:v>
                </c:pt>
                <c:pt idx="10463">
                  <c:v>72.599999999999994</c:v>
                </c:pt>
                <c:pt idx="10464">
                  <c:v>13.58</c:v>
                </c:pt>
                <c:pt idx="10465">
                  <c:v>21.11</c:v>
                </c:pt>
                <c:pt idx="10466">
                  <c:v>2470.4499999999998</c:v>
                </c:pt>
                <c:pt idx="10467">
                  <c:v>2179.96</c:v>
                </c:pt>
                <c:pt idx="10468">
                  <c:v>2544.7600000000002</c:v>
                </c:pt>
                <c:pt idx="10469">
                  <c:v>8.92</c:v>
                </c:pt>
                <c:pt idx="10470">
                  <c:v>15.07</c:v>
                </c:pt>
                <c:pt idx="10471">
                  <c:v>49.19</c:v>
                </c:pt>
                <c:pt idx="10472">
                  <c:v>13.96</c:v>
                </c:pt>
                <c:pt idx="10473">
                  <c:v>9.49</c:v>
                </c:pt>
                <c:pt idx="10474">
                  <c:v>13.2</c:v>
                </c:pt>
                <c:pt idx="10475">
                  <c:v>33</c:v>
                </c:pt>
                <c:pt idx="10476">
                  <c:v>53</c:v>
                </c:pt>
                <c:pt idx="10477">
                  <c:v>66</c:v>
                </c:pt>
                <c:pt idx="10478">
                  <c:v>73</c:v>
                </c:pt>
                <c:pt idx="10479">
                  <c:v>37.5</c:v>
                </c:pt>
                <c:pt idx="10480">
                  <c:v>54.31</c:v>
                </c:pt>
                <c:pt idx="10481">
                  <c:v>20.420000000000002</c:v>
                </c:pt>
                <c:pt idx="10482">
                  <c:v>63</c:v>
                </c:pt>
                <c:pt idx="10483">
                  <c:v>55</c:v>
                </c:pt>
                <c:pt idx="10484">
                  <c:v>40</c:v>
                </c:pt>
                <c:pt idx="10485">
                  <c:v>45</c:v>
                </c:pt>
                <c:pt idx="10486">
                  <c:v>52.43</c:v>
                </c:pt>
                <c:pt idx="10487">
                  <c:v>20.71</c:v>
                </c:pt>
                <c:pt idx="10488">
                  <c:v>39.32</c:v>
                </c:pt>
                <c:pt idx="10489">
                  <c:v>4.99</c:v>
                </c:pt>
                <c:pt idx="10490">
                  <c:v>40.68</c:v>
                </c:pt>
                <c:pt idx="10491">
                  <c:v>32.299999999999997</c:v>
                </c:pt>
                <c:pt idx="10492">
                  <c:v>27</c:v>
                </c:pt>
                <c:pt idx="10493">
                  <c:v>16.170000000000002</c:v>
                </c:pt>
                <c:pt idx="10494">
                  <c:v>7.5</c:v>
                </c:pt>
                <c:pt idx="10495">
                  <c:v>9.02</c:v>
                </c:pt>
                <c:pt idx="10496">
                  <c:v>52.99</c:v>
                </c:pt>
                <c:pt idx="10497">
                  <c:v>69</c:v>
                </c:pt>
                <c:pt idx="10498">
                  <c:v>38</c:v>
                </c:pt>
                <c:pt idx="10499">
                  <c:v>29</c:v>
                </c:pt>
                <c:pt idx="10500">
                  <c:v>50</c:v>
                </c:pt>
                <c:pt idx="10501">
                  <c:v>23</c:v>
                </c:pt>
                <c:pt idx="10502">
                  <c:v>10.99</c:v>
                </c:pt>
                <c:pt idx="10503">
                  <c:v>44.4</c:v>
                </c:pt>
                <c:pt idx="10504">
                  <c:v>7.18</c:v>
                </c:pt>
                <c:pt idx="10505">
                  <c:v>23.23</c:v>
                </c:pt>
                <c:pt idx="10506">
                  <c:v>26.45</c:v>
                </c:pt>
                <c:pt idx="10507">
                  <c:v>17.3</c:v>
                </c:pt>
                <c:pt idx="10508">
                  <c:v>136.19</c:v>
                </c:pt>
                <c:pt idx="10509">
                  <c:v>58.76</c:v>
                </c:pt>
                <c:pt idx="10510">
                  <c:v>89</c:v>
                </c:pt>
                <c:pt idx="10511">
                  <c:v>30.03</c:v>
                </c:pt>
                <c:pt idx="10512">
                  <c:v>80.209999999999994</c:v>
                </c:pt>
                <c:pt idx="10513">
                  <c:v>8.3000000000000007</c:v>
                </c:pt>
                <c:pt idx="10514">
                  <c:v>41</c:v>
                </c:pt>
                <c:pt idx="10515">
                  <c:v>43.96</c:v>
                </c:pt>
                <c:pt idx="10516">
                  <c:v>13.84</c:v>
                </c:pt>
                <c:pt idx="10517">
                  <c:v>7.33</c:v>
                </c:pt>
                <c:pt idx="10518">
                  <c:v>12.84</c:v>
                </c:pt>
                <c:pt idx="10519">
                  <c:v>53.13</c:v>
                </c:pt>
                <c:pt idx="10520">
                  <c:v>19.03</c:v>
                </c:pt>
                <c:pt idx="10521">
                  <c:v>26</c:v>
                </c:pt>
                <c:pt idx="10522">
                  <c:v>12.3</c:v>
                </c:pt>
                <c:pt idx="10523">
                  <c:v>10.43</c:v>
                </c:pt>
                <c:pt idx="10524">
                  <c:v>29.57</c:v>
                </c:pt>
                <c:pt idx="10525">
                  <c:v>8.93</c:v>
                </c:pt>
                <c:pt idx="10526">
                  <c:v>28</c:v>
                </c:pt>
                <c:pt idx="10527">
                  <c:v>18.46</c:v>
                </c:pt>
                <c:pt idx="10528">
                  <c:v>123.41</c:v>
                </c:pt>
                <c:pt idx="10529">
                  <c:v>12.99</c:v>
                </c:pt>
                <c:pt idx="10530">
                  <c:v>23.81</c:v>
                </c:pt>
                <c:pt idx="10531">
                  <c:v>147</c:v>
                </c:pt>
                <c:pt idx="10532">
                  <c:v>26</c:v>
                </c:pt>
                <c:pt idx="10533">
                  <c:v>45</c:v>
                </c:pt>
                <c:pt idx="10534">
                  <c:v>43</c:v>
                </c:pt>
                <c:pt idx="10535">
                  <c:v>37</c:v>
                </c:pt>
                <c:pt idx="10536">
                  <c:v>8.33</c:v>
                </c:pt>
                <c:pt idx="10537">
                  <c:v>21.83</c:v>
                </c:pt>
                <c:pt idx="10538">
                  <c:v>50.48</c:v>
                </c:pt>
                <c:pt idx="10539">
                  <c:v>27.84</c:v>
                </c:pt>
                <c:pt idx="10540">
                  <c:v>14.5</c:v>
                </c:pt>
                <c:pt idx="10541">
                  <c:v>5.0999999999999996</c:v>
                </c:pt>
                <c:pt idx="10542">
                  <c:v>57.32</c:v>
                </c:pt>
                <c:pt idx="10543">
                  <c:v>10.86</c:v>
                </c:pt>
                <c:pt idx="10544">
                  <c:v>17.79</c:v>
                </c:pt>
                <c:pt idx="10545">
                  <c:v>17.690000000000001</c:v>
                </c:pt>
                <c:pt idx="10546">
                  <c:v>26.01</c:v>
                </c:pt>
                <c:pt idx="10547">
                  <c:v>7.27</c:v>
                </c:pt>
                <c:pt idx="10548">
                  <c:v>38.5</c:v>
                </c:pt>
                <c:pt idx="10549">
                  <c:v>26.34</c:v>
                </c:pt>
                <c:pt idx="10550">
                  <c:v>22.06</c:v>
                </c:pt>
                <c:pt idx="10551">
                  <c:v>45</c:v>
                </c:pt>
                <c:pt idx="10552">
                  <c:v>12.09</c:v>
                </c:pt>
                <c:pt idx="10553">
                  <c:v>56.93</c:v>
                </c:pt>
                <c:pt idx="10554">
                  <c:v>17</c:v>
                </c:pt>
                <c:pt idx="10555">
                  <c:v>12.08</c:v>
                </c:pt>
                <c:pt idx="10556">
                  <c:v>19.95</c:v>
                </c:pt>
                <c:pt idx="10557">
                  <c:v>11.37</c:v>
                </c:pt>
                <c:pt idx="10558">
                  <c:v>28.31</c:v>
                </c:pt>
                <c:pt idx="10559">
                  <c:v>29.24</c:v>
                </c:pt>
                <c:pt idx="10560">
                  <c:v>38.82</c:v>
                </c:pt>
                <c:pt idx="10561">
                  <c:v>11.61</c:v>
                </c:pt>
                <c:pt idx="10562">
                  <c:v>38.39</c:v>
                </c:pt>
                <c:pt idx="10563">
                  <c:v>45</c:v>
                </c:pt>
                <c:pt idx="10564">
                  <c:v>36.97</c:v>
                </c:pt>
                <c:pt idx="10565">
                  <c:v>15.87</c:v>
                </c:pt>
                <c:pt idx="10566">
                  <c:v>19.09</c:v>
                </c:pt>
                <c:pt idx="10567">
                  <c:v>44</c:v>
                </c:pt>
                <c:pt idx="10568">
                  <c:v>19.88</c:v>
                </c:pt>
                <c:pt idx="10569">
                  <c:v>5.55</c:v>
                </c:pt>
                <c:pt idx="10570">
                  <c:v>40.369999999999997</c:v>
                </c:pt>
                <c:pt idx="10571">
                  <c:v>32.979999999999997</c:v>
                </c:pt>
                <c:pt idx="10572">
                  <c:v>45</c:v>
                </c:pt>
                <c:pt idx="10573">
                  <c:v>121.88</c:v>
                </c:pt>
                <c:pt idx="10574">
                  <c:v>25.04</c:v>
                </c:pt>
                <c:pt idx="10575">
                  <c:v>34.69</c:v>
                </c:pt>
                <c:pt idx="10576">
                  <c:v>20.38</c:v>
                </c:pt>
                <c:pt idx="10577">
                  <c:v>13.24</c:v>
                </c:pt>
                <c:pt idx="10578">
                  <c:v>15.97</c:v>
                </c:pt>
                <c:pt idx="10579">
                  <c:v>18.170000000000002</c:v>
                </c:pt>
                <c:pt idx="10580">
                  <c:v>87.91</c:v>
                </c:pt>
                <c:pt idx="10581">
                  <c:v>169.16</c:v>
                </c:pt>
                <c:pt idx="10582">
                  <c:v>12.69</c:v>
                </c:pt>
                <c:pt idx="10583">
                  <c:v>23.73</c:v>
                </c:pt>
                <c:pt idx="10584">
                  <c:v>24.01</c:v>
                </c:pt>
                <c:pt idx="10585">
                  <c:v>49.54</c:v>
                </c:pt>
                <c:pt idx="10586">
                  <c:v>17</c:v>
                </c:pt>
                <c:pt idx="10587">
                  <c:v>21</c:v>
                </c:pt>
                <c:pt idx="10588">
                  <c:v>8.83</c:v>
                </c:pt>
                <c:pt idx="10589">
                  <c:v>26.7</c:v>
                </c:pt>
                <c:pt idx="10590">
                  <c:v>27.54</c:v>
                </c:pt>
                <c:pt idx="10591">
                  <c:v>18.46</c:v>
                </c:pt>
                <c:pt idx="10592">
                  <c:v>49</c:v>
                </c:pt>
                <c:pt idx="10593">
                  <c:v>12.3</c:v>
                </c:pt>
                <c:pt idx="10594">
                  <c:v>6.27</c:v>
                </c:pt>
                <c:pt idx="10595">
                  <c:v>3.99</c:v>
                </c:pt>
                <c:pt idx="10596">
                  <c:v>74.36</c:v>
                </c:pt>
                <c:pt idx="10597">
                  <c:v>6.85</c:v>
                </c:pt>
                <c:pt idx="10598">
                  <c:v>17</c:v>
                </c:pt>
                <c:pt idx="10599">
                  <c:v>7.46</c:v>
                </c:pt>
                <c:pt idx="10600">
                  <c:v>7.62</c:v>
                </c:pt>
                <c:pt idx="10601">
                  <c:v>16.77</c:v>
                </c:pt>
                <c:pt idx="10602">
                  <c:v>7.79</c:v>
                </c:pt>
                <c:pt idx="10603">
                  <c:v>12.09</c:v>
                </c:pt>
                <c:pt idx="10604">
                  <c:v>23.13</c:v>
                </c:pt>
                <c:pt idx="10605">
                  <c:v>50.14</c:v>
                </c:pt>
                <c:pt idx="10606">
                  <c:v>18.829999999999998</c:v>
                </c:pt>
                <c:pt idx="10607">
                  <c:v>114.01</c:v>
                </c:pt>
                <c:pt idx="10608">
                  <c:v>28</c:v>
                </c:pt>
                <c:pt idx="10609">
                  <c:v>103.56</c:v>
                </c:pt>
                <c:pt idx="10610">
                  <c:v>53.99</c:v>
                </c:pt>
                <c:pt idx="10611">
                  <c:v>16.7</c:v>
                </c:pt>
                <c:pt idx="10612">
                  <c:v>39.799999999999997</c:v>
                </c:pt>
                <c:pt idx="10613">
                  <c:v>6.93</c:v>
                </c:pt>
                <c:pt idx="10614">
                  <c:v>207.19</c:v>
                </c:pt>
                <c:pt idx="10615">
                  <c:v>100.91</c:v>
                </c:pt>
                <c:pt idx="10616">
                  <c:v>114.83</c:v>
                </c:pt>
                <c:pt idx="10617">
                  <c:v>40.700000000000003</c:v>
                </c:pt>
                <c:pt idx="10618">
                  <c:v>28</c:v>
                </c:pt>
                <c:pt idx="10619">
                  <c:v>10.69</c:v>
                </c:pt>
                <c:pt idx="10620">
                  <c:v>34.86</c:v>
                </c:pt>
                <c:pt idx="10621">
                  <c:v>55.38</c:v>
                </c:pt>
                <c:pt idx="10622">
                  <c:v>183.18</c:v>
                </c:pt>
                <c:pt idx="10623">
                  <c:v>7.63</c:v>
                </c:pt>
                <c:pt idx="10624">
                  <c:v>53.71</c:v>
                </c:pt>
                <c:pt idx="10625">
                  <c:v>8.69</c:v>
                </c:pt>
                <c:pt idx="10626">
                  <c:v>18.46</c:v>
                </c:pt>
                <c:pt idx="10627">
                  <c:v>25.05</c:v>
                </c:pt>
                <c:pt idx="10628">
                  <c:v>22.03</c:v>
                </c:pt>
                <c:pt idx="10629">
                  <c:v>18.239999999999998</c:v>
                </c:pt>
                <c:pt idx="10630">
                  <c:v>16.89</c:v>
                </c:pt>
                <c:pt idx="10631">
                  <c:v>8.16</c:v>
                </c:pt>
                <c:pt idx="10632">
                  <c:v>16.73</c:v>
                </c:pt>
                <c:pt idx="10633">
                  <c:v>30</c:v>
                </c:pt>
                <c:pt idx="10634">
                  <c:v>26.48</c:v>
                </c:pt>
                <c:pt idx="10635">
                  <c:v>13.08</c:v>
                </c:pt>
                <c:pt idx="10636">
                  <c:v>25.91</c:v>
                </c:pt>
                <c:pt idx="10637">
                  <c:v>43</c:v>
                </c:pt>
                <c:pt idx="10638">
                  <c:v>24</c:v>
                </c:pt>
                <c:pt idx="10639">
                  <c:v>10.53</c:v>
                </c:pt>
                <c:pt idx="10640">
                  <c:v>21.91</c:v>
                </c:pt>
                <c:pt idx="10641">
                  <c:v>14.34</c:v>
                </c:pt>
                <c:pt idx="10642">
                  <c:v>10.85</c:v>
                </c:pt>
                <c:pt idx="10643">
                  <c:v>16.91</c:v>
                </c:pt>
                <c:pt idx="10644">
                  <c:v>10.3</c:v>
                </c:pt>
                <c:pt idx="10645">
                  <c:v>19.14</c:v>
                </c:pt>
                <c:pt idx="10646">
                  <c:v>223.06</c:v>
                </c:pt>
                <c:pt idx="10647">
                  <c:v>188</c:v>
                </c:pt>
                <c:pt idx="10648">
                  <c:v>25</c:v>
                </c:pt>
                <c:pt idx="10649">
                  <c:v>4.13</c:v>
                </c:pt>
                <c:pt idx="10650">
                  <c:v>48.16</c:v>
                </c:pt>
                <c:pt idx="10651">
                  <c:v>36</c:v>
                </c:pt>
                <c:pt idx="10652">
                  <c:v>14.06</c:v>
                </c:pt>
                <c:pt idx="10653">
                  <c:v>25.87</c:v>
                </c:pt>
                <c:pt idx="10654">
                  <c:v>38</c:v>
                </c:pt>
                <c:pt idx="10655">
                  <c:v>5.55</c:v>
                </c:pt>
                <c:pt idx="10656">
                  <c:v>19.75</c:v>
                </c:pt>
                <c:pt idx="10657">
                  <c:v>14.73</c:v>
                </c:pt>
                <c:pt idx="10658">
                  <c:v>31</c:v>
                </c:pt>
                <c:pt idx="10659">
                  <c:v>30</c:v>
                </c:pt>
                <c:pt idx="10660">
                  <c:v>39</c:v>
                </c:pt>
                <c:pt idx="10661">
                  <c:v>25.93</c:v>
                </c:pt>
                <c:pt idx="10662">
                  <c:v>116</c:v>
                </c:pt>
                <c:pt idx="10663">
                  <c:v>49</c:v>
                </c:pt>
                <c:pt idx="10664">
                  <c:v>17.64</c:v>
                </c:pt>
                <c:pt idx="10665">
                  <c:v>240.73</c:v>
                </c:pt>
                <c:pt idx="10666">
                  <c:v>33</c:v>
                </c:pt>
                <c:pt idx="10667">
                  <c:v>189</c:v>
                </c:pt>
                <c:pt idx="10668">
                  <c:v>17.18</c:v>
                </c:pt>
                <c:pt idx="10669">
                  <c:v>14.66</c:v>
                </c:pt>
                <c:pt idx="10670">
                  <c:v>22.58</c:v>
                </c:pt>
                <c:pt idx="10671">
                  <c:v>24.04</c:v>
                </c:pt>
                <c:pt idx="10672">
                  <c:v>120.34</c:v>
                </c:pt>
                <c:pt idx="10673">
                  <c:v>14.25</c:v>
                </c:pt>
                <c:pt idx="10674">
                  <c:v>43.69</c:v>
                </c:pt>
                <c:pt idx="10675">
                  <c:v>22.58</c:v>
                </c:pt>
                <c:pt idx="10676">
                  <c:v>5.67</c:v>
                </c:pt>
                <c:pt idx="10677">
                  <c:v>14.71</c:v>
                </c:pt>
                <c:pt idx="10678">
                  <c:v>42</c:v>
                </c:pt>
                <c:pt idx="10679">
                  <c:v>89</c:v>
                </c:pt>
                <c:pt idx="10680">
                  <c:v>170.69</c:v>
                </c:pt>
                <c:pt idx="10681">
                  <c:v>59.16</c:v>
                </c:pt>
                <c:pt idx="10682">
                  <c:v>17.48</c:v>
                </c:pt>
                <c:pt idx="10683">
                  <c:v>19.149999999999999</c:v>
                </c:pt>
                <c:pt idx="10684">
                  <c:v>19.14</c:v>
                </c:pt>
                <c:pt idx="10685">
                  <c:v>28</c:v>
                </c:pt>
                <c:pt idx="10686">
                  <c:v>31</c:v>
                </c:pt>
                <c:pt idx="10687">
                  <c:v>38</c:v>
                </c:pt>
                <c:pt idx="10688">
                  <c:v>34</c:v>
                </c:pt>
                <c:pt idx="10689">
                  <c:v>18.89</c:v>
                </c:pt>
                <c:pt idx="10690">
                  <c:v>27.62</c:v>
                </c:pt>
                <c:pt idx="10691">
                  <c:v>18.91</c:v>
                </c:pt>
                <c:pt idx="10692">
                  <c:v>21.19</c:v>
                </c:pt>
                <c:pt idx="10693">
                  <c:v>60.98</c:v>
                </c:pt>
                <c:pt idx="10694">
                  <c:v>35.06</c:v>
                </c:pt>
                <c:pt idx="10695">
                  <c:v>58.02</c:v>
                </c:pt>
                <c:pt idx="10696">
                  <c:v>179</c:v>
                </c:pt>
                <c:pt idx="10697">
                  <c:v>37</c:v>
                </c:pt>
                <c:pt idx="10698">
                  <c:v>9.0500000000000007</c:v>
                </c:pt>
                <c:pt idx="10699">
                  <c:v>21.86</c:v>
                </c:pt>
                <c:pt idx="10700">
                  <c:v>35.840000000000003</c:v>
                </c:pt>
                <c:pt idx="10701">
                  <c:v>9.51</c:v>
                </c:pt>
                <c:pt idx="10702">
                  <c:v>45.05</c:v>
                </c:pt>
                <c:pt idx="10703">
                  <c:v>9.1199999999999992</c:v>
                </c:pt>
                <c:pt idx="10704">
                  <c:v>40</c:v>
                </c:pt>
                <c:pt idx="10705">
                  <c:v>148.22</c:v>
                </c:pt>
                <c:pt idx="10706">
                  <c:v>22.16</c:v>
                </c:pt>
                <c:pt idx="10707">
                  <c:v>77.099999999999994</c:v>
                </c:pt>
                <c:pt idx="10708">
                  <c:v>16.5</c:v>
                </c:pt>
                <c:pt idx="10709">
                  <c:v>21.69</c:v>
                </c:pt>
                <c:pt idx="10710">
                  <c:v>5.71</c:v>
                </c:pt>
                <c:pt idx="10711">
                  <c:v>7081.09</c:v>
                </c:pt>
                <c:pt idx="10712">
                  <c:v>28.62</c:v>
                </c:pt>
                <c:pt idx="10713">
                  <c:v>156</c:v>
                </c:pt>
                <c:pt idx="10714">
                  <c:v>8.58</c:v>
                </c:pt>
                <c:pt idx="10715">
                  <c:v>47.67</c:v>
                </c:pt>
                <c:pt idx="10716">
                  <c:v>17.41</c:v>
                </c:pt>
                <c:pt idx="10717">
                  <c:v>51.45</c:v>
                </c:pt>
                <c:pt idx="10718">
                  <c:v>71.64</c:v>
                </c:pt>
                <c:pt idx="10719">
                  <c:v>12.49</c:v>
                </c:pt>
                <c:pt idx="10720">
                  <c:v>317.14999999999998</c:v>
                </c:pt>
                <c:pt idx="10721">
                  <c:v>13.02</c:v>
                </c:pt>
                <c:pt idx="10722">
                  <c:v>23.63</c:v>
                </c:pt>
                <c:pt idx="10723">
                  <c:v>22</c:v>
                </c:pt>
                <c:pt idx="10724">
                  <c:v>47.29</c:v>
                </c:pt>
                <c:pt idx="10725">
                  <c:v>8</c:v>
                </c:pt>
                <c:pt idx="10726">
                  <c:v>15.26</c:v>
                </c:pt>
                <c:pt idx="10727">
                  <c:v>41.28</c:v>
                </c:pt>
                <c:pt idx="10728">
                  <c:v>16.05</c:v>
                </c:pt>
                <c:pt idx="10729">
                  <c:v>8.15</c:v>
                </c:pt>
                <c:pt idx="10730">
                  <c:v>45</c:v>
                </c:pt>
                <c:pt idx="10731">
                  <c:v>1128</c:v>
                </c:pt>
                <c:pt idx="10732">
                  <c:v>21.19</c:v>
                </c:pt>
                <c:pt idx="10733">
                  <c:v>76.03</c:v>
                </c:pt>
                <c:pt idx="10734">
                  <c:v>17.36</c:v>
                </c:pt>
                <c:pt idx="10735">
                  <c:v>18</c:v>
                </c:pt>
                <c:pt idx="10736">
                  <c:v>27</c:v>
                </c:pt>
                <c:pt idx="10737">
                  <c:v>78</c:v>
                </c:pt>
                <c:pt idx="10738">
                  <c:v>9.35</c:v>
                </c:pt>
                <c:pt idx="10739">
                  <c:v>24.62</c:v>
                </c:pt>
                <c:pt idx="10740">
                  <c:v>4.71</c:v>
                </c:pt>
                <c:pt idx="10741">
                  <c:v>19.02</c:v>
                </c:pt>
                <c:pt idx="10742">
                  <c:v>36.51</c:v>
                </c:pt>
                <c:pt idx="10743">
                  <c:v>48</c:v>
                </c:pt>
                <c:pt idx="10744">
                  <c:v>42</c:v>
                </c:pt>
                <c:pt idx="10745">
                  <c:v>10.08</c:v>
                </c:pt>
                <c:pt idx="10746">
                  <c:v>7.08</c:v>
                </c:pt>
                <c:pt idx="10747">
                  <c:v>53.33</c:v>
                </c:pt>
                <c:pt idx="10748">
                  <c:v>17.670000000000002</c:v>
                </c:pt>
                <c:pt idx="10749">
                  <c:v>18</c:v>
                </c:pt>
                <c:pt idx="10750">
                  <c:v>39.96</c:v>
                </c:pt>
                <c:pt idx="10751">
                  <c:v>17.63</c:v>
                </c:pt>
                <c:pt idx="10752">
                  <c:v>9.98</c:v>
                </c:pt>
                <c:pt idx="10753">
                  <c:v>38.74</c:v>
                </c:pt>
                <c:pt idx="10754">
                  <c:v>50</c:v>
                </c:pt>
                <c:pt idx="10755">
                  <c:v>68.19</c:v>
                </c:pt>
                <c:pt idx="10756">
                  <c:v>15.19</c:v>
                </c:pt>
                <c:pt idx="10757">
                  <c:v>16.02</c:v>
                </c:pt>
                <c:pt idx="10758">
                  <c:v>20.54</c:v>
                </c:pt>
                <c:pt idx="10759">
                  <c:v>63.24</c:v>
                </c:pt>
                <c:pt idx="10760">
                  <c:v>10.73</c:v>
                </c:pt>
                <c:pt idx="10761">
                  <c:v>14.69</c:v>
                </c:pt>
                <c:pt idx="10762">
                  <c:v>16.8</c:v>
                </c:pt>
                <c:pt idx="10763">
                  <c:v>26.29</c:v>
                </c:pt>
                <c:pt idx="10764">
                  <c:v>5.0199999999999996</c:v>
                </c:pt>
                <c:pt idx="10765">
                  <c:v>23.86</c:v>
                </c:pt>
                <c:pt idx="10766">
                  <c:v>48.08</c:v>
                </c:pt>
                <c:pt idx="10767">
                  <c:v>6.35</c:v>
                </c:pt>
                <c:pt idx="10768">
                  <c:v>25</c:v>
                </c:pt>
                <c:pt idx="10769">
                  <c:v>40.14</c:v>
                </c:pt>
                <c:pt idx="10770">
                  <c:v>8.9</c:v>
                </c:pt>
                <c:pt idx="10771">
                  <c:v>7.92</c:v>
                </c:pt>
                <c:pt idx="10772">
                  <c:v>10.29</c:v>
                </c:pt>
                <c:pt idx="10773">
                  <c:v>11.76</c:v>
                </c:pt>
                <c:pt idx="10774">
                  <c:v>34.19</c:v>
                </c:pt>
                <c:pt idx="10775">
                  <c:v>131.72999999999999</c:v>
                </c:pt>
                <c:pt idx="10776">
                  <c:v>7.65</c:v>
                </c:pt>
                <c:pt idx="10777">
                  <c:v>8.64</c:v>
                </c:pt>
                <c:pt idx="10778">
                  <c:v>543</c:v>
                </c:pt>
                <c:pt idx="10779">
                  <c:v>193</c:v>
                </c:pt>
                <c:pt idx="10780">
                  <c:v>33</c:v>
                </c:pt>
                <c:pt idx="10781">
                  <c:v>24</c:v>
                </c:pt>
                <c:pt idx="10782">
                  <c:v>66</c:v>
                </c:pt>
                <c:pt idx="10783">
                  <c:v>34</c:v>
                </c:pt>
                <c:pt idx="10784">
                  <c:v>35</c:v>
                </c:pt>
                <c:pt idx="10785">
                  <c:v>10.53</c:v>
                </c:pt>
                <c:pt idx="10786">
                  <c:v>82</c:v>
                </c:pt>
                <c:pt idx="10787">
                  <c:v>51</c:v>
                </c:pt>
                <c:pt idx="10788">
                  <c:v>33.76</c:v>
                </c:pt>
                <c:pt idx="10789">
                  <c:v>9.5399999999999991</c:v>
                </c:pt>
                <c:pt idx="10790">
                  <c:v>39</c:v>
                </c:pt>
                <c:pt idx="10791">
                  <c:v>9.2799999999999994</c:v>
                </c:pt>
                <c:pt idx="10792">
                  <c:v>14.01</c:v>
                </c:pt>
                <c:pt idx="10793">
                  <c:v>15.79</c:v>
                </c:pt>
                <c:pt idx="10794">
                  <c:v>7.95</c:v>
                </c:pt>
                <c:pt idx="10795">
                  <c:v>45</c:v>
                </c:pt>
                <c:pt idx="10796">
                  <c:v>21.74</c:v>
                </c:pt>
                <c:pt idx="10797">
                  <c:v>2.57</c:v>
                </c:pt>
                <c:pt idx="10798">
                  <c:v>28.96</c:v>
                </c:pt>
                <c:pt idx="10799">
                  <c:v>9.14</c:v>
                </c:pt>
                <c:pt idx="10800">
                  <c:v>35.94</c:v>
                </c:pt>
                <c:pt idx="10801">
                  <c:v>27.14</c:v>
                </c:pt>
                <c:pt idx="10802">
                  <c:v>11.25</c:v>
                </c:pt>
                <c:pt idx="10803">
                  <c:v>2.54</c:v>
                </c:pt>
                <c:pt idx="10804">
                  <c:v>13.48</c:v>
                </c:pt>
                <c:pt idx="10805">
                  <c:v>28.31</c:v>
                </c:pt>
                <c:pt idx="10806">
                  <c:v>14.66</c:v>
                </c:pt>
                <c:pt idx="10807">
                  <c:v>41.07</c:v>
                </c:pt>
                <c:pt idx="10808">
                  <c:v>35.15</c:v>
                </c:pt>
                <c:pt idx="10809">
                  <c:v>21.55</c:v>
                </c:pt>
                <c:pt idx="10810">
                  <c:v>10.09</c:v>
                </c:pt>
                <c:pt idx="10811">
                  <c:v>22.28</c:v>
                </c:pt>
                <c:pt idx="10812">
                  <c:v>90</c:v>
                </c:pt>
                <c:pt idx="10813">
                  <c:v>1711.39</c:v>
                </c:pt>
                <c:pt idx="10814">
                  <c:v>46</c:v>
                </c:pt>
                <c:pt idx="10815">
                  <c:v>37</c:v>
                </c:pt>
                <c:pt idx="10816">
                  <c:v>892.09</c:v>
                </c:pt>
                <c:pt idx="10817">
                  <c:v>42</c:v>
                </c:pt>
                <c:pt idx="10818">
                  <c:v>1843.14</c:v>
                </c:pt>
                <c:pt idx="10819">
                  <c:v>19.12</c:v>
                </c:pt>
                <c:pt idx="10820">
                  <c:v>22.21</c:v>
                </c:pt>
                <c:pt idx="10821">
                  <c:v>34.659999999999997</c:v>
                </c:pt>
                <c:pt idx="10822">
                  <c:v>1640.83</c:v>
                </c:pt>
                <c:pt idx="10823">
                  <c:v>862.95</c:v>
                </c:pt>
                <c:pt idx="10824">
                  <c:v>140</c:v>
                </c:pt>
                <c:pt idx="10825">
                  <c:v>173</c:v>
                </c:pt>
                <c:pt idx="10826">
                  <c:v>99</c:v>
                </c:pt>
                <c:pt idx="10827">
                  <c:v>38.659999999999997</c:v>
                </c:pt>
                <c:pt idx="10828">
                  <c:v>45.03</c:v>
                </c:pt>
                <c:pt idx="10829">
                  <c:v>2886.52</c:v>
                </c:pt>
                <c:pt idx="10830">
                  <c:v>2588.0100000000002</c:v>
                </c:pt>
                <c:pt idx="10831">
                  <c:v>1396.23</c:v>
                </c:pt>
                <c:pt idx="10832">
                  <c:v>664.43</c:v>
                </c:pt>
                <c:pt idx="10833">
                  <c:v>1059.8399999999999</c:v>
                </c:pt>
                <c:pt idx="10834">
                  <c:v>990.55</c:v>
                </c:pt>
                <c:pt idx="10835">
                  <c:v>3680.71</c:v>
                </c:pt>
                <c:pt idx="10836">
                  <c:v>13.35</c:v>
                </c:pt>
                <c:pt idx="10837">
                  <c:v>3.33</c:v>
                </c:pt>
                <c:pt idx="10838">
                  <c:v>40</c:v>
                </c:pt>
                <c:pt idx="10839">
                  <c:v>2280.36</c:v>
                </c:pt>
                <c:pt idx="10840">
                  <c:v>20</c:v>
                </c:pt>
                <c:pt idx="10841">
                  <c:v>70</c:v>
                </c:pt>
                <c:pt idx="10842">
                  <c:v>1636.72</c:v>
                </c:pt>
                <c:pt idx="10843">
                  <c:v>27.73</c:v>
                </c:pt>
                <c:pt idx="10844">
                  <c:v>17.03</c:v>
                </c:pt>
                <c:pt idx="10845">
                  <c:v>53.44</c:v>
                </c:pt>
                <c:pt idx="10846">
                  <c:v>55</c:v>
                </c:pt>
                <c:pt idx="10847">
                  <c:v>22</c:v>
                </c:pt>
                <c:pt idx="10848">
                  <c:v>19.23</c:v>
                </c:pt>
                <c:pt idx="10849">
                  <c:v>19.350000000000001</c:v>
                </c:pt>
                <c:pt idx="10850">
                  <c:v>74.31</c:v>
                </c:pt>
                <c:pt idx="10851">
                  <c:v>33.94</c:v>
                </c:pt>
                <c:pt idx="10852">
                  <c:v>2854.74</c:v>
                </c:pt>
                <c:pt idx="10853">
                  <c:v>36</c:v>
                </c:pt>
                <c:pt idx="10854">
                  <c:v>4054.77</c:v>
                </c:pt>
                <c:pt idx="10855">
                  <c:v>121</c:v>
                </c:pt>
                <c:pt idx="10856">
                  <c:v>53</c:v>
                </c:pt>
                <c:pt idx="10857">
                  <c:v>10.210000000000001</c:v>
                </c:pt>
                <c:pt idx="10858">
                  <c:v>154.96</c:v>
                </c:pt>
                <c:pt idx="10859">
                  <c:v>155</c:v>
                </c:pt>
                <c:pt idx="10860">
                  <c:v>17.11</c:v>
                </c:pt>
                <c:pt idx="10861">
                  <c:v>66.930000000000007</c:v>
                </c:pt>
                <c:pt idx="10862">
                  <c:v>116</c:v>
                </c:pt>
                <c:pt idx="10863">
                  <c:v>55</c:v>
                </c:pt>
                <c:pt idx="10864">
                  <c:v>21.63</c:v>
                </c:pt>
                <c:pt idx="10865">
                  <c:v>86.19</c:v>
                </c:pt>
                <c:pt idx="10866">
                  <c:v>64</c:v>
                </c:pt>
                <c:pt idx="10867">
                  <c:v>33</c:v>
                </c:pt>
                <c:pt idx="10868">
                  <c:v>61</c:v>
                </c:pt>
                <c:pt idx="10869">
                  <c:v>121</c:v>
                </c:pt>
                <c:pt idx="10870">
                  <c:v>14.15</c:v>
                </c:pt>
                <c:pt idx="10871">
                  <c:v>8.2200000000000006</c:v>
                </c:pt>
                <c:pt idx="10872">
                  <c:v>17.350000000000001</c:v>
                </c:pt>
                <c:pt idx="10873">
                  <c:v>82.38</c:v>
                </c:pt>
                <c:pt idx="10874">
                  <c:v>22.39</c:v>
                </c:pt>
                <c:pt idx="10875">
                  <c:v>1038.32</c:v>
                </c:pt>
                <c:pt idx="10876">
                  <c:v>6.18</c:v>
                </c:pt>
                <c:pt idx="10877">
                  <c:v>22.9</c:v>
                </c:pt>
                <c:pt idx="10878">
                  <c:v>23.52</c:v>
                </c:pt>
                <c:pt idx="10879">
                  <c:v>26.79</c:v>
                </c:pt>
                <c:pt idx="10880">
                  <c:v>32.01</c:v>
                </c:pt>
                <c:pt idx="10881">
                  <c:v>41.97</c:v>
                </c:pt>
                <c:pt idx="10882">
                  <c:v>31</c:v>
                </c:pt>
                <c:pt idx="10883">
                  <c:v>13</c:v>
                </c:pt>
                <c:pt idx="10884">
                  <c:v>10.210000000000001</c:v>
                </c:pt>
                <c:pt idx="10885">
                  <c:v>20</c:v>
                </c:pt>
                <c:pt idx="10886">
                  <c:v>61</c:v>
                </c:pt>
                <c:pt idx="10887">
                  <c:v>34.119999999999997</c:v>
                </c:pt>
                <c:pt idx="10888">
                  <c:v>20</c:v>
                </c:pt>
                <c:pt idx="10889">
                  <c:v>17</c:v>
                </c:pt>
                <c:pt idx="10890">
                  <c:v>43</c:v>
                </c:pt>
                <c:pt idx="10891">
                  <c:v>181</c:v>
                </c:pt>
                <c:pt idx="10892">
                  <c:v>101</c:v>
                </c:pt>
                <c:pt idx="10893">
                  <c:v>20</c:v>
                </c:pt>
                <c:pt idx="10894">
                  <c:v>30</c:v>
                </c:pt>
                <c:pt idx="10895">
                  <c:v>9.9600000000000009</c:v>
                </c:pt>
                <c:pt idx="10896">
                  <c:v>42</c:v>
                </c:pt>
                <c:pt idx="10897">
                  <c:v>20</c:v>
                </c:pt>
                <c:pt idx="10898">
                  <c:v>112</c:v>
                </c:pt>
                <c:pt idx="10899">
                  <c:v>21</c:v>
                </c:pt>
                <c:pt idx="10900">
                  <c:v>12.31</c:v>
                </c:pt>
                <c:pt idx="10901">
                  <c:v>39</c:v>
                </c:pt>
                <c:pt idx="10902">
                  <c:v>34</c:v>
                </c:pt>
                <c:pt idx="10903">
                  <c:v>36</c:v>
                </c:pt>
                <c:pt idx="10904">
                  <c:v>194</c:v>
                </c:pt>
                <c:pt idx="10905">
                  <c:v>36</c:v>
                </c:pt>
                <c:pt idx="10906">
                  <c:v>66.05</c:v>
                </c:pt>
                <c:pt idx="10907">
                  <c:v>29</c:v>
                </c:pt>
                <c:pt idx="10908">
                  <c:v>54</c:v>
                </c:pt>
                <c:pt idx="10909">
                  <c:v>8.3800000000000008</c:v>
                </c:pt>
                <c:pt idx="10910">
                  <c:v>53.28</c:v>
                </c:pt>
                <c:pt idx="10911">
                  <c:v>26.25</c:v>
                </c:pt>
                <c:pt idx="10912">
                  <c:v>32.15</c:v>
                </c:pt>
                <c:pt idx="10913">
                  <c:v>23.88</c:v>
                </c:pt>
                <c:pt idx="10914">
                  <c:v>13.27</c:v>
                </c:pt>
                <c:pt idx="10915">
                  <c:v>10.94</c:v>
                </c:pt>
                <c:pt idx="10916">
                  <c:v>8.8000000000000007</c:v>
                </c:pt>
                <c:pt idx="10917">
                  <c:v>24.85</c:v>
                </c:pt>
                <c:pt idx="10918">
                  <c:v>39.61</c:v>
                </c:pt>
                <c:pt idx="10919">
                  <c:v>18.36</c:v>
                </c:pt>
                <c:pt idx="10920">
                  <c:v>190.42</c:v>
                </c:pt>
                <c:pt idx="10921">
                  <c:v>4.28</c:v>
                </c:pt>
                <c:pt idx="10922">
                  <c:v>10.11</c:v>
                </c:pt>
                <c:pt idx="10923">
                  <c:v>14.05</c:v>
                </c:pt>
                <c:pt idx="10924">
                  <c:v>81</c:v>
                </c:pt>
                <c:pt idx="10925">
                  <c:v>73.87</c:v>
                </c:pt>
                <c:pt idx="10926">
                  <c:v>17.05</c:v>
                </c:pt>
                <c:pt idx="10927">
                  <c:v>28.8</c:v>
                </c:pt>
                <c:pt idx="10928">
                  <c:v>31.86</c:v>
                </c:pt>
                <c:pt idx="10929">
                  <c:v>45</c:v>
                </c:pt>
                <c:pt idx="10930">
                  <c:v>14.96</c:v>
                </c:pt>
                <c:pt idx="10931">
                  <c:v>17.72</c:v>
                </c:pt>
                <c:pt idx="10932">
                  <c:v>2443.2399999999998</c:v>
                </c:pt>
                <c:pt idx="10933">
                  <c:v>2718.51</c:v>
                </c:pt>
                <c:pt idx="10934">
                  <c:v>17.5</c:v>
                </c:pt>
                <c:pt idx="10935">
                  <c:v>6.02</c:v>
                </c:pt>
                <c:pt idx="10936">
                  <c:v>996.24</c:v>
                </c:pt>
                <c:pt idx="10937">
                  <c:v>1757.81</c:v>
                </c:pt>
                <c:pt idx="10938">
                  <c:v>27.31</c:v>
                </c:pt>
                <c:pt idx="10939">
                  <c:v>18.739999999999998</c:v>
                </c:pt>
                <c:pt idx="10940">
                  <c:v>16.53</c:v>
                </c:pt>
                <c:pt idx="10941">
                  <c:v>39</c:v>
                </c:pt>
                <c:pt idx="10942">
                  <c:v>761.33</c:v>
                </c:pt>
                <c:pt idx="10943">
                  <c:v>28</c:v>
                </c:pt>
                <c:pt idx="10944">
                  <c:v>1037.07</c:v>
                </c:pt>
                <c:pt idx="10945">
                  <c:v>7.33</c:v>
                </c:pt>
                <c:pt idx="10946">
                  <c:v>30.75</c:v>
                </c:pt>
                <c:pt idx="10947">
                  <c:v>32</c:v>
                </c:pt>
                <c:pt idx="10948">
                  <c:v>9.61</c:v>
                </c:pt>
                <c:pt idx="10949">
                  <c:v>12.54</c:v>
                </c:pt>
                <c:pt idx="10950">
                  <c:v>26.5</c:v>
                </c:pt>
                <c:pt idx="10951">
                  <c:v>970.47</c:v>
                </c:pt>
                <c:pt idx="10952">
                  <c:v>46</c:v>
                </c:pt>
                <c:pt idx="10953">
                  <c:v>15.44</c:v>
                </c:pt>
                <c:pt idx="10954">
                  <c:v>70.3</c:v>
                </c:pt>
                <c:pt idx="10955">
                  <c:v>27</c:v>
                </c:pt>
                <c:pt idx="10956">
                  <c:v>1002.13</c:v>
                </c:pt>
                <c:pt idx="10957">
                  <c:v>1541.12</c:v>
                </c:pt>
                <c:pt idx="10958">
                  <c:v>1099.7</c:v>
                </c:pt>
                <c:pt idx="10959">
                  <c:v>1854</c:v>
                </c:pt>
                <c:pt idx="10960">
                  <c:v>1272.47</c:v>
                </c:pt>
                <c:pt idx="10961">
                  <c:v>20</c:v>
                </c:pt>
                <c:pt idx="10962">
                  <c:v>4910.8999999999996</c:v>
                </c:pt>
                <c:pt idx="10963">
                  <c:v>982.71</c:v>
                </c:pt>
                <c:pt idx="10964">
                  <c:v>7.55</c:v>
                </c:pt>
                <c:pt idx="10965">
                  <c:v>7.96</c:v>
                </c:pt>
                <c:pt idx="10966">
                  <c:v>45</c:v>
                </c:pt>
                <c:pt idx="10967">
                  <c:v>29</c:v>
                </c:pt>
                <c:pt idx="10968">
                  <c:v>29</c:v>
                </c:pt>
                <c:pt idx="10969">
                  <c:v>33.78</c:v>
                </c:pt>
                <c:pt idx="10970">
                  <c:v>179</c:v>
                </c:pt>
                <c:pt idx="10971">
                  <c:v>38.880000000000003</c:v>
                </c:pt>
                <c:pt idx="10972">
                  <c:v>20</c:v>
                </c:pt>
                <c:pt idx="10973">
                  <c:v>34</c:v>
                </c:pt>
                <c:pt idx="10974">
                  <c:v>151</c:v>
                </c:pt>
                <c:pt idx="10975">
                  <c:v>15.33</c:v>
                </c:pt>
                <c:pt idx="10976">
                  <c:v>22.45</c:v>
                </c:pt>
                <c:pt idx="10977">
                  <c:v>19.5</c:v>
                </c:pt>
                <c:pt idx="10978">
                  <c:v>32.049999999999997</c:v>
                </c:pt>
                <c:pt idx="10979">
                  <c:v>20.86</c:v>
                </c:pt>
                <c:pt idx="10980">
                  <c:v>35.93</c:v>
                </c:pt>
                <c:pt idx="10981">
                  <c:v>15.82</c:v>
                </c:pt>
                <c:pt idx="10982">
                  <c:v>11.45</c:v>
                </c:pt>
                <c:pt idx="10983">
                  <c:v>40</c:v>
                </c:pt>
                <c:pt idx="10984">
                  <c:v>8.1300000000000008</c:v>
                </c:pt>
                <c:pt idx="10985">
                  <c:v>10.050000000000001</c:v>
                </c:pt>
                <c:pt idx="10986">
                  <c:v>14.74</c:v>
                </c:pt>
                <c:pt idx="10987">
                  <c:v>64.98</c:v>
                </c:pt>
                <c:pt idx="10988">
                  <c:v>86</c:v>
                </c:pt>
                <c:pt idx="10989">
                  <c:v>9.42</c:v>
                </c:pt>
                <c:pt idx="10990">
                  <c:v>1385</c:v>
                </c:pt>
                <c:pt idx="10991">
                  <c:v>9.51</c:v>
                </c:pt>
                <c:pt idx="10992">
                  <c:v>8.19</c:v>
                </c:pt>
                <c:pt idx="10993">
                  <c:v>173</c:v>
                </c:pt>
                <c:pt idx="10994">
                  <c:v>21</c:v>
                </c:pt>
                <c:pt idx="10995">
                  <c:v>27</c:v>
                </c:pt>
                <c:pt idx="10996">
                  <c:v>166</c:v>
                </c:pt>
                <c:pt idx="10997">
                  <c:v>29</c:v>
                </c:pt>
                <c:pt idx="10998">
                  <c:v>25</c:v>
                </c:pt>
                <c:pt idx="10999">
                  <c:v>39</c:v>
                </c:pt>
                <c:pt idx="11000">
                  <c:v>91</c:v>
                </c:pt>
                <c:pt idx="11001">
                  <c:v>24.53</c:v>
                </c:pt>
                <c:pt idx="11002">
                  <c:v>11.19</c:v>
                </c:pt>
                <c:pt idx="11003">
                  <c:v>22</c:v>
                </c:pt>
                <c:pt idx="11004">
                  <c:v>55</c:v>
                </c:pt>
                <c:pt idx="11005">
                  <c:v>58</c:v>
                </c:pt>
                <c:pt idx="11006">
                  <c:v>28.26</c:v>
                </c:pt>
                <c:pt idx="11007">
                  <c:v>11</c:v>
                </c:pt>
                <c:pt idx="11008">
                  <c:v>15.48</c:v>
                </c:pt>
                <c:pt idx="11009">
                  <c:v>10.58</c:v>
                </c:pt>
                <c:pt idx="11010">
                  <c:v>25</c:v>
                </c:pt>
                <c:pt idx="11011">
                  <c:v>36</c:v>
                </c:pt>
                <c:pt idx="11012">
                  <c:v>24.52</c:v>
                </c:pt>
                <c:pt idx="11013">
                  <c:v>17.059999999999999</c:v>
                </c:pt>
                <c:pt idx="11014">
                  <c:v>14.37</c:v>
                </c:pt>
                <c:pt idx="11015">
                  <c:v>15.73</c:v>
                </c:pt>
                <c:pt idx="11016">
                  <c:v>35.54</c:v>
                </c:pt>
                <c:pt idx="11017">
                  <c:v>26.44</c:v>
                </c:pt>
                <c:pt idx="11018">
                  <c:v>23.75</c:v>
                </c:pt>
                <c:pt idx="11019">
                  <c:v>5.4</c:v>
                </c:pt>
                <c:pt idx="11020">
                  <c:v>41.66</c:v>
                </c:pt>
                <c:pt idx="11021">
                  <c:v>22.59</c:v>
                </c:pt>
                <c:pt idx="11022">
                  <c:v>60.61</c:v>
                </c:pt>
                <c:pt idx="11023">
                  <c:v>23.18</c:v>
                </c:pt>
                <c:pt idx="11024">
                  <c:v>16.88</c:v>
                </c:pt>
                <c:pt idx="11025">
                  <c:v>32</c:v>
                </c:pt>
                <c:pt idx="11026">
                  <c:v>39</c:v>
                </c:pt>
                <c:pt idx="11027">
                  <c:v>34</c:v>
                </c:pt>
                <c:pt idx="11028">
                  <c:v>29</c:v>
                </c:pt>
                <c:pt idx="11029">
                  <c:v>30</c:v>
                </c:pt>
                <c:pt idx="11030">
                  <c:v>18.59</c:v>
                </c:pt>
                <c:pt idx="11031">
                  <c:v>20.9</c:v>
                </c:pt>
                <c:pt idx="11032">
                  <c:v>7.17</c:v>
                </c:pt>
                <c:pt idx="11033">
                  <c:v>11.77</c:v>
                </c:pt>
                <c:pt idx="11034">
                  <c:v>22.63</c:v>
                </c:pt>
                <c:pt idx="11035">
                  <c:v>3903.95</c:v>
                </c:pt>
                <c:pt idx="11036">
                  <c:v>124</c:v>
                </c:pt>
                <c:pt idx="11037">
                  <c:v>32.020000000000003</c:v>
                </c:pt>
                <c:pt idx="11038">
                  <c:v>8.0399999999999991</c:v>
                </c:pt>
                <c:pt idx="11039">
                  <c:v>46.65</c:v>
                </c:pt>
                <c:pt idx="11040">
                  <c:v>32.119999999999997</c:v>
                </c:pt>
                <c:pt idx="11041">
                  <c:v>27.08</c:v>
                </c:pt>
                <c:pt idx="11042">
                  <c:v>9.2899999999999991</c:v>
                </c:pt>
                <c:pt idx="11043">
                  <c:v>15.95</c:v>
                </c:pt>
                <c:pt idx="11044">
                  <c:v>13.34</c:v>
                </c:pt>
                <c:pt idx="11045">
                  <c:v>150.38</c:v>
                </c:pt>
                <c:pt idx="11046">
                  <c:v>35.770000000000003</c:v>
                </c:pt>
                <c:pt idx="11047">
                  <c:v>56.53</c:v>
                </c:pt>
                <c:pt idx="11048">
                  <c:v>1626.48</c:v>
                </c:pt>
                <c:pt idx="11049">
                  <c:v>46</c:v>
                </c:pt>
                <c:pt idx="11050">
                  <c:v>57</c:v>
                </c:pt>
                <c:pt idx="11051">
                  <c:v>983.36</c:v>
                </c:pt>
                <c:pt idx="11052">
                  <c:v>42.25</c:v>
                </c:pt>
                <c:pt idx="11053">
                  <c:v>6.28</c:v>
                </c:pt>
                <c:pt idx="11054">
                  <c:v>11.44</c:v>
                </c:pt>
                <c:pt idx="11055">
                  <c:v>1408.08</c:v>
                </c:pt>
                <c:pt idx="11056">
                  <c:v>26</c:v>
                </c:pt>
                <c:pt idx="11057">
                  <c:v>1068.04</c:v>
                </c:pt>
                <c:pt idx="11058">
                  <c:v>28.41</c:v>
                </c:pt>
                <c:pt idx="11059">
                  <c:v>35.92</c:v>
                </c:pt>
                <c:pt idx="11060">
                  <c:v>9.76</c:v>
                </c:pt>
                <c:pt idx="11061">
                  <c:v>94</c:v>
                </c:pt>
                <c:pt idx="11062">
                  <c:v>1013.67</c:v>
                </c:pt>
                <c:pt idx="11063">
                  <c:v>56</c:v>
                </c:pt>
                <c:pt idx="11064">
                  <c:v>3712.56</c:v>
                </c:pt>
                <c:pt idx="11065">
                  <c:v>15.94</c:v>
                </c:pt>
                <c:pt idx="11066">
                  <c:v>19.7</c:v>
                </c:pt>
                <c:pt idx="11067">
                  <c:v>6.5</c:v>
                </c:pt>
                <c:pt idx="11068">
                  <c:v>3.64</c:v>
                </c:pt>
                <c:pt idx="11069">
                  <c:v>54.89</c:v>
                </c:pt>
                <c:pt idx="11070">
                  <c:v>14.89</c:v>
                </c:pt>
                <c:pt idx="11071">
                  <c:v>36</c:v>
                </c:pt>
                <c:pt idx="11072">
                  <c:v>180</c:v>
                </c:pt>
                <c:pt idx="11073">
                  <c:v>35</c:v>
                </c:pt>
                <c:pt idx="11074">
                  <c:v>418.63</c:v>
                </c:pt>
                <c:pt idx="11075">
                  <c:v>6.32</c:v>
                </c:pt>
                <c:pt idx="11076">
                  <c:v>46.46</c:v>
                </c:pt>
                <c:pt idx="11077">
                  <c:v>28.68</c:v>
                </c:pt>
                <c:pt idx="11078">
                  <c:v>16.22</c:v>
                </c:pt>
                <c:pt idx="11079">
                  <c:v>4.57</c:v>
                </c:pt>
                <c:pt idx="11080">
                  <c:v>111.37</c:v>
                </c:pt>
                <c:pt idx="11081">
                  <c:v>12.46</c:v>
                </c:pt>
                <c:pt idx="11082">
                  <c:v>32.409999999999997</c:v>
                </c:pt>
                <c:pt idx="11083">
                  <c:v>84.94</c:v>
                </c:pt>
                <c:pt idx="11084">
                  <c:v>55</c:v>
                </c:pt>
                <c:pt idx="11085">
                  <c:v>3903.73</c:v>
                </c:pt>
                <c:pt idx="11086">
                  <c:v>35</c:v>
                </c:pt>
                <c:pt idx="11087">
                  <c:v>1098.9100000000001</c:v>
                </c:pt>
                <c:pt idx="11088">
                  <c:v>2647.38</c:v>
                </c:pt>
                <c:pt idx="11089">
                  <c:v>32.42</c:v>
                </c:pt>
                <c:pt idx="11090">
                  <c:v>33.130000000000003</c:v>
                </c:pt>
                <c:pt idx="11091">
                  <c:v>10.46</c:v>
                </c:pt>
                <c:pt idx="11092">
                  <c:v>1158.1500000000001</c:v>
                </c:pt>
                <c:pt idx="11093">
                  <c:v>1043.1199999999999</c:v>
                </c:pt>
                <c:pt idx="11094">
                  <c:v>33</c:v>
                </c:pt>
                <c:pt idx="11095">
                  <c:v>1395.49</c:v>
                </c:pt>
                <c:pt idx="11096">
                  <c:v>3071.14</c:v>
                </c:pt>
                <c:pt idx="11097">
                  <c:v>50</c:v>
                </c:pt>
                <c:pt idx="11098">
                  <c:v>1266</c:v>
                </c:pt>
                <c:pt idx="11099">
                  <c:v>6.76</c:v>
                </c:pt>
                <c:pt idx="11100">
                  <c:v>30.4</c:v>
                </c:pt>
                <c:pt idx="11101">
                  <c:v>85.77</c:v>
                </c:pt>
                <c:pt idx="11102">
                  <c:v>17.440000000000001</c:v>
                </c:pt>
                <c:pt idx="11103">
                  <c:v>9.2200000000000006</c:v>
                </c:pt>
                <c:pt idx="11104">
                  <c:v>46</c:v>
                </c:pt>
                <c:pt idx="11105">
                  <c:v>26.77</c:v>
                </c:pt>
                <c:pt idx="11106">
                  <c:v>25.77</c:v>
                </c:pt>
                <c:pt idx="11107">
                  <c:v>48</c:v>
                </c:pt>
                <c:pt idx="11108">
                  <c:v>9.1</c:v>
                </c:pt>
                <c:pt idx="11109">
                  <c:v>4.43</c:v>
                </c:pt>
                <c:pt idx="11110">
                  <c:v>10.93</c:v>
                </c:pt>
                <c:pt idx="11111">
                  <c:v>30.73</c:v>
                </c:pt>
                <c:pt idx="11112">
                  <c:v>17</c:v>
                </c:pt>
                <c:pt idx="11113">
                  <c:v>33</c:v>
                </c:pt>
                <c:pt idx="11114">
                  <c:v>33</c:v>
                </c:pt>
                <c:pt idx="11115">
                  <c:v>36</c:v>
                </c:pt>
                <c:pt idx="11116">
                  <c:v>8.18</c:v>
                </c:pt>
                <c:pt idx="11117">
                  <c:v>28.96</c:v>
                </c:pt>
                <c:pt idx="11118">
                  <c:v>43</c:v>
                </c:pt>
                <c:pt idx="11119">
                  <c:v>67</c:v>
                </c:pt>
                <c:pt idx="11120">
                  <c:v>148.63999999999999</c:v>
                </c:pt>
                <c:pt idx="11121">
                  <c:v>89.32</c:v>
                </c:pt>
                <c:pt idx="11122">
                  <c:v>32.31</c:v>
                </c:pt>
                <c:pt idx="11123">
                  <c:v>122.38</c:v>
                </c:pt>
                <c:pt idx="11124">
                  <c:v>33</c:v>
                </c:pt>
                <c:pt idx="11125">
                  <c:v>18.87</c:v>
                </c:pt>
                <c:pt idx="11126">
                  <c:v>13.34</c:v>
                </c:pt>
                <c:pt idx="11127">
                  <c:v>29</c:v>
                </c:pt>
                <c:pt idx="11128">
                  <c:v>32</c:v>
                </c:pt>
                <c:pt idx="11129">
                  <c:v>39</c:v>
                </c:pt>
                <c:pt idx="11130">
                  <c:v>50.07</c:v>
                </c:pt>
                <c:pt idx="11131">
                  <c:v>8.89</c:v>
                </c:pt>
                <c:pt idx="11132">
                  <c:v>60.62</c:v>
                </c:pt>
                <c:pt idx="11133">
                  <c:v>16.84</c:v>
                </c:pt>
                <c:pt idx="11134">
                  <c:v>24.93</c:v>
                </c:pt>
                <c:pt idx="11135">
                  <c:v>13.99</c:v>
                </c:pt>
                <c:pt idx="11136">
                  <c:v>130</c:v>
                </c:pt>
                <c:pt idx="11137">
                  <c:v>1251</c:v>
                </c:pt>
                <c:pt idx="11138">
                  <c:v>156</c:v>
                </c:pt>
                <c:pt idx="11139">
                  <c:v>16</c:v>
                </c:pt>
                <c:pt idx="11140">
                  <c:v>47</c:v>
                </c:pt>
                <c:pt idx="11141">
                  <c:v>52</c:v>
                </c:pt>
                <c:pt idx="11142">
                  <c:v>182</c:v>
                </c:pt>
                <c:pt idx="11143">
                  <c:v>39</c:v>
                </c:pt>
                <c:pt idx="11144">
                  <c:v>22</c:v>
                </c:pt>
                <c:pt idx="11145">
                  <c:v>5.37</c:v>
                </c:pt>
                <c:pt idx="11146">
                  <c:v>6.81</c:v>
                </c:pt>
                <c:pt idx="11147">
                  <c:v>33</c:v>
                </c:pt>
                <c:pt idx="11148">
                  <c:v>18</c:v>
                </c:pt>
                <c:pt idx="11149">
                  <c:v>77</c:v>
                </c:pt>
                <c:pt idx="11150">
                  <c:v>46</c:v>
                </c:pt>
                <c:pt idx="11151">
                  <c:v>47</c:v>
                </c:pt>
                <c:pt idx="11152">
                  <c:v>46.33</c:v>
                </c:pt>
                <c:pt idx="11153">
                  <c:v>33</c:v>
                </c:pt>
                <c:pt idx="11154">
                  <c:v>22</c:v>
                </c:pt>
                <c:pt idx="11155">
                  <c:v>25.88</c:v>
                </c:pt>
                <c:pt idx="11156">
                  <c:v>43</c:v>
                </c:pt>
                <c:pt idx="11157">
                  <c:v>32.08</c:v>
                </c:pt>
                <c:pt idx="11158">
                  <c:v>6.78</c:v>
                </c:pt>
                <c:pt idx="11159">
                  <c:v>17.809999999999999</c:v>
                </c:pt>
                <c:pt idx="11160">
                  <c:v>10.41</c:v>
                </c:pt>
                <c:pt idx="11161">
                  <c:v>13.94</c:v>
                </c:pt>
                <c:pt idx="11162">
                  <c:v>30.43</c:v>
                </c:pt>
                <c:pt idx="11163">
                  <c:v>21.36</c:v>
                </c:pt>
                <c:pt idx="11164">
                  <c:v>68.44</c:v>
                </c:pt>
                <c:pt idx="11165">
                  <c:v>27</c:v>
                </c:pt>
                <c:pt idx="11166">
                  <c:v>39</c:v>
                </c:pt>
                <c:pt idx="11167">
                  <c:v>113</c:v>
                </c:pt>
                <c:pt idx="11168">
                  <c:v>448.97</c:v>
                </c:pt>
                <c:pt idx="11169">
                  <c:v>21.79</c:v>
                </c:pt>
                <c:pt idx="11170">
                  <c:v>9.1199999999999992</c:v>
                </c:pt>
                <c:pt idx="11171">
                  <c:v>19.96</c:v>
                </c:pt>
                <c:pt idx="11172">
                  <c:v>60.4</c:v>
                </c:pt>
                <c:pt idx="11173">
                  <c:v>11.44</c:v>
                </c:pt>
                <c:pt idx="11174">
                  <c:v>39.520000000000003</c:v>
                </c:pt>
                <c:pt idx="11175">
                  <c:v>37.57</c:v>
                </c:pt>
                <c:pt idx="11176">
                  <c:v>16.36</c:v>
                </c:pt>
                <c:pt idx="11177">
                  <c:v>19.55</c:v>
                </c:pt>
                <c:pt idx="11178">
                  <c:v>255.9</c:v>
                </c:pt>
                <c:pt idx="11179">
                  <c:v>26.3</c:v>
                </c:pt>
                <c:pt idx="11180">
                  <c:v>11.82</c:v>
                </c:pt>
                <c:pt idx="11181">
                  <c:v>7.2</c:v>
                </c:pt>
                <c:pt idx="11182">
                  <c:v>43.92</c:v>
                </c:pt>
                <c:pt idx="11183">
                  <c:v>20.64</c:v>
                </c:pt>
                <c:pt idx="11184">
                  <c:v>41</c:v>
                </c:pt>
                <c:pt idx="11185">
                  <c:v>920.71</c:v>
                </c:pt>
                <c:pt idx="11186">
                  <c:v>24</c:v>
                </c:pt>
                <c:pt idx="11187">
                  <c:v>46</c:v>
                </c:pt>
                <c:pt idx="11188">
                  <c:v>66.849999999999994</c:v>
                </c:pt>
                <c:pt idx="11189">
                  <c:v>66.75</c:v>
                </c:pt>
                <c:pt idx="11190">
                  <c:v>18.09</c:v>
                </c:pt>
                <c:pt idx="11191">
                  <c:v>51.65</c:v>
                </c:pt>
                <c:pt idx="11192">
                  <c:v>15.9</c:v>
                </c:pt>
                <c:pt idx="11193">
                  <c:v>6.11</c:v>
                </c:pt>
                <c:pt idx="11194">
                  <c:v>782.42</c:v>
                </c:pt>
                <c:pt idx="11195">
                  <c:v>144</c:v>
                </c:pt>
                <c:pt idx="11196">
                  <c:v>41</c:v>
                </c:pt>
                <c:pt idx="11197">
                  <c:v>35</c:v>
                </c:pt>
                <c:pt idx="11198">
                  <c:v>13.94</c:v>
                </c:pt>
                <c:pt idx="11199">
                  <c:v>38.28</c:v>
                </c:pt>
                <c:pt idx="11200">
                  <c:v>9.68</c:v>
                </c:pt>
                <c:pt idx="11201">
                  <c:v>2218.73</c:v>
                </c:pt>
                <c:pt idx="11202">
                  <c:v>15</c:v>
                </c:pt>
                <c:pt idx="11203">
                  <c:v>9.1300000000000008</c:v>
                </c:pt>
                <c:pt idx="11204">
                  <c:v>17.309999999999999</c:v>
                </c:pt>
                <c:pt idx="11205">
                  <c:v>27</c:v>
                </c:pt>
                <c:pt idx="11206">
                  <c:v>60</c:v>
                </c:pt>
                <c:pt idx="11207">
                  <c:v>1808.62</c:v>
                </c:pt>
                <c:pt idx="11208">
                  <c:v>7.45</c:v>
                </c:pt>
                <c:pt idx="11209">
                  <c:v>26.83</c:v>
                </c:pt>
                <c:pt idx="11210">
                  <c:v>25.88</c:v>
                </c:pt>
                <c:pt idx="11211">
                  <c:v>26.89</c:v>
                </c:pt>
                <c:pt idx="11212">
                  <c:v>20.6</c:v>
                </c:pt>
                <c:pt idx="11213">
                  <c:v>83.94</c:v>
                </c:pt>
                <c:pt idx="11214">
                  <c:v>596.33000000000004</c:v>
                </c:pt>
                <c:pt idx="11215">
                  <c:v>33</c:v>
                </c:pt>
                <c:pt idx="11216">
                  <c:v>197</c:v>
                </c:pt>
                <c:pt idx="11217">
                  <c:v>1433.98</c:v>
                </c:pt>
                <c:pt idx="11218">
                  <c:v>8.32</c:v>
                </c:pt>
                <c:pt idx="11219">
                  <c:v>481</c:v>
                </c:pt>
                <c:pt idx="11220">
                  <c:v>40.380000000000003</c:v>
                </c:pt>
                <c:pt idx="11221">
                  <c:v>28.22</c:v>
                </c:pt>
                <c:pt idx="11222">
                  <c:v>12.94</c:v>
                </c:pt>
                <c:pt idx="11223">
                  <c:v>38.07</c:v>
                </c:pt>
                <c:pt idx="11224">
                  <c:v>22.7</c:v>
                </c:pt>
                <c:pt idx="11225">
                  <c:v>57.68</c:v>
                </c:pt>
                <c:pt idx="11226">
                  <c:v>1630.36</c:v>
                </c:pt>
                <c:pt idx="11227">
                  <c:v>916.75</c:v>
                </c:pt>
                <c:pt idx="11228">
                  <c:v>18.8</c:v>
                </c:pt>
                <c:pt idx="11229">
                  <c:v>12.76</c:v>
                </c:pt>
                <c:pt idx="11230">
                  <c:v>12.28</c:v>
                </c:pt>
                <c:pt idx="11231">
                  <c:v>15</c:v>
                </c:pt>
                <c:pt idx="11232">
                  <c:v>29</c:v>
                </c:pt>
                <c:pt idx="11233">
                  <c:v>3195.01</c:v>
                </c:pt>
                <c:pt idx="11234">
                  <c:v>37</c:v>
                </c:pt>
                <c:pt idx="11235">
                  <c:v>725.32</c:v>
                </c:pt>
                <c:pt idx="11236">
                  <c:v>1248.0899999999999</c:v>
                </c:pt>
                <c:pt idx="11237">
                  <c:v>16.489999999999998</c:v>
                </c:pt>
                <c:pt idx="11238">
                  <c:v>16.649999999999999</c:v>
                </c:pt>
                <c:pt idx="11239">
                  <c:v>27.22</c:v>
                </c:pt>
                <c:pt idx="11240">
                  <c:v>38.18</c:v>
                </c:pt>
                <c:pt idx="11241">
                  <c:v>41</c:v>
                </c:pt>
                <c:pt idx="11242">
                  <c:v>49</c:v>
                </c:pt>
                <c:pt idx="11243">
                  <c:v>21</c:v>
                </c:pt>
                <c:pt idx="11244">
                  <c:v>37.979999999999997</c:v>
                </c:pt>
                <c:pt idx="11245">
                  <c:v>21.18</c:v>
                </c:pt>
                <c:pt idx="11246">
                  <c:v>50</c:v>
                </c:pt>
                <c:pt idx="11247">
                  <c:v>50</c:v>
                </c:pt>
                <c:pt idx="11248">
                  <c:v>25.98</c:v>
                </c:pt>
                <c:pt idx="11249">
                  <c:v>21.42</c:v>
                </c:pt>
                <c:pt idx="11250">
                  <c:v>7.49</c:v>
                </c:pt>
                <c:pt idx="11251">
                  <c:v>39.89</c:v>
                </c:pt>
                <c:pt idx="11252">
                  <c:v>4.49</c:v>
                </c:pt>
                <c:pt idx="11253">
                  <c:v>40.96</c:v>
                </c:pt>
                <c:pt idx="11254">
                  <c:v>41</c:v>
                </c:pt>
                <c:pt idx="11255">
                  <c:v>43.89</c:v>
                </c:pt>
                <c:pt idx="11256">
                  <c:v>24.01</c:v>
                </c:pt>
                <c:pt idx="11257">
                  <c:v>58</c:v>
                </c:pt>
                <c:pt idx="11258">
                  <c:v>19.28</c:v>
                </c:pt>
                <c:pt idx="11259">
                  <c:v>8.0299999999999994</c:v>
                </c:pt>
                <c:pt idx="11260">
                  <c:v>50.91</c:v>
                </c:pt>
                <c:pt idx="11261">
                  <c:v>13.99</c:v>
                </c:pt>
                <c:pt idx="11262">
                  <c:v>32</c:v>
                </c:pt>
                <c:pt idx="11263">
                  <c:v>36</c:v>
                </c:pt>
                <c:pt idx="11264">
                  <c:v>33</c:v>
                </c:pt>
                <c:pt idx="11265">
                  <c:v>9.6300000000000008</c:v>
                </c:pt>
                <c:pt idx="11266">
                  <c:v>7.54</c:v>
                </c:pt>
                <c:pt idx="11267">
                  <c:v>52</c:v>
                </c:pt>
                <c:pt idx="11268">
                  <c:v>59</c:v>
                </c:pt>
                <c:pt idx="11269">
                  <c:v>13.91</c:v>
                </c:pt>
                <c:pt idx="11270">
                  <c:v>8.58</c:v>
                </c:pt>
                <c:pt idx="11271">
                  <c:v>143.57</c:v>
                </c:pt>
                <c:pt idx="11272">
                  <c:v>21.57</c:v>
                </c:pt>
                <c:pt idx="11273">
                  <c:v>10.08</c:v>
                </c:pt>
                <c:pt idx="11274">
                  <c:v>12.23</c:v>
                </c:pt>
                <c:pt idx="11275">
                  <c:v>12.78</c:v>
                </c:pt>
                <c:pt idx="11276">
                  <c:v>23.29</c:v>
                </c:pt>
                <c:pt idx="11277">
                  <c:v>7.66</c:v>
                </c:pt>
                <c:pt idx="11278">
                  <c:v>83</c:v>
                </c:pt>
                <c:pt idx="11279">
                  <c:v>59</c:v>
                </c:pt>
                <c:pt idx="11280">
                  <c:v>43</c:v>
                </c:pt>
                <c:pt idx="11281">
                  <c:v>127</c:v>
                </c:pt>
                <c:pt idx="11282">
                  <c:v>23</c:v>
                </c:pt>
                <c:pt idx="11283">
                  <c:v>40</c:v>
                </c:pt>
                <c:pt idx="11284">
                  <c:v>14.03</c:v>
                </c:pt>
                <c:pt idx="11285">
                  <c:v>30.47</c:v>
                </c:pt>
                <c:pt idx="11286">
                  <c:v>65</c:v>
                </c:pt>
                <c:pt idx="11287">
                  <c:v>125</c:v>
                </c:pt>
                <c:pt idx="11288">
                  <c:v>6.4</c:v>
                </c:pt>
                <c:pt idx="11289">
                  <c:v>182</c:v>
                </c:pt>
                <c:pt idx="11290">
                  <c:v>28</c:v>
                </c:pt>
                <c:pt idx="11291">
                  <c:v>28</c:v>
                </c:pt>
                <c:pt idx="11292">
                  <c:v>17</c:v>
                </c:pt>
                <c:pt idx="11293">
                  <c:v>21.62</c:v>
                </c:pt>
                <c:pt idx="11294">
                  <c:v>38.869999999999997</c:v>
                </c:pt>
                <c:pt idx="11295">
                  <c:v>134</c:v>
                </c:pt>
                <c:pt idx="11296">
                  <c:v>106.28</c:v>
                </c:pt>
                <c:pt idx="11297">
                  <c:v>26.88</c:v>
                </c:pt>
                <c:pt idx="11298">
                  <c:v>29.05</c:v>
                </c:pt>
                <c:pt idx="11299">
                  <c:v>8.32</c:v>
                </c:pt>
                <c:pt idx="11300">
                  <c:v>22.37</c:v>
                </c:pt>
                <c:pt idx="11301">
                  <c:v>13.16</c:v>
                </c:pt>
                <c:pt idx="11302">
                  <c:v>50.08</c:v>
                </c:pt>
                <c:pt idx="11303">
                  <c:v>6.13</c:v>
                </c:pt>
                <c:pt idx="11304">
                  <c:v>21.74</c:v>
                </c:pt>
                <c:pt idx="11305">
                  <c:v>150</c:v>
                </c:pt>
                <c:pt idx="11306">
                  <c:v>20.97</c:v>
                </c:pt>
                <c:pt idx="11307">
                  <c:v>8.1199999999999992</c:v>
                </c:pt>
                <c:pt idx="11308">
                  <c:v>34.07</c:v>
                </c:pt>
                <c:pt idx="11309">
                  <c:v>11.52</c:v>
                </c:pt>
                <c:pt idx="11310">
                  <c:v>9.39</c:v>
                </c:pt>
                <c:pt idx="11311">
                  <c:v>11.5</c:v>
                </c:pt>
                <c:pt idx="11312">
                  <c:v>12.98</c:v>
                </c:pt>
                <c:pt idx="11313">
                  <c:v>39.049999999999997</c:v>
                </c:pt>
                <c:pt idx="11314">
                  <c:v>17.43</c:v>
                </c:pt>
                <c:pt idx="11315">
                  <c:v>13.55</c:v>
                </c:pt>
                <c:pt idx="11316">
                  <c:v>12.53</c:v>
                </c:pt>
                <c:pt idx="11317">
                  <c:v>18.21</c:v>
                </c:pt>
                <c:pt idx="11318">
                  <c:v>50</c:v>
                </c:pt>
                <c:pt idx="11319">
                  <c:v>8.5299999999999994</c:v>
                </c:pt>
                <c:pt idx="11320">
                  <c:v>13.6</c:v>
                </c:pt>
                <c:pt idx="11321">
                  <c:v>10.91</c:v>
                </c:pt>
                <c:pt idx="11322">
                  <c:v>66</c:v>
                </c:pt>
                <c:pt idx="11323">
                  <c:v>33</c:v>
                </c:pt>
                <c:pt idx="11324">
                  <c:v>18</c:v>
                </c:pt>
                <c:pt idx="11325">
                  <c:v>183</c:v>
                </c:pt>
                <c:pt idx="11326">
                  <c:v>1880.95</c:v>
                </c:pt>
                <c:pt idx="11327">
                  <c:v>9.65</c:v>
                </c:pt>
                <c:pt idx="11328">
                  <c:v>5.6</c:v>
                </c:pt>
                <c:pt idx="11329">
                  <c:v>15.67</c:v>
                </c:pt>
                <c:pt idx="11330">
                  <c:v>4.72</c:v>
                </c:pt>
                <c:pt idx="11331">
                  <c:v>8.4700000000000006</c:v>
                </c:pt>
                <c:pt idx="11332">
                  <c:v>14.85</c:v>
                </c:pt>
                <c:pt idx="11333">
                  <c:v>10.88</c:v>
                </c:pt>
                <c:pt idx="11334">
                  <c:v>16</c:v>
                </c:pt>
                <c:pt idx="11335">
                  <c:v>1138.79</c:v>
                </c:pt>
                <c:pt idx="11336">
                  <c:v>917.45</c:v>
                </c:pt>
                <c:pt idx="11337">
                  <c:v>25.1</c:v>
                </c:pt>
                <c:pt idx="11338">
                  <c:v>18.170000000000002</c:v>
                </c:pt>
                <c:pt idx="11339">
                  <c:v>24.04</c:v>
                </c:pt>
                <c:pt idx="11340">
                  <c:v>2023.68</c:v>
                </c:pt>
                <c:pt idx="11341">
                  <c:v>3785.78</c:v>
                </c:pt>
                <c:pt idx="11342">
                  <c:v>576</c:v>
                </c:pt>
                <c:pt idx="11343">
                  <c:v>1225.33</c:v>
                </c:pt>
                <c:pt idx="11344">
                  <c:v>4863.62</c:v>
                </c:pt>
                <c:pt idx="11345">
                  <c:v>1946.57</c:v>
                </c:pt>
                <c:pt idx="11346">
                  <c:v>29</c:v>
                </c:pt>
                <c:pt idx="11347">
                  <c:v>220.38</c:v>
                </c:pt>
                <c:pt idx="11348">
                  <c:v>46.29</c:v>
                </c:pt>
                <c:pt idx="11349">
                  <c:v>22.28</c:v>
                </c:pt>
                <c:pt idx="11350">
                  <c:v>22</c:v>
                </c:pt>
                <c:pt idx="11351">
                  <c:v>40</c:v>
                </c:pt>
                <c:pt idx="11352">
                  <c:v>1436.98</c:v>
                </c:pt>
                <c:pt idx="11353">
                  <c:v>55.55</c:v>
                </c:pt>
                <c:pt idx="11354">
                  <c:v>230.87</c:v>
                </c:pt>
                <c:pt idx="11355">
                  <c:v>34.340000000000003</c:v>
                </c:pt>
                <c:pt idx="11356">
                  <c:v>5.69</c:v>
                </c:pt>
                <c:pt idx="11357">
                  <c:v>21.72</c:v>
                </c:pt>
                <c:pt idx="11358">
                  <c:v>27.26</c:v>
                </c:pt>
                <c:pt idx="11359">
                  <c:v>33.28</c:v>
                </c:pt>
                <c:pt idx="11360">
                  <c:v>6107.23</c:v>
                </c:pt>
                <c:pt idx="11361">
                  <c:v>2840.15</c:v>
                </c:pt>
                <c:pt idx="11362">
                  <c:v>12.87</c:v>
                </c:pt>
                <c:pt idx="11363">
                  <c:v>10.16</c:v>
                </c:pt>
                <c:pt idx="11364">
                  <c:v>41.98</c:v>
                </c:pt>
                <c:pt idx="11365">
                  <c:v>10.119999999999999</c:v>
                </c:pt>
                <c:pt idx="11366">
                  <c:v>46.03</c:v>
                </c:pt>
                <c:pt idx="11367">
                  <c:v>24.62</c:v>
                </c:pt>
                <c:pt idx="11368">
                  <c:v>2282.36</c:v>
                </c:pt>
                <c:pt idx="11369">
                  <c:v>41</c:v>
                </c:pt>
                <c:pt idx="11370">
                  <c:v>1560.2</c:v>
                </c:pt>
                <c:pt idx="11371">
                  <c:v>43</c:v>
                </c:pt>
                <c:pt idx="11372">
                  <c:v>27</c:v>
                </c:pt>
                <c:pt idx="11373">
                  <c:v>23.93</c:v>
                </c:pt>
                <c:pt idx="11374">
                  <c:v>51.42</c:v>
                </c:pt>
                <c:pt idx="11375">
                  <c:v>15.32</c:v>
                </c:pt>
                <c:pt idx="11376">
                  <c:v>30.85</c:v>
                </c:pt>
                <c:pt idx="11377">
                  <c:v>3328.77</c:v>
                </c:pt>
                <c:pt idx="11378">
                  <c:v>2544.7600000000002</c:v>
                </c:pt>
                <c:pt idx="11379">
                  <c:v>2572.91</c:v>
                </c:pt>
                <c:pt idx="11380">
                  <c:v>30.82</c:v>
                </c:pt>
                <c:pt idx="11381">
                  <c:v>17.66</c:v>
                </c:pt>
                <c:pt idx="11382">
                  <c:v>12.98</c:v>
                </c:pt>
                <c:pt idx="11383">
                  <c:v>22.58</c:v>
                </c:pt>
                <c:pt idx="11384">
                  <c:v>67.489999999999995</c:v>
                </c:pt>
                <c:pt idx="11385">
                  <c:v>27.63</c:v>
                </c:pt>
                <c:pt idx="11386">
                  <c:v>33</c:v>
                </c:pt>
                <c:pt idx="11387">
                  <c:v>53</c:v>
                </c:pt>
                <c:pt idx="11388">
                  <c:v>66</c:v>
                </c:pt>
                <c:pt idx="11389">
                  <c:v>31.5</c:v>
                </c:pt>
                <c:pt idx="11390">
                  <c:v>6.22</c:v>
                </c:pt>
                <c:pt idx="11391">
                  <c:v>46.46</c:v>
                </c:pt>
                <c:pt idx="11392">
                  <c:v>63</c:v>
                </c:pt>
                <c:pt idx="11393">
                  <c:v>55</c:v>
                </c:pt>
                <c:pt idx="11394">
                  <c:v>40</c:v>
                </c:pt>
                <c:pt idx="11395">
                  <c:v>45</c:v>
                </c:pt>
                <c:pt idx="11396">
                  <c:v>15.19</c:v>
                </c:pt>
                <c:pt idx="11397">
                  <c:v>9.07</c:v>
                </c:pt>
                <c:pt idx="11398">
                  <c:v>20.45</c:v>
                </c:pt>
                <c:pt idx="11399">
                  <c:v>24.44</c:v>
                </c:pt>
                <c:pt idx="11400">
                  <c:v>16.04</c:v>
                </c:pt>
                <c:pt idx="11401">
                  <c:v>16.97</c:v>
                </c:pt>
                <c:pt idx="11402">
                  <c:v>27</c:v>
                </c:pt>
                <c:pt idx="11403">
                  <c:v>14.51</c:v>
                </c:pt>
                <c:pt idx="11404">
                  <c:v>77.790000000000006</c:v>
                </c:pt>
                <c:pt idx="11405">
                  <c:v>145.54</c:v>
                </c:pt>
                <c:pt idx="11406">
                  <c:v>7.52</c:v>
                </c:pt>
                <c:pt idx="11407">
                  <c:v>69</c:v>
                </c:pt>
                <c:pt idx="11408">
                  <c:v>38</c:v>
                </c:pt>
                <c:pt idx="11409">
                  <c:v>29</c:v>
                </c:pt>
                <c:pt idx="11410">
                  <c:v>50</c:v>
                </c:pt>
                <c:pt idx="11411">
                  <c:v>185</c:v>
                </c:pt>
                <c:pt idx="11412">
                  <c:v>131</c:v>
                </c:pt>
                <c:pt idx="11413">
                  <c:v>23</c:v>
                </c:pt>
                <c:pt idx="11414">
                  <c:v>22.19</c:v>
                </c:pt>
                <c:pt idx="11415">
                  <c:v>42.82</c:v>
                </c:pt>
                <c:pt idx="11416">
                  <c:v>39.950000000000003</c:v>
                </c:pt>
                <c:pt idx="11417">
                  <c:v>16.079999999999998</c:v>
                </c:pt>
                <c:pt idx="11418">
                  <c:v>28.85</c:v>
                </c:pt>
                <c:pt idx="11419">
                  <c:v>46.56</c:v>
                </c:pt>
                <c:pt idx="11420">
                  <c:v>20.92</c:v>
                </c:pt>
                <c:pt idx="11421">
                  <c:v>46.5</c:v>
                </c:pt>
                <c:pt idx="11422">
                  <c:v>13.13</c:v>
                </c:pt>
                <c:pt idx="11423">
                  <c:v>21.55</c:v>
                </c:pt>
                <c:pt idx="11424">
                  <c:v>41</c:v>
                </c:pt>
                <c:pt idx="11425">
                  <c:v>12.62</c:v>
                </c:pt>
                <c:pt idx="11426">
                  <c:v>10.7</c:v>
                </c:pt>
                <c:pt idx="11427">
                  <c:v>30.7</c:v>
                </c:pt>
                <c:pt idx="11428">
                  <c:v>8.61</c:v>
                </c:pt>
                <c:pt idx="11429">
                  <c:v>43.96</c:v>
                </c:pt>
                <c:pt idx="11430">
                  <c:v>18.47</c:v>
                </c:pt>
                <c:pt idx="11431">
                  <c:v>28.47</c:v>
                </c:pt>
                <c:pt idx="11432">
                  <c:v>26</c:v>
                </c:pt>
                <c:pt idx="11433">
                  <c:v>168</c:v>
                </c:pt>
                <c:pt idx="11434">
                  <c:v>10.039999999999999</c:v>
                </c:pt>
                <c:pt idx="11435">
                  <c:v>31.44</c:v>
                </c:pt>
                <c:pt idx="11436">
                  <c:v>190</c:v>
                </c:pt>
                <c:pt idx="11437">
                  <c:v>1377</c:v>
                </c:pt>
                <c:pt idx="11438">
                  <c:v>180</c:v>
                </c:pt>
                <c:pt idx="11439">
                  <c:v>11.98</c:v>
                </c:pt>
                <c:pt idx="11440">
                  <c:v>11.91</c:v>
                </c:pt>
                <c:pt idx="11441">
                  <c:v>96</c:v>
                </c:pt>
                <c:pt idx="11442">
                  <c:v>28</c:v>
                </c:pt>
                <c:pt idx="11443">
                  <c:v>11.37</c:v>
                </c:pt>
                <c:pt idx="11444">
                  <c:v>21.54</c:v>
                </c:pt>
                <c:pt idx="11445">
                  <c:v>5.23</c:v>
                </c:pt>
                <c:pt idx="11446">
                  <c:v>26</c:v>
                </c:pt>
                <c:pt idx="11447">
                  <c:v>229</c:v>
                </c:pt>
                <c:pt idx="11448">
                  <c:v>45</c:v>
                </c:pt>
                <c:pt idx="11449">
                  <c:v>43</c:v>
                </c:pt>
                <c:pt idx="11450">
                  <c:v>37</c:v>
                </c:pt>
                <c:pt idx="11451">
                  <c:v>38.08</c:v>
                </c:pt>
                <c:pt idx="11452">
                  <c:v>6.46</c:v>
                </c:pt>
                <c:pt idx="11453">
                  <c:v>39.19</c:v>
                </c:pt>
                <c:pt idx="11454">
                  <c:v>35.08</c:v>
                </c:pt>
                <c:pt idx="11455">
                  <c:v>25.63</c:v>
                </c:pt>
                <c:pt idx="11456">
                  <c:v>8.3699999999999992</c:v>
                </c:pt>
                <c:pt idx="11457">
                  <c:v>10.32</c:v>
                </c:pt>
                <c:pt idx="11458">
                  <c:v>49.94</c:v>
                </c:pt>
                <c:pt idx="11459">
                  <c:v>14.16</c:v>
                </c:pt>
                <c:pt idx="11460">
                  <c:v>32.520000000000003</c:v>
                </c:pt>
                <c:pt idx="11461">
                  <c:v>21.76</c:v>
                </c:pt>
                <c:pt idx="11462">
                  <c:v>32.75</c:v>
                </c:pt>
                <c:pt idx="11463">
                  <c:v>18.649999999999999</c:v>
                </c:pt>
                <c:pt idx="11464">
                  <c:v>22.24</c:v>
                </c:pt>
                <c:pt idx="11465">
                  <c:v>194</c:v>
                </c:pt>
                <c:pt idx="11466">
                  <c:v>45</c:v>
                </c:pt>
                <c:pt idx="11467">
                  <c:v>39.17</c:v>
                </c:pt>
                <c:pt idx="11468">
                  <c:v>6.11</c:v>
                </c:pt>
                <c:pt idx="11469">
                  <c:v>30.75</c:v>
                </c:pt>
                <c:pt idx="11470">
                  <c:v>17</c:v>
                </c:pt>
                <c:pt idx="11471">
                  <c:v>197</c:v>
                </c:pt>
                <c:pt idx="11472">
                  <c:v>21.81</c:v>
                </c:pt>
                <c:pt idx="11473">
                  <c:v>10.28</c:v>
                </c:pt>
                <c:pt idx="11474">
                  <c:v>25.98</c:v>
                </c:pt>
                <c:pt idx="11475">
                  <c:v>43.38</c:v>
                </c:pt>
                <c:pt idx="11476">
                  <c:v>41.75</c:v>
                </c:pt>
                <c:pt idx="11477">
                  <c:v>46.09</c:v>
                </c:pt>
                <c:pt idx="11478">
                  <c:v>49.05</c:v>
                </c:pt>
                <c:pt idx="11479">
                  <c:v>81</c:v>
                </c:pt>
                <c:pt idx="11480">
                  <c:v>45</c:v>
                </c:pt>
                <c:pt idx="11481">
                  <c:v>13.63</c:v>
                </c:pt>
                <c:pt idx="11482">
                  <c:v>15.41</c:v>
                </c:pt>
                <c:pt idx="11483">
                  <c:v>27.59</c:v>
                </c:pt>
                <c:pt idx="11484">
                  <c:v>24.99</c:v>
                </c:pt>
                <c:pt idx="11485">
                  <c:v>44</c:v>
                </c:pt>
                <c:pt idx="11486">
                  <c:v>198</c:v>
                </c:pt>
                <c:pt idx="11487">
                  <c:v>30.59</c:v>
                </c:pt>
                <c:pt idx="11488">
                  <c:v>12.3</c:v>
                </c:pt>
                <c:pt idx="11489">
                  <c:v>24.23</c:v>
                </c:pt>
                <c:pt idx="11490">
                  <c:v>157</c:v>
                </c:pt>
                <c:pt idx="11491">
                  <c:v>45</c:v>
                </c:pt>
                <c:pt idx="11492">
                  <c:v>165</c:v>
                </c:pt>
                <c:pt idx="11493">
                  <c:v>12.86</c:v>
                </c:pt>
                <c:pt idx="11494">
                  <c:v>59.98</c:v>
                </c:pt>
                <c:pt idx="11495">
                  <c:v>27.69</c:v>
                </c:pt>
                <c:pt idx="11496">
                  <c:v>8.41</c:v>
                </c:pt>
                <c:pt idx="11497">
                  <c:v>50.36</c:v>
                </c:pt>
                <c:pt idx="11498">
                  <c:v>15.37</c:v>
                </c:pt>
                <c:pt idx="11499">
                  <c:v>6.67</c:v>
                </c:pt>
                <c:pt idx="11500">
                  <c:v>12.39</c:v>
                </c:pt>
                <c:pt idx="11501">
                  <c:v>4.2300000000000004</c:v>
                </c:pt>
                <c:pt idx="11502">
                  <c:v>11.96</c:v>
                </c:pt>
                <c:pt idx="11503">
                  <c:v>21.35</c:v>
                </c:pt>
                <c:pt idx="11504">
                  <c:v>55.95</c:v>
                </c:pt>
                <c:pt idx="11505">
                  <c:v>17</c:v>
                </c:pt>
                <c:pt idx="11506">
                  <c:v>21</c:v>
                </c:pt>
                <c:pt idx="11507">
                  <c:v>12.51</c:v>
                </c:pt>
                <c:pt idx="11508">
                  <c:v>29.06</c:v>
                </c:pt>
                <c:pt idx="11509">
                  <c:v>33.229999999999997</c:v>
                </c:pt>
                <c:pt idx="11510">
                  <c:v>33.729999999999997</c:v>
                </c:pt>
                <c:pt idx="11511">
                  <c:v>76</c:v>
                </c:pt>
                <c:pt idx="11512">
                  <c:v>49</c:v>
                </c:pt>
                <c:pt idx="11513">
                  <c:v>34.76</c:v>
                </c:pt>
                <c:pt idx="11514">
                  <c:v>57.1</c:v>
                </c:pt>
                <c:pt idx="11515">
                  <c:v>24.67</c:v>
                </c:pt>
                <c:pt idx="11516">
                  <c:v>11.07</c:v>
                </c:pt>
                <c:pt idx="11517">
                  <c:v>4.96</c:v>
                </c:pt>
                <c:pt idx="11518">
                  <c:v>8.49</c:v>
                </c:pt>
                <c:pt idx="11519">
                  <c:v>189</c:v>
                </c:pt>
                <c:pt idx="11520">
                  <c:v>17</c:v>
                </c:pt>
                <c:pt idx="11521">
                  <c:v>20.84</c:v>
                </c:pt>
                <c:pt idx="11522">
                  <c:v>15.49</c:v>
                </c:pt>
                <c:pt idx="11523">
                  <c:v>0.1</c:v>
                </c:pt>
                <c:pt idx="11524">
                  <c:v>4.54</c:v>
                </c:pt>
                <c:pt idx="11525">
                  <c:v>22.63</c:v>
                </c:pt>
                <c:pt idx="11526">
                  <c:v>3.76</c:v>
                </c:pt>
                <c:pt idx="11527">
                  <c:v>24.17</c:v>
                </c:pt>
                <c:pt idx="11528">
                  <c:v>38.619999999999997</c:v>
                </c:pt>
                <c:pt idx="11529">
                  <c:v>28</c:v>
                </c:pt>
                <c:pt idx="11530">
                  <c:v>20.71</c:v>
                </c:pt>
                <c:pt idx="11531">
                  <c:v>21.45</c:v>
                </c:pt>
                <c:pt idx="11532">
                  <c:v>18.23</c:v>
                </c:pt>
                <c:pt idx="11533">
                  <c:v>25.2</c:v>
                </c:pt>
                <c:pt idx="11534">
                  <c:v>6.6</c:v>
                </c:pt>
                <c:pt idx="11535">
                  <c:v>9.06</c:v>
                </c:pt>
                <c:pt idx="11536">
                  <c:v>26.16</c:v>
                </c:pt>
                <c:pt idx="11537">
                  <c:v>13.64</c:v>
                </c:pt>
                <c:pt idx="11538">
                  <c:v>8.6</c:v>
                </c:pt>
                <c:pt idx="11539">
                  <c:v>28</c:v>
                </c:pt>
                <c:pt idx="11540">
                  <c:v>152</c:v>
                </c:pt>
                <c:pt idx="11541">
                  <c:v>34.82</c:v>
                </c:pt>
                <c:pt idx="11542">
                  <c:v>17.91</c:v>
                </c:pt>
                <c:pt idx="11543">
                  <c:v>38.450000000000003</c:v>
                </c:pt>
                <c:pt idx="11544">
                  <c:v>18.59</c:v>
                </c:pt>
                <c:pt idx="11545">
                  <c:v>22.25</c:v>
                </c:pt>
                <c:pt idx="11546">
                  <c:v>28.3</c:v>
                </c:pt>
                <c:pt idx="11547">
                  <c:v>11.55</c:v>
                </c:pt>
                <c:pt idx="11548">
                  <c:v>17.07</c:v>
                </c:pt>
                <c:pt idx="11549">
                  <c:v>12.87</c:v>
                </c:pt>
                <c:pt idx="11550">
                  <c:v>10.220000000000001</c:v>
                </c:pt>
                <c:pt idx="11551">
                  <c:v>33.270000000000003</c:v>
                </c:pt>
                <c:pt idx="11552">
                  <c:v>13.71</c:v>
                </c:pt>
                <c:pt idx="11553">
                  <c:v>64.010000000000005</c:v>
                </c:pt>
                <c:pt idx="11554">
                  <c:v>30</c:v>
                </c:pt>
                <c:pt idx="11555">
                  <c:v>18.46</c:v>
                </c:pt>
                <c:pt idx="11556">
                  <c:v>15.45</c:v>
                </c:pt>
                <c:pt idx="11557">
                  <c:v>8.8800000000000008</c:v>
                </c:pt>
                <c:pt idx="11558">
                  <c:v>13.42</c:v>
                </c:pt>
                <c:pt idx="11559">
                  <c:v>54.2</c:v>
                </c:pt>
                <c:pt idx="11560">
                  <c:v>84</c:v>
                </c:pt>
                <c:pt idx="11561">
                  <c:v>43</c:v>
                </c:pt>
                <c:pt idx="11562">
                  <c:v>88</c:v>
                </c:pt>
                <c:pt idx="11563">
                  <c:v>135</c:v>
                </c:pt>
                <c:pt idx="11564">
                  <c:v>24</c:v>
                </c:pt>
                <c:pt idx="11565">
                  <c:v>28.73</c:v>
                </c:pt>
                <c:pt idx="11566">
                  <c:v>33.47</c:v>
                </c:pt>
                <c:pt idx="11567">
                  <c:v>32.68</c:v>
                </c:pt>
                <c:pt idx="11568">
                  <c:v>67.83</c:v>
                </c:pt>
                <c:pt idx="11569">
                  <c:v>34.590000000000003</c:v>
                </c:pt>
                <c:pt idx="11570">
                  <c:v>246.04</c:v>
                </c:pt>
                <c:pt idx="11571">
                  <c:v>25.49</c:v>
                </c:pt>
                <c:pt idx="11572">
                  <c:v>82</c:v>
                </c:pt>
                <c:pt idx="11573">
                  <c:v>25</c:v>
                </c:pt>
                <c:pt idx="11574">
                  <c:v>20.67</c:v>
                </c:pt>
                <c:pt idx="11575">
                  <c:v>37.22</c:v>
                </c:pt>
                <c:pt idx="11576">
                  <c:v>107.34</c:v>
                </c:pt>
                <c:pt idx="11577">
                  <c:v>36</c:v>
                </c:pt>
                <c:pt idx="11578">
                  <c:v>21.15</c:v>
                </c:pt>
                <c:pt idx="11579">
                  <c:v>38</c:v>
                </c:pt>
                <c:pt idx="11580">
                  <c:v>9.99</c:v>
                </c:pt>
                <c:pt idx="11581">
                  <c:v>14.67</c:v>
                </c:pt>
                <c:pt idx="11582">
                  <c:v>31</c:v>
                </c:pt>
                <c:pt idx="11583">
                  <c:v>30</c:v>
                </c:pt>
                <c:pt idx="11584">
                  <c:v>1771</c:v>
                </c:pt>
                <c:pt idx="11585">
                  <c:v>173</c:v>
                </c:pt>
                <c:pt idx="11586">
                  <c:v>33.29</c:v>
                </c:pt>
                <c:pt idx="11587">
                  <c:v>39</c:v>
                </c:pt>
                <c:pt idx="11588">
                  <c:v>148</c:v>
                </c:pt>
                <c:pt idx="11589">
                  <c:v>160</c:v>
                </c:pt>
                <c:pt idx="11590">
                  <c:v>49</c:v>
                </c:pt>
                <c:pt idx="11591">
                  <c:v>9.33</c:v>
                </c:pt>
                <c:pt idx="11592">
                  <c:v>47.03</c:v>
                </c:pt>
                <c:pt idx="11593">
                  <c:v>177</c:v>
                </c:pt>
                <c:pt idx="11594">
                  <c:v>33</c:v>
                </c:pt>
                <c:pt idx="11595">
                  <c:v>93</c:v>
                </c:pt>
                <c:pt idx="11596">
                  <c:v>22.45</c:v>
                </c:pt>
                <c:pt idx="11597">
                  <c:v>81.239999999999995</c:v>
                </c:pt>
                <c:pt idx="11598">
                  <c:v>7.86</c:v>
                </c:pt>
                <c:pt idx="11599">
                  <c:v>106</c:v>
                </c:pt>
                <c:pt idx="11600">
                  <c:v>23.29</c:v>
                </c:pt>
                <c:pt idx="11601">
                  <c:v>323.75</c:v>
                </c:pt>
                <c:pt idx="11602">
                  <c:v>21.73</c:v>
                </c:pt>
                <c:pt idx="11603">
                  <c:v>10.59</c:v>
                </c:pt>
                <c:pt idx="11604">
                  <c:v>36.06</c:v>
                </c:pt>
                <c:pt idx="11605">
                  <c:v>42</c:v>
                </c:pt>
                <c:pt idx="11606">
                  <c:v>11.72</c:v>
                </c:pt>
                <c:pt idx="11607">
                  <c:v>25.55</c:v>
                </c:pt>
                <c:pt idx="11608">
                  <c:v>13.42</c:v>
                </c:pt>
                <c:pt idx="11609">
                  <c:v>24.53</c:v>
                </c:pt>
                <c:pt idx="11610">
                  <c:v>34.49</c:v>
                </c:pt>
                <c:pt idx="11611">
                  <c:v>14.31</c:v>
                </c:pt>
                <c:pt idx="11612">
                  <c:v>13.78</c:v>
                </c:pt>
                <c:pt idx="11613">
                  <c:v>28</c:v>
                </c:pt>
                <c:pt idx="11614">
                  <c:v>31</c:v>
                </c:pt>
                <c:pt idx="11615">
                  <c:v>38</c:v>
                </c:pt>
                <c:pt idx="11616">
                  <c:v>34</c:v>
                </c:pt>
                <c:pt idx="11617">
                  <c:v>67.52</c:v>
                </c:pt>
                <c:pt idx="11618">
                  <c:v>244.96</c:v>
                </c:pt>
                <c:pt idx="11619">
                  <c:v>98.21</c:v>
                </c:pt>
                <c:pt idx="11620">
                  <c:v>17.21</c:v>
                </c:pt>
                <c:pt idx="11621">
                  <c:v>16</c:v>
                </c:pt>
                <c:pt idx="11622">
                  <c:v>25.13</c:v>
                </c:pt>
                <c:pt idx="11623">
                  <c:v>13.38</c:v>
                </c:pt>
                <c:pt idx="11624">
                  <c:v>167</c:v>
                </c:pt>
                <c:pt idx="11625">
                  <c:v>37</c:v>
                </c:pt>
                <c:pt idx="11626">
                  <c:v>7.74</c:v>
                </c:pt>
                <c:pt idx="11627">
                  <c:v>17.55</c:v>
                </c:pt>
                <c:pt idx="11628">
                  <c:v>8.1999999999999993</c:v>
                </c:pt>
                <c:pt idx="11629">
                  <c:v>197</c:v>
                </c:pt>
                <c:pt idx="11630">
                  <c:v>5.89</c:v>
                </c:pt>
                <c:pt idx="11631">
                  <c:v>31.34</c:v>
                </c:pt>
                <c:pt idx="11632">
                  <c:v>10.039999999999999</c:v>
                </c:pt>
                <c:pt idx="11633">
                  <c:v>4.3</c:v>
                </c:pt>
                <c:pt idx="11634">
                  <c:v>40</c:v>
                </c:pt>
                <c:pt idx="11635">
                  <c:v>20.84</c:v>
                </c:pt>
                <c:pt idx="11636">
                  <c:v>5.24</c:v>
                </c:pt>
                <c:pt idx="11637">
                  <c:v>16.739999999999998</c:v>
                </c:pt>
                <c:pt idx="11638">
                  <c:v>9.0399999999999991</c:v>
                </c:pt>
                <c:pt idx="11639">
                  <c:v>5.55</c:v>
                </c:pt>
                <c:pt idx="11640">
                  <c:v>9.73</c:v>
                </c:pt>
                <c:pt idx="11641">
                  <c:v>54.73</c:v>
                </c:pt>
                <c:pt idx="11642">
                  <c:v>8.77</c:v>
                </c:pt>
                <c:pt idx="11643">
                  <c:v>14.81</c:v>
                </c:pt>
                <c:pt idx="11644">
                  <c:v>23.69</c:v>
                </c:pt>
                <c:pt idx="11645">
                  <c:v>63.02</c:v>
                </c:pt>
                <c:pt idx="11646">
                  <c:v>13.76</c:v>
                </c:pt>
                <c:pt idx="11647">
                  <c:v>24.39</c:v>
                </c:pt>
                <c:pt idx="11648">
                  <c:v>17.53</c:v>
                </c:pt>
                <c:pt idx="11649">
                  <c:v>40.869999999999997</c:v>
                </c:pt>
                <c:pt idx="11650">
                  <c:v>128</c:v>
                </c:pt>
                <c:pt idx="11651">
                  <c:v>93</c:v>
                </c:pt>
                <c:pt idx="11652">
                  <c:v>22</c:v>
                </c:pt>
                <c:pt idx="11653">
                  <c:v>7.07</c:v>
                </c:pt>
                <c:pt idx="11654">
                  <c:v>15.53</c:v>
                </c:pt>
                <c:pt idx="11655">
                  <c:v>15.09</c:v>
                </c:pt>
                <c:pt idx="11656">
                  <c:v>24.12</c:v>
                </c:pt>
                <c:pt idx="11657">
                  <c:v>8.15</c:v>
                </c:pt>
                <c:pt idx="11658">
                  <c:v>16.84</c:v>
                </c:pt>
                <c:pt idx="11659">
                  <c:v>33.75</c:v>
                </c:pt>
                <c:pt idx="11660">
                  <c:v>45</c:v>
                </c:pt>
                <c:pt idx="11661">
                  <c:v>25.99</c:v>
                </c:pt>
                <c:pt idx="11662">
                  <c:v>20.37</c:v>
                </c:pt>
                <c:pt idx="11663">
                  <c:v>18</c:v>
                </c:pt>
                <c:pt idx="11664">
                  <c:v>27</c:v>
                </c:pt>
                <c:pt idx="11665">
                  <c:v>28.1</c:v>
                </c:pt>
                <c:pt idx="11666">
                  <c:v>79.7</c:v>
                </c:pt>
                <c:pt idx="11667">
                  <c:v>25.09</c:v>
                </c:pt>
                <c:pt idx="11668">
                  <c:v>16.89</c:v>
                </c:pt>
                <c:pt idx="11669">
                  <c:v>18.7</c:v>
                </c:pt>
                <c:pt idx="11670">
                  <c:v>154</c:v>
                </c:pt>
                <c:pt idx="11671">
                  <c:v>133</c:v>
                </c:pt>
                <c:pt idx="11672">
                  <c:v>92</c:v>
                </c:pt>
                <c:pt idx="11673">
                  <c:v>48</c:v>
                </c:pt>
                <c:pt idx="11674">
                  <c:v>42</c:v>
                </c:pt>
                <c:pt idx="11675">
                  <c:v>20.71</c:v>
                </c:pt>
                <c:pt idx="11676">
                  <c:v>7.78</c:v>
                </c:pt>
                <c:pt idx="11677">
                  <c:v>29.35</c:v>
                </c:pt>
                <c:pt idx="11678">
                  <c:v>15.95</c:v>
                </c:pt>
                <c:pt idx="11679">
                  <c:v>74.569999999999993</c:v>
                </c:pt>
                <c:pt idx="11680">
                  <c:v>37.56</c:v>
                </c:pt>
                <c:pt idx="11681">
                  <c:v>18.37</c:v>
                </c:pt>
                <c:pt idx="11682">
                  <c:v>35.28</c:v>
                </c:pt>
                <c:pt idx="11683">
                  <c:v>27.73</c:v>
                </c:pt>
                <c:pt idx="11684">
                  <c:v>153</c:v>
                </c:pt>
                <c:pt idx="11685">
                  <c:v>71</c:v>
                </c:pt>
                <c:pt idx="11686">
                  <c:v>50</c:v>
                </c:pt>
                <c:pt idx="11687">
                  <c:v>15.64</c:v>
                </c:pt>
                <c:pt idx="11688">
                  <c:v>12.04</c:v>
                </c:pt>
                <c:pt idx="11689">
                  <c:v>123.18</c:v>
                </c:pt>
                <c:pt idx="11690">
                  <c:v>13.83</c:v>
                </c:pt>
                <c:pt idx="11691">
                  <c:v>4.95</c:v>
                </c:pt>
                <c:pt idx="11692">
                  <c:v>19.73</c:v>
                </c:pt>
                <c:pt idx="11693">
                  <c:v>15.64</c:v>
                </c:pt>
                <c:pt idx="11694">
                  <c:v>7.49</c:v>
                </c:pt>
                <c:pt idx="11695">
                  <c:v>45.24</c:v>
                </c:pt>
                <c:pt idx="11696">
                  <c:v>14.36</c:v>
                </c:pt>
                <c:pt idx="11697">
                  <c:v>48.38</c:v>
                </c:pt>
                <c:pt idx="11698">
                  <c:v>11.27</c:v>
                </c:pt>
                <c:pt idx="11699">
                  <c:v>11.97</c:v>
                </c:pt>
                <c:pt idx="11700">
                  <c:v>25</c:v>
                </c:pt>
                <c:pt idx="11701">
                  <c:v>3.31</c:v>
                </c:pt>
                <c:pt idx="11702">
                  <c:v>14.28</c:v>
                </c:pt>
                <c:pt idx="11703">
                  <c:v>76.7</c:v>
                </c:pt>
                <c:pt idx="11704">
                  <c:v>7.22</c:v>
                </c:pt>
                <c:pt idx="11705">
                  <c:v>13.98</c:v>
                </c:pt>
                <c:pt idx="11706">
                  <c:v>181</c:v>
                </c:pt>
                <c:pt idx="11707">
                  <c:v>161</c:v>
                </c:pt>
                <c:pt idx="11708">
                  <c:v>58.99</c:v>
                </c:pt>
                <c:pt idx="11709">
                  <c:v>19.18</c:v>
                </c:pt>
                <c:pt idx="11710">
                  <c:v>14.45</c:v>
                </c:pt>
                <c:pt idx="11711">
                  <c:v>10.3</c:v>
                </c:pt>
                <c:pt idx="11712">
                  <c:v>10.07</c:v>
                </c:pt>
                <c:pt idx="11713">
                  <c:v>33</c:v>
                </c:pt>
                <c:pt idx="11714">
                  <c:v>24</c:v>
                </c:pt>
                <c:pt idx="11715">
                  <c:v>66</c:v>
                </c:pt>
                <c:pt idx="11716">
                  <c:v>34</c:v>
                </c:pt>
                <c:pt idx="11717">
                  <c:v>35</c:v>
                </c:pt>
                <c:pt idx="11718">
                  <c:v>21.14</c:v>
                </c:pt>
                <c:pt idx="11719">
                  <c:v>51</c:v>
                </c:pt>
                <c:pt idx="11720">
                  <c:v>23.67</c:v>
                </c:pt>
                <c:pt idx="11721">
                  <c:v>40.17</c:v>
                </c:pt>
                <c:pt idx="11722">
                  <c:v>16.93</c:v>
                </c:pt>
                <c:pt idx="11723">
                  <c:v>41.03</c:v>
                </c:pt>
                <c:pt idx="11724">
                  <c:v>24.44</c:v>
                </c:pt>
                <c:pt idx="11725">
                  <c:v>15.64</c:v>
                </c:pt>
                <c:pt idx="11726">
                  <c:v>39</c:v>
                </c:pt>
                <c:pt idx="11727">
                  <c:v>42.3</c:v>
                </c:pt>
                <c:pt idx="11728">
                  <c:v>18.8</c:v>
                </c:pt>
                <c:pt idx="11729">
                  <c:v>10.15</c:v>
                </c:pt>
                <c:pt idx="11730">
                  <c:v>27.55</c:v>
                </c:pt>
                <c:pt idx="11731">
                  <c:v>15.4</c:v>
                </c:pt>
                <c:pt idx="11732">
                  <c:v>6.63</c:v>
                </c:pt>
                <c:pt idx="11733">
                  <c:v>20.58</c:v>
                </c:pt>
                <c:pt idx="11734">
                  <c:v>33.11</c:v>
                </c:pt>
                <c:pt idx="11735">
                  <c:v>13.3</c:v>
                </c:pt>
                <c:pt idx="11736">
                  <c:v>41.25</c:v>
                </c:pt>
                <c:pt idx="11737">
                  <c:v>22.35</c:v>
                </c:pt>
                <c:pt idx="11738">
                  <c:v>7.24</c:v>
                </c:pt>
                <c:pt idx="11739">
                  <c:v>38.520000000000003</c:v>
                </c:pt>
                <c:pt idx="11740">
                  <c:v>16.440000000000001</c:v>
                </c:pt>
                <c:pt idx="11741">
                  <c:v>22.62</c:v>
                </c:pt>
                <c:pt idx="11742">
                  <c:v>19.27</c:v>
                </c:pt>
                <c:pt idx="11743">
                  <c:v>34.799999999999997</c:v>
                </c:pt>
                <c:pt idx="11744">
                  <c:v>19.04</c:v>
                </c:pt>
                <c:pt idx="11745">
                  <c:v>3578.65</c:v>
                </c:pt>
                <c:pt idx="11746">
                  <c:v>1711.39</c:v>
                </c:pt>
                <c:pt idx="11747">
                  <c:v>46</c:v>
                </c:pt>
                <c:pt idx="11748">
                  <c:v>37</c:v>
                </c:pt>
                <c:pt idx="11749">
                  <c:v>892.09</c:v>
                </c:pt>
                <c:pt idx="11750">
                  <c:v>4405.3</c:v>
                </c:pt>
                <c:pt idx="11751">
                  <c:v>42</c:v>
                </c:pt>
                <c:pt idx="11752">
                  <c:v>4216.04</c:v>
                </c:pt>
                <c:pt idx="11753">
                  <c:v>12.55</c:v>
                </c:pt>
                <c:pt idx="11754">
                  <c:v>15.9</c:v>
                </c:pt>
                <c:pt idx="11755">
                  <c:v>862.95</c:v>
                </c:pt>
                <c:pt idx="11756">
                  <c:v>28.51</c:v>
                </c:pt>
                <c:pt idx="11757">
                  <c:v>10.7</c:v>
                </c:pt>
                <c:pt idx="11758">
                  <c:v>10.92</c:v>
                </c:pt>
                <c:pt idx="11759">
                  <c:v>3231.26</c:v>
                </c:pt>
                <c:pt idx="11760">
                  <c:v>2588.0100000000002</c:v>
                </c:pt>
                <c:pt idx="11761">
                  <c:v>1396.23</c:v>
                </c:pt>
                <c:pt idx="11762">
                  <c:v>664.43</c:v>
                </c:pt>
                <c:pt idx="11763">
                  <c:v>1059.8399999999999</c:v>
                </c:pt>
                <c:pt idx="11764">
                  <c:v>990.55</c:v>
                </c:pt>
                <c:pt idx="11765">
                  <c:v>14.79</c:v>
                </c:pt>
                <c:pt idx="11766">
                  <c:v>10.55</c:v>
                </c:pt>
                <c:pt idx="11767">
                  <c:v>10.039999999999999</c:v>
                </c:pt>
                <c:pt idx="11768">
                  <c:v>40</c:v>
                </c:pt>
                <c:pt idx="11769">
                  <c:v>2280.36</c:v>
                </c:pt>
                <c:pt idx="11770">
                  <c:v>20</c:v>
                </c:pt>
                <c:pt idx="11771">
                  <c:v>1636.72</c:v>
                </c:pt>
                <c:pt idx="11772">
                  <c:v>6.33</c:v>
                </c:pt>
                <c:pt idx="11773">
                  <c:v>27.29</c:v>
                </c:pt>
                <c:pt idx="11774">
                  <c:v>55</c:v>
                </c:pt>
                <c:pt idx="11775">
                  <c:v>22</c:v>
                </c:pt>
                <c:pt idx="11776">
                  <c:v>66.03</c:v>
                </c:pt>
                <c:pt idx="11777">
                  <c:v>16.8</c:v>
                </c:pt>
                <c:pt idx="11778">
                  <c:v>31.15</c:v>
                </c:pt>
                <c:pt idx="11779">
                  <c:v>14.26</c:v>
                </c:pt>
                <c:pt idx="11780">
                  <c:v>113.67</c:v>
                </c:pt>
                <c:pt idx="11781">
                  <c:v>36</c:v>
                </c:pt>
                <c:pt idx="11782">
                  <c:v>53</c:v>
                </c:pt>
                <c:pt idx="11783">
                  <c:v>2538.6799999999998</c:v>
                </c:pt>
                <c:pt idx="11784">
                  <c:v>3977.46</c:v>
                </c:pt>
                <c:pt idx="11785">
                  <c:v>10.42</c:v>
                </c:pt>
                <c:pt idx="11786">
                  <c:v>103.45</c:v>
                </c:pt>
                <c:pt idx="11787">
                  <c:v>8.01</c:v>
                </c:pt>
                <c:pt idx="11788">
                  <c:v>6.98</c:v>
                </c:pt>
                <c:pt idx="11789">
                  <c:v>55</c:v>
                </c:pt>
                <c:pt idx="11790">
                  <c:v>49.12</c:v>
                </c:pt>
                <c:pt idx="11791">
                  <c:v>64</c:v>
                </c:pt>
                <c:pt idx="11792">
                  <c:v>33</c:v>
                </c:pt>
                <c:pt idx="11793">
                  <c:v>61</c:v>
                </c:pt>
                <c:pt idx="11794">
                  <c:v>21.82</c:v>
                </c:pt>
                <c:pt idx="11795">
                  <c:v>6.48</c:v>
                </c:pt>
                <c:pt idx="11796">
                  <c:v>26.06</c:v>
                </c:pt>
                <c:pt idx="11797">
                  <c:v>28.37</c:v>
                </c:pt>
                <c:pt idx="11798">
                  <c:v>16.91</c:v>
                </c:pt>
                <c:pt idx="11799">
                  <c:v>47.12</c:v>
                </c:pt>
                <c:pt idx="11800">
                  <c:v>31.65</c:v>
                </c:pt>
                <c:pt idx="11801">
                  <c:v>32.46</c:v>
                </c:pt>
                <c:pt idx="11802">
                  <c:v>9.3699999999999992</c:v>
                </c:pt>
                <c:pt idx="11803">
                  <c:v>18.010000000000002</c:v>
                </c:pt>
                <c:pt idx="11804">
                  <c:v>30.97</c:v>
                </c:pt>
                <c:pt idx="11805">
                  <c:v>25.29</c:v>
                </c:pt>
                <c:pt idx="11806">
                  <c:v>31</c:v>
                </c:pt>
                <c:pt idx="11807">
                  <c:v>15.24</c:v>
                </c:pt>
                <c:pt idx="11808">
                  <c:v>13.31</c:v>
                </c:pt>
                <c:pt idx="11809">
                  <c:v>26.56</c:v>
                </c:pt>
                <c:pt idx="11810">
                  <c:v>20</c:v>
                </c:pt>
                <c:pt idx="11811">
                  <c:v>61</c:v>
                </c:pt>
                <c:pt idx="11812">
                  <c:v>31.35</c:v>
                </c:pt>
                <c:pt idx="11813">
                  <c:v>56.06</c:v>
                </c:pt>
                <c:pt idx="11814">
                  <c:v>20</c:v>
                </c:pt>
                <c:pt idx="11815">
                  <c:v>17</c:v>
                </c:pt>
                <c:pt idx="11816">
                  <c:v>43</c:v>
                </c:pt>
                <c:pt idx="11817">
                  <c:v>9.4600000000000009</c:v>
                </c:pt>
                <c:pt idx="11818">
                  <c:v>20</c:v>
                </c:pt>
                <c:pt idx="11819">
                  <c:v>30</c:v>
                </c:pt>
                <c:pt idx="11820">
                  <c:v>42</c:v>
                </c:pt>
                <c:pt idx="11821">
                  <c:v>20</c:v>
                </c:pt>
                <c:pt idx="11822">
                  <c:v>21</c:v>
                </c:pt>
                <c:pt idx="11823">
                  <c:v>39</c:v>
                </c:pt>
                <c:pt idx="11824">
                  <c:v>34</c:v>
                </c:pt>
                <c:pt idx="11825">
                  <c:v>36</c:v>
                </c:pt>
                <c:pt idx="11826">
                  <c:v>36</c:v>
                </c:pt>
                <c:pt idx="11827">
                  <c:v>33.42</c:v>
                </c:pt>
                <c:pt idx="11828">
                  <c:v>11.9</c:v>
                </c:pt>
                <c:pt idx="11829">
                  <c:v>48.88</c:v>
                </c:pt>
                <c:pt idx="11830">
                  <c:v>25.76</c:v>
                </c:pt>
                <c:pt idx="11831">
                  <c:v>17.190000000000001</c:v>
                </c:pt>
                <c:pt idx="11832">
                  <c:v>29</c:v>
                </c:pt>
                <c:pt idx="11833">
                  <c:v>54</c:v>
                </c:pt>
                <c:pt idx="11834">
                  <c:v>111.3</c:v>
                </c:pt>
                <c:pt idx="11835">
                  <c:v>15.98</c:v>
                </c:pt>
                <c:pt idx="11836">
                  <c:v>23.08</c:v>
                </c:pt>
                <c:pt idx="11837">
                  <c:v>17.97</c:v>
                </c:pt>
                <c:pt idx="11838">
                  <c:v>29.45</c:v>
                </c:pt>
                <c:pt idx="11839">
                  <c:v>8.32</c:v>
                </c:pt>
                <c:pt idx="11840">
                  <c:v>109.68</c:v>
                </c:pt>
                <c:pt idx="11841">
                  <c:v>12.38</c:v>
                </c:pt>
                <c:pt idx="11842">
                  <c:v>10.33</c:v>
                </c:pt>
                <c:pt idx="11843">
                  <c:v>16.55</c:v>
                </c:pt>
                <c:pt idx="11844">
                  <c:v>18.47</c:v>
                </c:pt>
                <c:pt idx="11845">
                  <c:v>9.61</c:v>
                </c:pt>
                <c:pt idx="11846">
                  <c:v>26.51</c:v>
                </c:pt>
                <c:pt idx="11847">
                  <c:v>56.81</c:v>
                </c:pt>
                <c:pt idx="11848">
                  <c:v>65.489999999999995</c:v>
                </c:pt>
                <c:pt idx="11849">
                  <c:v>7.95</c:v>
                </c:pt>
                <c:pt idx="11850">
                  <c:v>45</c:v>
                </c:pt>
                <c:pt idx="11851">
                  <c:v>4132.2299999999996</c:v>
                </c:pt>
                <c:pt idx="11852">
                  <c:v>9.68</c:v>
                </c:pt>
                <c:pt idx="11853">
                  <c:v>22.97</c:v>
                </c:pt>
                <c:pt idx="11854">
                  <c:v>2443.2399999999998</c:v>
                </c:pt>
                <c:pt idx="11855">
                  <c:v>11.5</c:v>
                </c:pt>
                <c:pt idx="11856">
                  <c:v>69.739999999999995</c:v>
                </c:pt>
                <c:pt idx="11857">
                  <c:v>10.220000000000001</c:v>
                </c:pt>
                <c:pt idx="11858">
                  <c:v>996.24</c:v>
                </c:pt>
                <c:pt idx="11859">
                  <c:v>11.91</c:v>
                </c:pt>
                <c:pt idx="11860">
                  <c:v>6.15</c:v>
                </c:pt>
                <c:pt idx="11861">
                  <c:v>39</c:v>
                </c:pt>
                <c:pt idx="11862">
                  <c:v>761.33</c:v>
                </c:pt>
                <c:pt idx="11863">
                  <c:v>28</c:v>
                </c:pt>
                <c:pt idx="11864">
                  <c:v>1037.07</c:v>
                </c:pt>
                <c:pt idx="11865">
                  <c:v>4.74</c:v>
                </c:pt>
                <c:pt idx="11866">
                  <c:v>13.69</c:v>
                </c:pt>
                <c:pt idx="11867">
                  <c:v>32</c:v>
                </c:pt>
                <c:pt idx="11868">
                  <c:v>16.68</c:v>
                </c:pt>
                <c:pt idx="11869">
                  <c:v>12.51</c:v>
                </c:pt>
                <c:pt idx="11870">
                  <c:v>55.39</c:v>
                </c:pt>
                <c:pt idx="11871">
                  <c:v>970.47</c:v>
                </c:pt>
                <c:pt idx="11872">
                  <c:v>1757.82</c:v>
                </c:pt>
                <c:pt idx="11873">
                  <c:v>46</c:v>
                </c:pt>
                <c:pt idx="11874">
                  <c:v>23.51</c:v>
                </c:pt>
                <c:pt idx="11875">
                  <c:v>4.7300000000000004</c:v>
                </c:pt>
                <c:pt idx="11876">
                  <c:v>27</c:v>
                </c:pt>
                <c:pt idx="11877">
                  <c:v>1002.13</c:v>
                </c:pt>
                <c:pt idx="11878">
                  <c:v>1099.7</c:v>
                </c:pt>
                <c:pt idx="11879">
                  <c:v>1272.47</c:v>
                </c:pt>
                <c:pt idx="11880">
                  <c:v>20</c:v>
                </c:pt>
                <c:pt idx="11881">
                  <c:v>3517.61</c:v>
                </c:pt>
                <c:pt idx="11882">
                  <c:v>982.71</c:v>
                </c:pt>
                <c:pt idx="11883">
                  <c:v>19.920000000000002</c:v>
                </c:pt>
                <c:pt idx="11884">
                  <c:v>23.55</c:v>
                </c:pt>
                <c:pt idx="11885">
                  <c:v>45</c:v>
                </c:pt>
                <c:pt idx="11886">
                  <c:v>29</c:v>
                </c:pt>
                <c:pt idx="11887">
                  <c:v>29</c:v>
                </c:pt>
                <c:pt idx="11888">
                  <c:v>9.7899999999999991</c:v>
                </c:pt>
                <c:pt idx="11889">
                  <c:v>3.62</c:v>
                </c:pt>
                <c:pt idx="11890">
                  <c:v>41.8</c:v>
                </c:pt>
                <c:pt idx="11891">
                  <c:v>20</c:v>
                </c:pt>
                <c:pt idx="11892">
                  <c:v>34</c:v>
                </c:pt>
                <c:pt idx="11893">
                  <c:v>12.92</c:v>
                </c:pt>
                <c:pt idx="11894">
                  <c:v>10.199999999999999</c:v>
                </c:pt>
                <c:pt idx="11895">
                  <c:v>7.29</c:v>
                </c:pt>
                <c:pt idx="11896">
                  <c:v>16.329999999999998</c:v>
                </c:pt>
                <c:pt idx="11897">
                  <c:v>16.440000000000001</c:v>
                </c:pt>
                <c:pt idx="11898">
                  <c:v>11.63</c:v>
                </c:pt>
                <c:pt idx="11899">
                  <c:v>5.55</c:v>
                </c:pt>
                <c:pt idx="11900">
                  <c:v>40</c:v>
                </c:pt>
                <c:pt idx="11901">
                  <c:v>19.309999999999999</c:v>
                </c:pt>
                <c:pt idx="11902">
                  <c:v>21.86</c:v>
                </c:pt>
                <c:pt idx="11903">
                  <c:v>33.130000000000003</c:v>
                </c:pt>
                <c:pt idx="11904">
                  <c:v>47.62</c:v>
                </c:pt>
                <c:pt idx="11905">
                  <c:v>14.16</c:v>
                </c:pt>
                <c:pt idx="11906">
                  <c:v>9.56</c:v>
                </c:pt>
                <c:pt idx="11907">
                  <c:v>33.51</c:v>
                </c:pt>
                <c:pt idx="11908">
                  <c:v>2.76</c:v>
                </c:pt>
                <c:pt idx="11909">
                  <c:v>21</c:v>
                </c:pt>
                <c:pt idx="11910">
                  <c:v>27</c:v>
                </c:pt>
                <c:pt idx="11911">
                  <c:v>29</c:v>
                </c:pt>
                <c:pt idx="11912">
                  <c:v>25</c:v>
                </c:pt>
                <c:pt idx="11913">
                  <c:v>39</c:v>
                </c:pt>
                <c:pt idx="11914">
                  <c:v>25.44</c:v>
                </c:pt>
                <c:pt idx="11915">
                  <c:v>79.92</c:v>
                </c:pt>
                <c:pt idx="11916">
                  <c:v>22</c:v>
                </c:pt>
                <c:pt idx="11917">
                  <c:v>55</c:v>
                </c:pt>
                <c:pt idx="11918">
                  <c:v>58</c:v>
                </c:pt>
                <c:pt idx="11919">
                  <c:v>20.23</c:v>
                </c:pt>
                <c:pt idx="11920">
                  <c:v>3.86</c:v>
                </c:pt>
                <c:pt idx="11921">
                  <c:v>29.51</c:v>
                </c:pt>
                <c:pt idx="11922">
                  <c:v>23.03</c:v>
                </c:pt>
                <c:pt idx="11923">
                  <c:v>27.45</c:v>
                </c:pt>
                <c:pt idx="11924">
                  <c:v>25</c:v>
                </c:pt>
                <c:pt idx="11925">
                  <c:v>36</c:v>
                </c:pt>
                <c:pt idx="11926">
                  <c:v>12.28</c:v>
                </c:pt>
                <c:pt idx="11927">
                  <c:v>14.08</c:v>
                </c:pt>
                <c:pt idx="11928">
                  <c:v>11.35</c:v>
                </c:pt>
                <c:pt idx="11929">
                  <c:v>4.09</c:v>
                </c:pt>
                <c:pt idx="11930">
                  <c:v>29.84</c:v>
                </c:pt>
                <c:pt idx="11931">
                  <c:v>13.84</c:v>
                </c:pt>
                <c:pt idx="11932">
                  <c:v>21.06</c:v>
                </c:pt>
                <c:pt idx="11933">
                  <c:v>24.17</c:v>
                </c:pt>
                <c:pt idx="11934">
                  <c:v>12.05</c:v>
                </c:pt>
                <c:pt idx="11935">
                  <c:v>9.8699999999999992</c:v>
                </c:pt>
                <c:pt idx="11936">
                  <c:v>12.19</c:v>
                </c:pt>
                <c:pt idx="11937">
                  <c:v>32</c:v>
                </c:pt>
                <c:pt idx="11938">
                  <c:v>39</c:v>
                </c:pt>
                <c:pt idx="11939">
                  <c:v>34</c:v>
                </c:pt>
                <c:pt idx="11940">
                  <c:v>29</c:v>
                </c:pt>
                <c:pt idx="11941">
                  <c:v>30</c:v>
                </c:pt>
                <c:pt idx="11942">
                  <c:v>28.68</c:v>
                </c:pt>
                <c:pt idx="11943">
                  <c:v>18.59</c:v>
                </c:pt>
                <c:pt idx="11944">
                  <c:v>36.229999999999997</c:v>
                </c:pt>
                <c:pt idx="11945">
                  <c:v>27.05</c:v>
                </c:pt>
                <c:pt idx="11946">
                  <c:v>11.17</c:v>
                </c:pt>
                <c:pt idx="11947">
                  <c:v>107.97</c:v>
                </c:pt>
                <c:pt idx="11948">
                  <c:v>45.95</c:v>
                </c:pt>
                <c:pt idx="11949">
                  <c:v>32.119999999999997</c:v>
                </c:pt>
                <c:pt idx="11950">
                  <c:v>34.74</c:v>
                </c:pt>
                <c:pt idx="11951">
                  <c:v>5.42</c:v>
                </c:pt>
                <c:pt idx="11952">
                  <c:v>20.18</c:v>
                </c:pt>
                <c:pt idx="11953">
                  <c:v>21.34</c:v>
                </c:pt>
                <c:pt idx="11954">
                  <c:v>23.67</c:v>
                </c:pt>
                <c:pt idx="11955">
                  <c:v>10.46</c:v>
                </c:pt>
                <c:pt idx="11956">
                  <c:v>32.19</c:v>
                </c:pt>
                <c:pt idx="11957">
                  <c:v>33.65</c:v>
                </c:pt>
                <c:pt idx="11958">
                  <c:v>348.21</c:v>
                </c:pt>
                <c:pt idx="11959">
                  <c:v>20.2</c:v>
                </c:pt>
                <c:pt idx="11960">
                  <c:v>2485.37</c:v>
                </c:pt>
                <c:pt idx="11961">
                  <c:v>1626.48</c:v>
                </c:pt>
                <c:pt idx="11962">
                  <c:v>46</c:v>
                </c:pt>
                <c:pt idx="11963">
                  <c:v>57</c:v>
                </c:pt>
                <c:pt idx="11964">
                  <c:v>983.36</c:v>
                </c:pt>
                <c:pt idx="11965">
                  <c:v>38.270000000000003</c:v>
                </c:pt>
                <c:pt idx="11966">
                  <c:v>4.2300000000000004</c:v>
                </c:pt>
                <c:pt idx="11967">
                  <c:v>62.98</c:v>
                </c:pt>
                <c:pt idx="11968">
                  <c:v>19.18</c:v>
                </c:pt>
                <c:pt idx="11969">
                  <c:v>26</c:v>
                </c:pt>
                <c:pt idx="11970">
                  <c:v>2306.63</c:v>
                </c:pt>
                <c:pt idx="11971">
                  <c:v>1068.04</c:v>
                </c:pt>
                <c:pt idx="11972">
                  <c:v>19.07</c:v>
                </c:pt>
                <c:pt idx="11973">
                  <c:v>263.64</c:v>
                </c:pt>
                <c:pt idx="11974">
                  <c:v>47.71</c:v>
                </c:pt>
                <c:pt idx="11975">
                  <c:v>1013.67</c:v>
                </c:pt>
                <c:pt idx="11976">
                  <c:v>56</c:v>
                </c:pt>
                <c:pt idx="11977">
                  <c:v>47.18</c:v>
                </c:pt>
                <c:pt idx="11978">
                  <c:v>5.0199999999999996</c:v>
                </c:pt>
                <c:pt idx="11979">
                  <c:v>10.54</c:v>
                </c:pt>
                <c:pt idx="11980">
                  <c:v>13.06</c:v>
                </c:pt>
                <c:pt idx="11981">
                  <c:v>29.71</c:v>
                </c:pt>
                <c:pt idx="11982">
                  <c:v>16.079999999999998</c:v>
                </c:pt>
                <c:pt idx="11983">
                  <c:v>36</c:v>
                </c:pt>
                <c:pt idx="11984">
                  <c:v>35</c:v>
                </c:pt>
                <c:pt idx="11985">
                  <c:v>10.24</c:v>
                </c:pt>
                <c:pt idx="11986">
                  <c:v>10.74</c:v>
                </c:pt>
                <c:pt idx="11987">
                  <c:v>14.06</c:v>
                </c:pt>
                <c:pt idx="11988">
                  <c:v>31.72</c:v>
                </c:pt>
                <c:pt idx="11989">
                  <c:v>13.62</c:v>
                </c:pt>
                <c:pt idx="11990">
                  <c:v>24.37</c:v>
                </c:pt>
                <c:pt idx="11991">
                  <c:v>11.22</c:v>
                </c:pt>
                <c:pt idx="11992">
                  <c:v>652.92999999999995</c:v>
                </c:pt>
                <c:pt idx="11993">
                  <c:v>55</c:v>
                </c:pt>
                <c:pt idx="11994">
                  <c:v>35</c:v>
                </c:pt>
                <c:pt idx="11995">
                  <c:v>1098.9100000000001</c:v>
                </c:pt>
                <c:pt idx="11996">
                  <c:v>8.52</c:v>
                </c:pt>
                <c:pt idx="11997">
                  <c:v>10.53</c:v>
                </c:pt>
                <c:pt idx="11998">
                  <c:v>17.7</c:v>
                </c:pt>
                <c:pt idx="11999">
                  <c:v>18.75</c:v>
                </c:pt>
                <c:pt idx="12000">
                  <c:v>1158.1500000000001</c:v>
                </c:pt>
                <c:pt idx="12001">
                  <c:v>1043.1199999999999</c:v>
                </c:pt>
                <c:pt idx="12002">
                  <c:v>33</c:v>
                </c:pt>
                <c:pt idx="12003">
                  <c:v>1395.49</c:v>
                </c:pt>
                <c:pt idx="12004">
                  <c:v>2639.76</c:v>
                </c:pt>
                <c:pt idx="12005">
                  <c:v>50</c:v>
                </c:pt>
                <c:pt idx="12006">
                  <c:v>13.66</c:v>
                </c:pt>
                <c:pt idx="12007">
                  <c:v>19.670000000000002</c:v>
                </c:pt>
                <c:pt idx="12008">
                  <c:v>9.56</c:v>
                </c:pt>
                <c:pt idx="12009">
                  <c:v>19.190000000000001</c:v>
                </c:pt>
                <c:pt idx="12010">
                  <c:v>8.26</c:v>
                </c:pt>
                <c:pt idx="12011">
                  <c:v>46</c:v>
                </c:pt>
                <c:pt idx="12012">
                  <c:v>15.91</c:v>
                </c:pt>
                <c:pt idx="12013">
                  <c:v>16.3</c:v>
                </c:pt>
                <c:pt idx="12014">
                  <c:v>48</c:v>
                </c:pt>
                <c:pt idx="12015">
                  <c:v>25.88</c:v>
                </c:pt>
                <c:pt idx="12016">
                  <c:v>9.9</c:v>
                </c:pt>
                <c:pt idx="12017">
                  <c:v>46.2</c:v>
                </c:pt>
                <c:pt idx="12018">
                  <c:v>34.31</c:v>
                </c:pt>
                <c:pt idx="12019">
                  <c:v>70.58</c:v>
                </c:pt>
                <c:pt idx="12020">
                  <c:v>17</c:v>
                </c:pt>
                <c:pt idx="12021">
                  <c:v>33</c:v>
                </c:pt>
                <c:pt idx="12022">
                  <c:v>33</c:v>
                </c:pt>
                <c:pt idx="12023">
                  <c:v>36</c:v>
                </c:pt>
                <c:pt idx="12024">
                  <c:v>17.72</c:v>
                </c:pt>
                <c:pt idx="12025">
                  <c:v>26.37</c:v>
                </c:pt>
                <c:pt idx="12026">
                  <c:v>43</c:v>
                </c:pt>
                <c:pt idx="12027">
                  <c:v>67</c:v>
                </c:pt>
                <c:pt idx="12028">
                  <c:v>13.2</c:v>
                </c:pt>
                <c:pt idx="12029">
                  <c:v>93.46</c:v>
                </c:pt>
                <c:pt idx="12030">
                  <c:v>234.9</c:v>
                </c:pt>
                <c:pt idx="12031">
                  <c:v>70.510000000000005</c:v>
                </c:pt>
                <c:pt idx="12032">
                  <c:v>33</c:v>
                </c:pt>
                <c:pt idx="12033">
                  <c:v>26.59</c:v>
                </c:pt>
                <c:pt idx="12034">
                  <c:v>23.48</c:v>
                </c:pt>
                <c:pt idx="12035">
                  <c:v>29</c:v>
                </c:pt>
                <c:pt idx="12036">
                  <c:v>32</c:v>
                </c:pt>
                <c:pt idx="12037">
                  <c:v>39</c:v>
                </c:pt>
                <c:pt idx="12038">
                  <c:v>9.7899999999999991</c:v>
                </c:pt>
                <c:pt idx="12039">
                  <c:v>63.87</c:v>
                </c:pt>
                <c:pt idx="12040">
                  <c:v>43.96</c:v>
                </c:pt>
                <c:pt idx="12041">
                  <c:v>30.77</c:v>
                </c:pt>
                <c:pt idx="12042">
                  <c:v>22.36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0E-4E40-AD4B-80FE846C6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0945424"/>
        <c:axId val="1040945744"/>
      </c:scatterChart>
      <c:valAx>
        <c:axId val="1040945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945744"/>
        <c:crosses val="autoZero"/>
        <c:crossBetween val="midCat"/>
      </c:valAx>
      <c:valAx>
        <c:axId val="104094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945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[ANZ_dataset_1 - Copy.xlsx]Sheet5!PivotTable3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Sheet5!$A$4:$A$95</c:f>
              <c:strCache>
                <c:ptCount val="91"/>
                <c:pt idx="0">
                  <c:v>01-Aug</c:v>
                </c:pt>
                <c:pt idx="1">
                  <c:v>02-Aug</c:v>
                </c:pt>
                <c:pt idx="2">
                  <c:v>03-Aug</c:v>
                </c:pt>
                <c:pt idx="3">
                  <c:v>04-Aug</c:v>
                </c:pt>
                <c:pt idx="4">
                  <c:v>05-Aug</c:v>
                </c:pt>
                <c:pt idx="5">
                  <c:v>06-Aug</c:v>
                </c:pt>
                <c:pt idx="6">
                  <c:v>07-Aug</c:v>
                </c:pt>
                <c:pt idx="7">
                  <c:v>08-Aug</c:v>
                </c:pt>
                <c:pt idx="8">
                  <c:v>09-Aug</c:v>
                </c:pt>
                <c:pt idx="9">
                  <c:v>10-Aug</c:v>
                </c:pt>
                <c:pt idx="10">
                  <c:v>11-Aug</c:v>
                </c:pt>
                <c:pt idx="11">
                  <c:v>12-Aug</c:v>
                </c:pt>
                <c:pt idx="12">
                  <c:v>13-Aug</c:v>
                </c:pt>
                <c:pt idx="13">
                  <c:v>14-Aug</c:v>
                </c:pt>
                <c:pt idx="14">
                  <c:v>15-Aug</c:v>
                </c:pt>
                <c:pt idx="15">
                  <c:v>17-Aug</c:v>
                </c:pt>
                <c:pt idx="16">
                  <c:v>18-Aug</c:v>
                </c:pt>
                <c:pt idx="17">
                  <c:v>19-Aug</c:v>
                </c:pt>
                <c:pt idx="18">
                  <c:v>20-Aug</c:v>
                </c:pt>
                <c:pt idx="19">
                  <c:v>21-Aug</c:v>
                </c:pt>
                <c:pt idx="20">
                  <c:v>22-Aug</c:v>
                </c:pt>
                <c:pt idx="21">
                  <c:v>23-Aug</c:v>
                </c:pt>
                <c:pt idx="22">
                  <c:v>24-Aug</c:v>
                </c:pt>
                <c:pt idx="23">
                  <c:v>25-Aug</c:v>
                </c:pt>
                <c:pt idx="24">
                  <c:v>26-Aug</c:v>
                </c:pt>
                <c:pt idx="25">
                  <c:v>27-Aug</c:v>
                </c:pt>
                <c:pt idx="26">
                  <c:v>28-Aug</c:v>
                </c:pt>
                <c:pt idx="27">
                  <c:v>29-Aug</c:v>
                </c:pt>
                <c:pt idx="28">
                  <c:v>30-Aug</c:v>
                </c:pt>
                <c:pt idx="29">
                  <c:v>31-Aug</c:v>
                </c:pt>
                <c:pt idx="30">
                  <c:v>01-Sep</c:v>
                </c:pt>
                <c:pt idx="31">
                  <c:v>02-Sep</c:v>
                </c:pt>
                <c:pt idx="32">
                  <c:v>03-Sep</c:v>
                </c:pt>
                <c:pt idx="33">
                  <c:v>04-Sep</c:v>
                </c:pt>
                <c:pt idx="34">
                  <c:v>05-Sep</c:v>
                </c:pt>
                <c:pt idx="35">
                  <c:v>06-Sep</c:v>
                </c:pt>
                <c:pt idx="36">
                  <c:v>07-Sep</c:v>
                </c:pt>
                <c:pt idx="37">
                  <c:v>08-Sep</c:v>
                </c:pt>
                <c:pt idx="38">
                  <c:v>09-Sep</c:v>
                </c:pt>
                <c:pt idx="39">
                  <c:v>10-Sep</c:v>
                </c:pt>
                <c:pt idx="40">
                  <c:v>11-Sep</c:v>
                </c:pt>
                <c:pt idx="41">
                  <c:v>12-Sep</c:v>
                </c:pt>
                <c:pt idx="42">
                  <c:v>13-Sep</c:v>
                </c:pt>
                <c:pt idx="43">
                  <c:v>14-Sep</c:v>
                </c:pt>
                <c:pt idx="44">
                  <c:v>15-Sep</c:v>
                </c:pt>
                <c:pt idx="45">
                  <c:v>16-Sep</c:v>
                </c:pt>
                <c:pt idx="46">
                  <c:v>17-Sep</c:v>
                </c:pt>
                <c:pt idx="47">
                  <c:v>18-Sep</c:v>
                </c:pt>
                <c:pt idx="48">
                  <c:v>19-Sep</c:v>
                </c:pt>
                <c:pt idx="49">
                  <c:v>20-Sep</c:v>
                </c:pt>
                <c:pt idx="50">
                  <c:v>21-Sep</c:v>
                </c:pt>
                <c:pt idx="51">
                  <c:v>22-Sep</c:v>
                </c:pt>
                <c:pt idx="52">
                  <c:v>23-Sep</c:v>
                </c:pt>
                <c:pt idx="53">
                  <c:v>24-Sep</c:v>
                </c:pt>
                <c:pt idx="54">
                  <c:v>25-Sep</c:v>
                </c:pt>
                <c:pt idx="55">
                  <c:v>26-Sep</c:v>
                </c:pt>
                <c:pt idx="56">
                  <c:v>27-Sep</c:v>
                </c:pt>
                <c:pt idx="57">
                  <c:v>28-Sep</c:v>
                </c:pt>
                <c:pt idx="58">
                  <c:v>29-Sep</c:v>
                </c:pt>
                <c:pt idx="59">
                  <c:v>30-Sep</c:v>
                </c:pt>
                <c:pt idx="60">
                  <c:v>01-Oct</c:v>
                </c:pt>
                <c:pt idx="61">
                  <c:v>02-Oct</c:v>
                </c:pt>
                <c:pt idx="62">
                  <c:v>03-Oct</c:v>
                </c:pt>
                <c:pt idx="63">
                  <c:v>04-Oct</c:v>
                </c:pt>
                <c:pt idx="64">
                  <c:v>05-Oct</c:v>
                </c:pt>
                <c:pt idx="65">
                  <c:v>06-Oct</c:v>
                </c:pt>
                <c:pt idx="66">
                  <c:v>07-Oct</c:v>
                </c:pt>
                <c:pt idx="67">
                  <c:v>08-Oct</c:v>
                </c:pt>
                <c:pt idx="68">
                  <c:v>09-Oct</c:v>
                </c:pt>
                <c:pt idx="69">
                  <c:v>10-Oct</c:v>
                </c:pt>
                <c:pt idx="70">
                  <c:v>11-Oct</c:v>
                </c:pt>
                <c:pt idx="71">
                  <c:v>12-Oct</c:v>
                </c:pt>
                <c:pt idx="72">
                  <c:v>13-Oct</c:v>
                </c:pt>
                <c:pt idx="73">
                  <c:v>14-Oct</c:v>
                </c:pt>
                <c:pt idx="74">
                  <c:v>15-Oct</c:v>
                </c:pt>
                <c:pt idx="75">
                  <c:v>16-Oct</c:v>
                </c:pt>
                <c:pt idx="76">
                  <c:v>17-Oct</c:v>
                </c:pt>
                <c:pt idx="77">
                  <c:v>18-Oct</c:v>
                </c:pt>
                <c:pt idx="78">
                  <c:v>19-Oct</c:v>
                </c:pt>
                <c:pt idx="79">
                  <c:v>20-Oct</c:v>
                </c:pt>
                <c:pt idx="80">
                  <c:v>21-Oct</c:v>
                </c:pt>
                <c:pt idx="81">
                  <c:v>22-Oct</c:v>
                </c:pt>
                <c:pt idx="82">
                  <c:v>23-Oct</c:v>
                </c:pt>
                <c:pt idx="83">
                  <c:v>24-Oct</c:v>
                </c:pt>
                <c:pt idx="84">
                  <c:v>25-Oct</c:v>
                </c:pt>
                <c:pt idx="85">
                  <c:v>26-Oct</c:v>
                </c:pt>
                <c:pt idx="86">
                  <c:v>27-Oct</c:v>
                </c:pt>
                <c:pt idx="87">
                  <c:v>28-Oct</c:v>
                </c:pt>
                <c:pt idx="88">
                  <c:v>29-Oct</c:v>
                </c:pt>
                <c:pt idx="89">
                  <c:v>30-Oct</c:v>
                </c:pt>
                <c:pt idx="90">
                  <c:v>31-Oct</c:v>
                </c:pt>
              </c:strCache>
            </c:strRef>
          </c:cat>
          <c:val>
            <c:numRef>
              <c:f>Sheet5!$B$4:$B$95</c:f>
              <c:numCache>
                <c:formatCode>General</c:formatCode>
                <c:ptCount val="91"/>
                <c:pt idx="0">
                  <c:v>29867.94000000001</c:v>
                </c:pt>
                <c:pt idx="1">
                  <c:v>21786.32</c:v>
                </c:pt>
                <c:pt idx="2">
                  <c:v>38096.57999999998</c:v>
                </c:pt>
                <c:pt idx="3">
                  <c:v>6296.0499999999993</c:v>
                </c:pt>
                <c:pt idx="4">
                  <c:v>4426.4999999999982</c:v>
                </c:pt>
                <c:pt idx="5">
                  <c:v>42288.229999999996</c:v>
                </c:pt>
                <c:pt idx="6">
                  <c:v>35623.040000000001</c:v>
                </c:pt>
                <c:pt idx="7">
                  <c:v>22553.110000000008</c:v>
                </c:pt>
                <c:pt idx="8">
                  <c:v>28866.799999999996</c:v>
                </c:pt>
                <c:pt idx="9">
                  <c:v>30754.360000000008</c:v>
                </c:pt>
                <c:pt idx="10">
                  <c:v>6930.93</c:v>
                </c:pt>
                <c:pt idx="11">
                  <c:v>4397.119999999999</c:v>
                </c:pt>
                <c:pt idx="12">
                  <c:v>31430.069999999996</c:v>
                </c:pt>
                <c:pt idx="13">
                  <c:v>21682.059999999994</c:v>
                </c:pt>
                <c:pt idx="14">
                  <c:v>34975.439999999995</c:v>
                </c:pt>
                <c:pt idx="15">
                  <c:v>41906.209999999992</c:v>
                </c:pt>
                <c:pt idx="16">
                  <c:v>7778.4500000000044</c:v>
                </c:pt>
                <c:pt idx="17">
                  <c:v>4778.9200000000019</c:v>
                </c:pt>
                <c:pt idx="18">
                  <c:v>48240.339999999989</c:v>
                </c:pt>
                <c:pt idx="19">
                  <c:v>23972.310000000005</c:v>
                </c:pt>
                <c:pt idx="20">
                  <c:v>23559.600000000002</c:v>
                </c:pt>
                <c:pt idx="21">
                  <c:v>34763.049999999996</c:v>
                </c:pt>
                <c:pt idx="22">
                  <c:v>34603.11</c:v>
                </c:pt>
                <c:pt idx="23">
                  <c:v>5204.79</c:v>
                </c:pt>
                <c:pt idx="24">
                  <c:v>4268.99</c:v>
                </c:pt>
                <c:pt idx="25">
                  <c:v>32159.280000000013</c:v>
                </c:pt>
                <c:pt idx="26">
                  <c:v>22689.009999999987</c:v>
                </c:pt>
                <c:pt idx="27">
                  <c:v>28933.770000000004</c:v>
                </c:pt>
                <c:pt idx="28">
                  <c:v>20814.530000000013</c:v>
                </c:pt>
                <c:pt idx="29">
                  <c:v>36288.609999999979</c:v>
                </c:pt>
                <c:pt idx="30">
                  <c:v>6860.8900000000021</c:v>
                </c:pt>
                <c:pt idx="31">
                  <c:v>5198.17</c:v>
                </c:pt>
                <c:pt idx="32">
                  <c:v>40747.800000000003</c:v>
                </c:pt>
                <c:pt idx="33">
                  <c:v>26577.690000000002</c:v>
                </c:pt>
                <c:pt idx="34">
                  <c:v>24775.070000000003</c:v>
                </c:pt>
                <c:pt idx="35">
                  <c:v>35799.17</c:v>
                </c:pt>
                <c:pt idx="36">
                  <c:v>38365.270000000011</c:v>
                </c:pt>
                <c:pt idx="37">
                  <c:v>7707.5099999999993</c:v>
                </c:pt>
                <c:pt idx="38">
                  <c:v>7988.8299999999945</c:v>
                </c:pt>
                <c:pt idx="39">
                  <c:v>33489.419999999991</c:v>
                </c:pt>
                <c:pt idx="40">
                  <c:v>21491.510000000006</c:v>
                </c:pt>
                <c:pt idx="41">
                  <c:v>34741.300000000003</c:v>
                </c:pt>
                <c:pt idx="42">
                  <c:v>22567.849999999995</c:v>
                </c:pt>
                <c:pt idx="43">
                  <c:v>48736.970000000008</c:v>
                </c:pt>
                <c:pt idx="44">
                  <c:v>7609.3100000000013</c:v>
                </c:pt>
                <c:pt idx="45">
                  <c:v>5191.9000000000005</c:v>
                </c:pt>
                <c:pt idx="46">
                  <c:v>42167.38</c:v>
                </c:pt>
                <c:pt idx="47">
                  <c:v>33766.9</c:v>
                </c:pt>
                <c:pt idx="48">
                  <c:v>24491.270000000008</c:v>
                </c:pt>
                <c:pt idx="49">
                  <c:v>38190.689999999995</c:v>
                </c:pt>
                <c:pt idx="50">
                  <c:v>33850.850000000006</c:v>
                </c:pt>
                <c:pt idx="51">
                  <c:v>7597.0199999999986</c:v>
                </c:pt>
                <c:pt idx="52">
                  <c:v>6763.5100000000011</c:v>
                </c:pt>
                <c:pt idx="53">
                  <c:v>36308.740000000005</c:v>
                </c:pt>
                <c:pt idx="54">
                  <c:v>22708.210000000003</c:v>
                </c:pt>
                <c:pt idx="55">
                  <c:v>41713.170000000006</c:v>
                </c:pt>
                <c:pt idx="56">
                  <c:v>22447.10999999999</c:v>
                </c:pt>
                <c:pt idx="57">
                  <c:v>37610.890000000007</c:v>
                </c:pt>
                <c:pt idx="58">
                  <c:v>9047.3500000000022</c:v>
                </c:pt>
                <c:pt idx="59">
                  <c:v>6038.46</c:v>
                </c:pt>
                <c:pt idx="60">
                  <c:v>40823.03</c:v>
                </c:pt>
                <c:pt idx="61">
                  <c:v>26089.120000000003</c:v>
                </c:pt>
                <c:pt idx="62">
                  <c:v>24950.670000000006</c:v>
                </c:pt>
                <c:pt idx="63">
                  <c:v>27951.940000000002</c:v>
                </c:pt>
                <c:pt idx="64">
                  <c:v>38334.989999999976</c:v>
                </c:pt>
                <c:pt idx="65">
                  <c:v>6592.2599999999993</c:v>
                </c:pt>
                <c:pt idx="66">
                  <c:v>5134.6200000000008</c:v>
                </c:pt>
                <c:pt idx="67">
                  <c:v>32869.819999999992</c:v>
                </c:pt>
                <c:pt idx="68">
                  <c:v>22340.879999999997</c:v>
                </c:pt>
                <c:pt idx="69">
                  <c:v>29399.500000000011</c:v>
                </c:pt>
                <c:pt idx="70">
                  <c:v>20851.669999999998</c:v>
                </c:pt>
                <c:pt idx="71">
                  <c:v>40658.200000000019</c:v>
                </c:pt>
                <c:pt idx="72">
                  <c:v>10140.81</c:v>
                </c:pt>
                <c:pt idx="73">
                  <c:v>5874.699999999998</c:v>
                </c:pt>
                <c:pt idx="74">
                  <c:v>51943.080000000009</c:v>
                </c:pt>
                <c:pt idx="75">
                  <c:v>23988.080000000009</c:v>
                </c:pt>
                <c:pt idx="76">
                  <c:v>24888.699999999997</c:v>
                </c:pt>
                <c:pt idx="77">
                  <c:v>34896.14</c:v>
                </c:pt>
                <c:pt idx="78">
                  <c:v>51252.749999999978</c:v>
                </c:pt>
                <c:pt idx="79">
                  <c:v>4265.6099999999997</c:v>
                </c:pt>
                <c:pt idx="80">
                  <c:v>13674.730000000005</c:v>
                </c:pt>
                <c:pt idx="81">
                  <c:v>36564.229999999996</c:v>
                </c:pt>
                <c:pt idx="82">
                  <c:v>26493.039999999997</c:v>
                </c:pt>
                <c:pt idx="83">
                  <c:v>35913.049999999988</c:v>
                </c:pt>
                <c:pt idx="84">
                  <c:v>22467.500000000004</c:v>
                </c:pt>
                <c:pt idx="85">
                  <c:v>46451.049999999981</c:v>
                </c:pt>
                <c:pt idx="86">
                  <c:v>6971.5800000000008</c:v>
                </c:pt>
                <c:pt idx="87">
                  <c:v>8438.11</c:v>
                </c:pt>
                <c:pt idx="88">
                  <c:v>38549.140000000014</c:v>
                </c:pt>
                <c:pt idx="89">
                  <c:v>22062.339999999997</c:v>
                </c:pt>
                <c:pt idx="90">
                  <c:v>21967.130000000005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51-4D6C-8A77-C5AA491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949176"/>
        <c:axId val="603948536"/>
      </c:lineChart>
      <c:catAx>
        <c:axId val="603949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48536"/>
        <c:crosses val="autoZero"/>
        <c:auto val="1"/>
        <c:lblAlgn val="ctr"/>
        <c:lblOffset val="100"/>
        <c:noMultiLvlLbl val="0"/>
      </c:catAx>
      <c:valAx>
        <c:axId val="60394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49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[ANZ_dataset_1 - Copy.xlsx]Sheet5 (2)!PivotTable3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'Sheet5 (2)'!$B$3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'Sheet5 (2)'!$A$4:$A$95</c:f>
              <c:strCache>
                <c:ptCount val="91"/>
                <c:pt idx="0">
                  <c:v>01-Aug</c:v>
                </c:pt>
                <c:pt idx="1">
                  <c:v>02-Aug</c:v>
                </c:pt>
                <c:pt idx="2">
                  <c:v>03-Aug</c:v>
                </c:pt>
                <c:pt idx="3">
                  <c:v>04-Aug</c:v>
                </c:pt>
                <c:pt idx="4">
                  <c:v>05-Aug</c:v>
                </c:pt>
                <c:pt idx="5">
                  <c:v>06-Aug</c:v>
                </c:pt>
                <c:pt idx="6">
                  <c:v>07-Aug</c:v>
                </c:pt>
                <c:pt idx="7">
                  <c:v>08-Aug</c:v>
                </c:pt>
                <c:pt idx="8">
                  <c:v>09-Aug</c:v>
                </c:pt>
                <c:pt idx="9">
                  <c:v>10-Aug</c:v>
                </c:pt>
                <c:pt idx="10">
                  <c:v>11-Aug</c:v>
                </c:pt>
                <c:pt idx="11">
                  <c:v>12-Aug</c:v>
                </c:pt>
                <c:pt idx="12">
                  <c:v>13-Aug</c:v>
                </c:pt>
                <c:pt idx="13">
                  <c:v>14-Aug</c:v>
                </c:pt>
                <c:pt idx="14">
                  <c:v>15-Aug</c:v>
                </c:pt>
                <c:pt idx="15">
                  <c:v>17-Aug</c:v>
                </c:pt>
                <c:pt idx="16">
                  <c:v>18-Aug</c:v>
                </c:pt>
                <c:pt idx="17">
                  <c:v>19-Aug</c:v>
                </c:pt>
                <c:pt idx="18">
                  <c:v>20-Aug</c:v>
                </c:pt>
                <c:pt idx="19">
                  <c:v>21-Aug</c:v>
                </c:pt>
                <c:pt idx="20">
                  <c:v>22-Aug</c:v>
                </c:pt>
                <c:pt idx="21">
                  <c:v>23-Aug</c:v>
                </c:pt>
                <c:pt idx="22">
                  <c:v>24-Aug</c:v>
                </c:pt>
                <c:pt idx="23">
                  <c:v>25-Aug</c:v>
                </c:pt>
                <c:pt idx="24">
                  <c:v>26-Aug</c:v>
                </c:pt>
                <c:pt idx="25">
                  <c:v>27-Aug</c:v>
                </c:pt>
                <c:pt idx="26">
                  <c:v>28-Aug</c:v>
                </c:pt>
                <c:pt idx="27">
                  <c:v>29-Aug</c:v>
                </c:pt>
                <c:pt idx="28">
                  <c:v>30-Aug</c:v>
                </c:pt>
                <c:pt idx="29">
                  <c:v>31-Aug</c:v>
                </c:pt>
                <c:pt idx="30">
                  <c:v>01-Sep</c:v>
                </c:pt>
                <c:pt idx="31">
                  <c:v>02-Sep</c:v>
                </c:pt>
                <c:pt idx="32">
                  <c:v>03-Sep</c:v>
                </c:pt>
                <c:pt idx="33">
                  <c:v>04-Sep</c:v>
                </c:pt>
                <c:pt idx="34">
                  <c:v>05-Sep</c:v>
                </c:pt>
                <c:pt idx="35">
                  <c:v>06-Sep</c:v>
                </c:pt>
                <c:pt idx="36">
                  <c:v>07-Sep</c:v>
                </c:pt>
                <c:pt idx="37">
                  <c:v>08-Sep</c:v>
                </c:pt>
                <c:pt idx="38">
                  <c:v>09-Sep</c:v>
                </c:pt>
                <c:pt idx="39">
                  <c:v>10-Sep</c:v>
                </c:pt>
                <c:pt idx="40">
                  <c:v>11-Sep</c:v>
                </c:pt>
                <c:pt idx="41">
                  <c:v>12-Sep</c:v>
                </c:pt>
                <c:pt idx="42">
                  <c:v>13-Sep</c:v>
                </c:pt>
                <c:pt idx="43">
                  <c:v>14-Sep</c:v>
                </c:pt>
                <c:pt idx="44">
                  <c:v>15-Sep</c:v>
                </c:pt>
                <c:pt idx="45">
                  <c:v>16-Sep</c:v>
                </c:pt>
                <c:pt idx="46">
                  <c:v>17-Sep</c:v>
                </c:pt>
                <c:pt idx="47">
                  <c:v>18-Sep</c:v>
                </c:pt>
                <c:pt idx="48">
                  <c:v>19-Sep</c:v>
                </c:pt>
                <c:pt idx="49">
                  <c:v>20-Sep</c:v>
                </c:pt>
                <c:pt idx="50">
                  <c:v>21-Sep</c:v>
                </c:pt>
                <c:pt idx="51">
                  <c:v>22-Sep</c:v>
                </c:pt>
                <c:pt idx="52">
                  <c:v>23-Sep</c:v>
                </c:pt>
                <c:pt idx="53">
                  <c:v>24-Sep</c:v>
                </c:pt>
                <c:pt idx="54">
                  <c:v>25-Sep</c:v>
                </c:pt>
                <c:pt idx="55">
                  <c:v>26-Sep</c:v>
                </c:pt>
                <c:pt idx="56">
                  <c:v>27-Sep</c:v>
                </c:pt>
                <c:pt idx="57">
                  <c:v>28-Sep</c:v>
                </c:pt>
                <c:pt idx="58">
                  <c:v>29-Sep</c:v>
                </c:pt>
                <c:pt idx="59">
                  <c:v>30-Sep</c:v>
                </c:pt>
                <c:pt idx="60">
                  <c:v>01-Oct</c:v>
                </c:pt>
                <c:pt idx="61">
                  <c:v>02-Oct</c:v>
                </c:pt>
                <c:pt idx="62">
                  <c:v>03-Oct</c:v>
                </c:pt>
                <c:pt idx="63">
                  <c:v>04-Oct</c:v>
                </c:pt>
                <c:pt idx="64">
                  <c:v>05-Oct</c:v>
                </c:pt>
                <c:pt idx="65">
                  <c:v>06-Oct</c:v>
                </c:pt>
                <c:pt idx="66">
                  <c:v>07-Oct</c:v>
                </c:pt>
                <c:pt idx="67">
                  <c:v>08-Oct</c:v>
                </c:pt>
                <c:pt idx="68">
                  <c:v>09-Oct</c:v>
                </c:pt>
                <c:pt idx="69">
                  <c:v>10-Oct</c:v>
                </c:pt>
                <c:pt idx="70">
                  <c:v>11-Oct</c:v>
                </c:pt>
                <c:pt idx="71">
                  <c:v>12-Oct</c:v>
                </c:pt>
                <c:pt idx="72">
                  <c:v>13-Oct</c:v>
                </c:pt>
                <c:pt idx="73">
                  <c:v>14-Oct</c:v>
                </c:pt>
                <c:pt idx="74">
                  <c:v>15-Oct</c:v>
                </c:pt>
                <c:pt idx="75">
                  <c:v>16-Oct</c:v>
                </c:pt>
                <c:pt idx="76">
                  <c:v>17-Oct</c:v>
                </c:pt>
                <c:pt idx="77">
                  <c:v>18-Oct</c:v>
                </c:pt>
                <c:pt idx="78">
                  <c:v>19-Oct</c:v>
                </c:pt>
                <c:pt idx="79">
                  <c:v>20-Oct</c:v>
                </c:pt>
                <c:pt idx="80">
                  <c:v>21-Oct</c:v>
                </c:pt>
                <c:pt idx="81">
                  <c:v>22-Oct</c:v>
                </c:pt>
                <c:pt idx="82">
                  <c:v>23-Oct</c:v>
                </c:pt>
                <c:pt idx="83">
                  <c:v>24-Oct</c:v>
                </c:pt>
                <c:pt idx="84">
                  <c:v>25-Oct</c:v>
                </c:pt>
                <c:pt idx="85">
                  <c:v>26-Oct</c:v>
                </c:pt>
                <c:pt idx="86">
                  <c:v>27-Oct</c:v>
                </c:pt>
                <c:pt idx="87">
                  <c:v>28-Oct</c:v>
                </c:pt>
                <c:pt idx="88">
                  <c:v>29-Oct</c:v>
                </c:pt>
                <c:pt idx="89">
                  <c:v>30-Oct</c:v>
                </c:pt>
                <c:pt idx="90">
                  <c:v>31-Oct</c:v>
                </c:pt>
              </c:strCache>
            </c:strRef>
          </c:cat>
          <c:val>
            <c:numRef>
              <c:f>'Sheet5 (2)'!$B$4:$B$95</c:f>
              <c:numCache>
                <c:formatCode>General</c:formatCode>
                <c:ptCount val="91"/>
                <c:pt idx="0">
                  <c:v>218.01416058394167</c:v>
                </c:pt>
                <c:pt idx="1">
                  <c:v>143.33105263157896</c:v>
                </c:pt>
                <c:pt idx="2">
                  <c:v>242.65337579617821</c:v>
                </c:pt>
                <c:pt idx="3">
                  <c:v>53.356355932203385</c:v>
                </c:pt>
                <c:pt idx="4">
                  <c:v>44.264999999999979</c:v>
                </c:pt>
                <c:pt idx="5">
                  <c:v>427.15383838383832</c:v>
                </c:pt>
                <c:pt idx="6">
                  <c:v>312.48280701754385</c:v>
                </c:pt>
                <c:pt idx="7">
                  <c:v>159.95113475177311</c:v>
                </c:pt>
                <c:pt idx="8">
                  <c:v>193.73691275167783</c:v>
                </c:pt>
                <c:pt idx="9">
                  <c:v>203.67125827814576</c:v>
                </c:pt>
                <c:pt idx="10">
                  <c:v>52.90786259541985</c:v>
                </c:pt>
                <c:pt idx="11">
                  <c:v>40.34055045871559</c:v>
                </c:pt>
                <c:pt idx="12">
                  <c:v>302.21221153846147</c:v>
                </c:pt>
                <c:pt idx="13">
                  <c:v>185.31675213675209</c:v>
                </c:pt>
                <c:pt idx="14">
                  <c:v>242.88499999999996</c:v>
                </c:pt>
                <c:pt idx="15">
                  <c:v>243.64075581395343</c:v>
                </c:pt>
                <c:pt idx="16">
                  <c:v>57.194485294117676</c:v>
                </c:pt>
                <c:pt idx="17">
                  <c:v>40.499322033898324</c:v>
                </c:pt>
                <c:pt idx="18">
                  <c:v>497.32309278350505</c:v>
                </c:pt>
                <c:pt idx="19">
                  <c:v>203.15516949152547</c:v>
                </c:pt>
                <c:pt idx="20">
                  <c:v>157.06400000000002</c:v>
                </c:pt>
                <c:pt idx="21">
                  <c:v>228.70427631578946</c:v>
                </c:pt>
                <c:pt idx="22">
                  <c:v>221.81480769230771</c:v>
                </c:pt>
                <c:pt idx="23">
                  <c:v>39.731221374045802</c:v>
                </c:pt>
                <c:pt idx="24">
                  <c:v>36.801637931034477</c:v>
                </c:pt>
                <c:pt idx="25">
                  <c:v>289.72324324324336</c:v>
                </c:pt>
                <c:pt idx="26">
                  <c:v>177.2578906249999</c:v>
                </c:pt>
                <c:pt idx="27">
                  <c:v>208.15661870503601</c:v>
                </c:pt>
                <c:pt idx="28">
                  <c:v>145.55615384615393</c:v>
                </c:pt>
                <c:pt idx="29">
                  <c:v>237.18045751633974</c:v>
                </c:pt>
                <c:pt idx="30">
                  <c:v>50.079489051094903</c:v>
                </c:pt>
                <c:pt idx="31">
                  <c:v>40.29589147286822</c:v>
                </c:pt>
                <c:pt idx="32">
                  <c:v>373.83302752293582</c:v>
                </c:pt>
                <c:pt idx="33">
                  <c:v>212.62152000000003</c:v>
                </c:pt>
                <c:pt idx="34">
                  <c:v>166.27563758389263</c:v>
                </c:pt>
                <c:pt idx="35">
                  <c:v>235.52085526315787</c:v>
                </c:pt>
                <c:pt idx="36">
                  <c:v>252.40309210526323</c:v>
                </c:pt>
                <c:pt idx="37">
                  <c:v>59.748139534883713</c:v>
                </c:pt>
                <c:pt idx="38">
                  <c:v>66.573583333333289</c:v>
                </c:pt>
                <c:pt idx="39">
                  <c:v>325.13999999999993</c:v>
                </c:pt>
                <c:pt idx="40">
                  <c:v>182.13144067796614</c:v>
                </c:pt>
                <c:pt idx="41">
                  <c:v>233.16308724832217</c:v>
                </c:pt>
                <c:pt idx="42">
                  <c:v>146.54448051948049</c:v>
                </c:pt>
                <c:pt idx="43">
                  <c:v>302.71409937888205</c:v>
                </c:pt>
                <c:pt idx="44">
                  <c:v>59.915826771653556</c:v>
                </c:pt>
                <c:pt idx="45">
                  <c:v>43.999152542372883</c:v>
                </c:pt>
                <c:pt idx="46">
                  <c:v>376.49446428571429</c:v>
                </c:pt>
                <c:pt idx="47">
                  <c:v>267.99126984126985</c:v>
                </c:pt>
                <c:pt idx="48">
                  <c:v>165.4815540540541</c:v>
                </c:pt>
                <c:pt idx="49">
                  <c:v>261.58006849315063</c:v>
                </c:pt>
                <c:pt idx="50">
                  <c:v>211.56781250000003</c:v>
                </c:pt>
                <c:pt idx="51">
                  <c:v>55.452700729926995</c:v>
                </c:pt>
                <c:pt idx="52">
                  <c:v>59.329035087719305</c:v>
                </c:pt>
                <c:pt idx="53">
                  <c:v>359.49247524752479</c:v>
                </c:pt>
                <c:pt idx="54">
                  <c:v>194.08726495726498</c:v>
                </c:pt>
                <c:pt idx="55">
                  <c:v>279.95416107382556</c:v>
                </c:pt>
                <c:pt idx="56">
                  <c:v>141.17679245283011</c:v>
                </c:pt>
                <c:pt idx="57">
                  <c:v>216.1545402298851</c:v>
                </c:pt>
                <c:pt idx="58">
                  <c:v>69.063740458015289</c:v>
                </c:pt>
                <c:pt idx="59">
                  <c:v>56.434205607476635</c:v>
                </c:pt>
                <c:pt idx="60">
                  <c:v>396.34009708737864</c:v>
                </c:pt>
                <c:pt idx="61">
                  <c:v>210.39612903225807</c:v>
                </c:pt>
                <c:pt idx="62">
                  <c:v>155.94168750000003</c:v>
                </c:pt>
                <c:pt idx="63">
                  <c:v>175.79836477987422</c:v>
                </c:pt>
                <c:pt idx="64">
                  <c:v>228.18446428571414</c:v>
                </c:pt>
                <c:pt idx="65">
                  <c:v>50.709692307692301</c:v>
                </c:pt>
                <c:pt idx="66">
                  <c:v>48.901142857142865</c:v>
                </c:pt>
                <c:pt idx="67">
                  <c:v>345.99810526315781</c:v>
                </c:pt>
                <c:pt idx="68">
                  <c:v>197.70690265486724</c:v>
                </c:pt>
                <c:pt idx="69">
                  <c:v>201.36643835616445</c:v>
                </c:pt>
                <c:pt idx="70">
                  <c:v>143.80462068965517</c:v>
                </c:pt>
                <c:pt idx="71">
                  <c:v>264.01428571428585</c:v>
                </c:pt>
                <c:pt idx="72">
                  <c:v>74.020510948905113</c:v>
                </c:pt>
                <c:pt idx="73">
                  <c:v>42.570289855072453</c:v>
                </c:pt>
                <c:pt idx="74">
                  <c:v>463.77750000000009</c:v>
                </c:pt>
                <c:pt idx="75">
                  <c:v>235.17725490196088</c:v>
                </c:pt>
                <c:pt idx="76">
                  <c:v>153.63395061728394</c:v>
                </c:pt>
                <c:pt idx="77">
                  <c:v>232.64093333333332</c:v>
                </c:pt>
                <c:pt idx="78">
                  <c:v>324.38449367088594</c:v>
                </c:pt>
                <c:pt idx="79">
                  <c:v>33.85404761904762</c:v>
                </c:pt>
                <c:pt idx="80">
                  <c:v>102.81751879699252</c:v>
                </c:pt>
                <c:pt idx="81">
                  <c:v>326.46633928571424</c:v>
                </c:pt>
                <c:pt idx="82">
                  <c:v>275.96916666666664</c:v>
                </c:pt>
                <c:pt idx="83">
                  <c:v>242.65574324324317</c:v>
                </c:pt>
                <c:pt idx="84">
                  <c:v>160.48214285714289</c:v>
                </c:pt>
                <c:pt idx="85">
                  <c:v>295.86656050955401</c:v>
                </c:pt>
                <c:pt idx="86">
                  <c:v>50.15525179856116</c:v>
                </c:pt>
                <c:pt idx="87">
                  <c:v>59.007762237762243</c:v>
                </c:pt>
                <c:pt idx="88">
                  <c:v>377.93274509803933</c:v>
                </c:pt>
                <c:pt idx="89">
                  <c:v>247.89146067415726</c:v>
                </c:pt>
                <c:pt idx="90">
                  <c:v>155.79524822695038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7F-43A8-B4BF-73CD89391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949176"/>
        <c:axId val="603948536"/>
      </c:lineChart>
      <c:catAx>
        <c:axId val="603949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48536"/>
        <c:crosses val="autoZero"/>
        <c:auto val="1"/>
        <c:lblAlgn val="ctr"/>
        <c:lblOffset val="100"/>
        <c:noMultiLvlLbl val="0"/>
      </c:catAx>
      <c:valAx>
        <c:axId val="60394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49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[ANZ_dataset_1 - Copy.xlsx]Sheet5 (3)!PivotTable3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'Sheet5 (3)'!$B$3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'Sheet5 (3)'!$A$4:$A$34</c:f>
              <c:strCache>
                <c:ptCount val="30"/>
                <c:pt idx="0">
                  <c:v>01-Sep</c:v>
                </c:pt>
                <c:pt idx="1">
                  <c:v>02-Sep</c:v>
                </c:pt>
                <c:pt idx="2">
                  <c:v>03-Sep</c:v>
                </c:pt>
                <c:pt idx="3">
                  <c:v>04-Sep</c:v>
                </c:pt>
                <c:pt idx="4">
                  <c:v>05-Sep</c:v>
                </c:pt>
                <c:pt idx="5">
                  <c:v>06-Sep</c:v>
                </c:pt>
                <c:pt idx="6">
                  <c:v>07-Sep</c:v>
                </c:pt>
                <c:pt idx="7">
                  <c:v>08-Sep</c:v>
                </c:pt>
                <c:pt idx="8">
                  <c:v>09-Sep</c:v>
                </c:pt>
                <c:pt idx="9">
                  <c:v>10-Sep</c:v>
                </c:pt>
                <c:pt idx="10">
                  <c:v>11-Sep</c:v>
                </c:pt>
                <c:pt idx="11">
                  <c:v>12-Sep</c:v>
                </c:pt>
                <c:pt idx="12">
                  <c:v>13-Sep</c:v>
                </c:pt>
                <c:pt idx="13">
                  <c:v>14-Sep</c:v>
                </c:pt>
                <c:pt idx="14">
                  <c:v>15-Sep</c:v>
                </c:pt>
                <c:pt idx="15">
                  <c:v>16-Sep</c:v>
                </c:pt>
                <c:pt idx="16">
                  <c:v>17-Sep</c:v>
                </c:pt>
                <c:pt idx="17">
                  <c:v>18-Sep</c:v>
                </c:pt>
                <c:pt idx="18">
                  <c:v>19-Sep</c:v>
                </c:pt>
                <c:pt idx="19">
                  <c:v>20-Sep</c:v>
                </c:pt>
                <c:pt idx="20">
                  <c:v>21-Sep</c:v>
                </c:pt>
                <c:pt idx="21">
                  <c:v>22-Sep</c:v>
                </c:pt>
                <c:pt idx="22">
                  <c:v>23-Sep</c:v>
                </c:pt>
                <c:pt idx="23">
                  <c:v>24-Sep</c:v>
                </c:pt>
                <c:pt idx="24">
                  <c:v>25-Sep</c:v>
                </c:pt>
                <c:pt idx="25">
                  <c:v>26-Sep</c:v>
                </c:pt>
                <c:pt idx="26">
                  <c:v>27-Sep</c:v>
                </c:pt>
                <c:pt idx="27">
                  <c:v>28-Sep</c:v>
                </c:pt>
                <c:pt idx="28">
                  <c:v>29-Sep</c:v>
                </c:pt>
                <c:pt idx="29">
                  <c:v>30-Sep</c:v>
                </c:pt>
              </c:strCache>
            </c:strRef>
          </c:cat>
          <c:val>
            <c:numRef>
              <c:f>'Sheet5 (3)'!$B$4:$B$34</c:f>
              <c:numCache>
                <c:formatCode>General</c:formatCode>
                <c:ptCount val="30"/>
                <c:pt idx="0">
                  <c:v>50.07948905109486</c:v>
                </c:pt>
                <c:pt idx="1">
                  <c:v>40.295891472868242</c:v>
                </c:pt>
                <c:pt idx="2">
                  <c:v>373.83302752293594</c:v>
                </c:pt>
                <c:pt idx="3">
                  <c:v>212.62151999999986</c:v>
                </c:pt>
                <c:pt idx="4">
                  <c:v>166.2756375838926</c:v>
                </c:pt>
                <c:pt idx="5">
                  <c:v>235.52085526315787</c:v>
                </c:pt>
                <c:pt idx="6">
                  <c:v>252.40309210526314</c:v>
                </c:pt>
                <c:pt idx="7">
                  <c:v>59.748139534883705</c:v>
                </c:pt>
                <c:pt idx="8">
                  <c:v>66.573583333333318</c:v>
                </c:pt>
                <c:pt idx="9">
                  <c:v>325.14</c:v>
                </c:pt>
                <c:pt idx="10">
                  <c:v>182.13144067796608</c:v>
                </c:pt>
                <c:pt idx="11">
                  <c:v>233.16308724832217</c:v>
                </c:pt>
                <c:pt idx="12">
                  <c:v>146.54448051948049</c:v>
                </c:pt>
                <c:pt idx="13">
                  <c:v>302.714099378882</c:v>
                </c:pt>
                <c:pt idx="14">
                  <c:v>59.915826771653542</c:v>
                </c:pt>
                <c:pt idx="15">
                  <c:v>43.999152542372855</c:v>
                </c:pt>
                <c:pt idx="16">
                  <c:v>376.4944642857144</c:v>
                </c:pt>
                <c:pt idx="17">
                  <c:v>267.99126984126985</c:v>
                </c:pt>
                <c:pt idx="18">
                  <c:v>165.48155405405404</c:v>
                </c:pt>
                <c:pt idx="19">
                  <c:v>261.58006849315063</c:v>
                </c:pt>
                <c:pt idx="20">
                  <c:v>211.56781250000017</c:v>
                </c:pt>
                <c:pt idx="21">
                  <c:v>55.452700729926988</c:v>
                </c:pt>
                <c:pt idx="22">
                  <c:v>59.329035087719326</c:v>
                </c:pt>
                <c:pt idx="23">
                  <c:v>359.49247524752479</c:v>
                </c:pt>
                <c:pt idx="24">
                  <c:v>194.08726495726492</c:v>
                </c:pt>
                <c:pt idx="25">
                  <c:v>279.95416107382539</c:v>
                </c:pt>
                <c:pt idx="26">
                  <c:v>141.17679245283014</c:v>
                </c:pt>
                <c:pt idx="27">
                  <c:v>216.15454022988504</c:v>
                </c:pt>
                <c:pt idx="28">
                  <c:v>69.063740458015275</c:v>
                </c:pt>
                <c:pt idx="29">
                  <c:v>56.434205607476635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51-4850-A4B6-AB6C39A36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949176"/>
        <c:axId val="603948536"/>
      </c:lineChart>
      <c:catAx>
        <c:axId val="603949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48536"/>
        <c:crosses val="autoZero"/>
        <c:auto val="1"/>
        <c:lblAlgn val="ctr"/>
        <c:lblOffset val="100"/>
        <c:noMultiLvlLbl val="0"/>
      </c:catAx>
      <c:valAx>
        <c:axId val="60394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of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49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[ANZ_dataset_1 - Copy.xlsx]Sheet5 (4)!PivotTable3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'Sheet5 (4)'!$B$3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'Sheet5 (4)'!$A$4:$A$18</c:f>
              <c:strCache>
                <c:ptCount val="14"/>
                <c:pt idx="0">
                  <c:v>01-Sep</c:v>
                </c:pt>
                <c:pt idx="1">
                  <c:v>02-Sep</c:v>
                </c:pt>
                <c:pt idx="2">
                  <c:v>03-Sep</c:v>
                </c:pt>
                <c:pt idx="3">
                  <c:v>04-Sep</c:v>
                </c:pt>
                <c:pt idx="4">
                  <c:v>05-Sep</c:v>
                </c:pt>
                <c:pt idx="5">
                  <c:v>06-Sep</c:v>
                </c:pt>
                <c:pt idx="6">
                  <c:v>07-Sep</c:v>
                </c:pt>
                <c:pt idx="7">
                  <c:v>08-Sep</c:v>
                </c:pt>
                <c:pt idx="8">
                  <c:v>09-Sep</c:v>
                </c:pt>
                <c:pt idx="9">
                  <c:v>10-Sep</c:v>
                </c:pt>
                <c:pt idx="10">
                  <c:v>11-Sep</c:v>
                </c:pt>
                <c:pt idx="11">
                  <c:v>12-Sep</c:v>
                </c:pt>
                <c:pt idx="12">
                  <c:v>13-Sep</c:v>
                </c:pt>
                <c:pt idx="13">
                  <c:v>14-Sep</c:v>
                </c:pt>
              </c:strCache>
            </c:strRef>
          </c:cat>
          <c:val>
            <c:numRef>
              <c:f>'Sheet5 (4)'!$B$4:$B$18</c:f>
              <c:numCache>
                <c:formatCode>General</c:formatCode>
                <c:ptCount val="14"/>
                <c:pt idx="0">
                  <c:v>50.079489051094868</c:v>
                </c:pt>
                <c:pt idx="1">
                  <c:v>40.295891472868242</c:v>
                </c:pt>
                <c:pt idx="2">
                  <c:v>373.83302752293594</c:v>
                </c:pt>
                <c:pt idx="3">
                  <c:v>212.62151999999986</c:v>
                </c:pt>
                <c:pt idx="4">
                  <c:v>166.2756375838926</c:v>
                </c:pt>
                <c:pt idx="5">
                  <c:v>235.52085526315787</c:v>
                </c:pt>
                <c:pt idx="6">
                  <c:v>252.40309210526314</c:v>
                </c:pt>
                <c:pt idx="7">
                  <c:v>59.748139534883705</c:v>
                </c:pt>
                <c:pt idx="8">
                  <c:v>66.573583333333318</c:v>
                </c:pt>
                <c:pt idx="9">
                  <c:v>325.14</c:v>
                </c:pt>
                <c:pt idx="10">
                  <c:v>182.13144067796608</c:v>
                </c:pt>
                <c:pt idx="11">
                  <c:v>233.16308724832217</c:v>
                </c:pt>
                <c:pt idx="12">
                  <c:v>146.54448051948049</c:v>
                </c:pt>
                <c:pt idx="13">
                  <c:v>302.714099378882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90-4363-80EA-C7B2B8D78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949176"/>
        <c:axId val="603948536"/>
      </c:lineChart>
      <c:catAx>
        <c:axId val="603949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48536"/>
        <c:crosses val="autoZero"/>
        <c:auto val="1"/>
        <c:lblAlgn val="ctr"/>
        <c:lblOffset val="100"/>
        <c:noMultiLvlLbl val="0"/>
      </c:catAx>
      <c:valAx>
        <c:axId val="60394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of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49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489A-509F-48AB-9306-11CA07EE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A8CFF-F22B-47BC-8385-9141B44DB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83F7D-840E-4A9B-A20B-6D98A47E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7771-0D0A-4107-ADB6-553A05F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E889-E037-4809-8901-3499ED51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EA00-E0B7-4CE1-86A7-8C657D35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D8E6E-1E46-40FC-9570-D7CC24F58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5838-199F-4B4C-AE40-187F1B3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EA7F-521E-422D-BB53-30685899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2910-1923-4A1B-BA34-0532187F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CA48E-5BED-41A1-8596-D726CAEB8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56972-2466-446A-BAEB-370669452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86B7-4990-4910-80A1-A2643D27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7BFE-0B24-425E-95C2-40DC32A7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201E-90BB-4142-834C-D3021E7D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0B8-77AB-4B3C-B9FA-DCECAC4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69FB-5BD8-49F0-B4AB-214926C8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47A1-DBA0-42B1-BCE5-8BBA7D61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E4CF-1C35-4584-97BC-D6A6EAF7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0F63-B82D-457D-BDA0-2ED840A5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962-3458-4F7E-9AD8-56B91546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7D3A-3B8B-4A08-885A-E348CB32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26B0-C6D2-4421-BC41-B05EE2BD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F0D1-BED2-477E-BD38-DDEF63C5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BDD2-A45A-4F2A-A473-8135601F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0091-E737-4388-B689-2BCE8712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13E6-FACB-442A-AC4A-BF9F458C1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61894-E8C2-40D6-B06C-5509E7B10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DA9D1-1FA2-4A5D-B606-0BA21913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D414-13DE-4F2D-B5D0-989C80F7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04C7C-4881-4B8C-8652-1AC257AB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8A15-E853-44D8-886C-6C17027A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DBC21-8DBD-44B4-A098-32352856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53BAA-ACF9-4DD9-8285-2DE5AE40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F6BED-B061-403F-A94F-4301C45BA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C793F-EBD5-4913-BBE2-922DEDEF6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59AE9-C922-473F-A5E1-E3FD3749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3AE69-00B3-4C7C-865A-6482D900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F95A5-DEEA-4594-BEBC-5C8CF411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4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3C8-22E2-470A-8FF1-3535BC54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41C82-B4E9-4949-8367-B5F86239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ADD65-4D73-46F7-ABA8-5F7BDBCB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63433-7333-46B4-837F-2E48733B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28E95-10C4-45A6-B7B2-2D7C2DEE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1A5DD-EB09-43A6-8C43-A7634DF0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8D6EA-CCB4-4CE0-A731-446FA713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E01F-80BF-4E11-AE90-55B99B3F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03CA-BA62-4A19-A251-D4C8DC45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1D1E9-AB45-495E-B74F-3A429DDA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DF675-FB96-409F-90D0-2B848A77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6AA71-1A94-4019-8ECF-078A4ADF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3D375-250F-468D-B0F2-2224D695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A3BF-E8E3-47EB-A835-81B1666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A1FDA-ED0C-480F-AC13-376F46748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D44A-1D4E-45BF-A491-558C613AE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05BA4-14F5-49E7-8C0C-A2213CB2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2D23C-3E5A-465D-BABD-7E12E995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DF971-B420-4E63-B623-75CB1CCC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2FDA3-671D-42C4-8F97-7E8C0D0B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5A747-9E96-4948-B558-AF3AA020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A93C-A5D6-4C75-8A7A-551D59591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FBF5-6021-4BE8-9875-38DC00B78F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E6D9B-D7FC-43A7-859A-2F8854CAD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E3E1-E9C5-4F47-8C5E-9DAB144BE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49970-060D-416C-B961-B601B003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72152-22D9-4592-8E18-3FD08AB6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8" y="1336329"/>
            <a:ext cx="3892732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ANZ Transaction Data Analysis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02AE7-3EAB-4607-9C6A-A20810618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1336329"/>
            <a:ext cx="5260848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Data Cleaning: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The Data has a lot of Null values. I have assigned a sentinel value of -10 to analyze these values. We could maybe consider this type of data as transaction fraud or human error.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The transaction date and time was not in the proper format and using text to columns and time() I segregated the time values in a separate cell.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632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6D21B-38C3-42AA-A277-A94608A1B686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Here we can infer that for row label -10 (Null value data) i.e fraud data, all status is currently posted. Also, most of the data in this values are in credit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469C6A-1320-44D6-AE23-DE371F235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40631"/>
              </p:ext>
            </p:extLst>
          </p:nvPr>
        </p:nvGraphicFramePr>
        <p:xfrm>
          <a:off x="6930493" y="1021861"/>
          <a:ext cx="4223253" cy="48745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2161">
                  <a:extLst>
                    <a:ext uri="{9D8B030D-6E8A-4147-A177-3AD203B41FA5}">
                      <a16:colId xmlns:a16="http://schemas.microsoft.com/office/drawing/2014/main" val="383576087"/>
                    </a:ext>
                  </a:extLst>
                </a:gridCol>
                <a:gridCol w="1132167">
                  <a:extLst>
                    <a:ext uri="{9D8B030D-6E8A-4147-A177-3AD203B41FA5}">
                      <a16:colId xmlns:a16="http://schemas.microsoft.com/office/drawing/2014/main" val="484901662"/>
                    </a:ext>
                  </a:extLst>
                </a:gridCol>
                <a:gridCol w="782546">
                  <a:extLst>
                    <a:ext uri="{9D8B030D-6E8A-4147-A177-3AD203B41FA5}">
                      <a16:colId xmlns:a16="http://schemas.microsoft.com/office/drawing/2014/main" val="1917741794"/>
                    </a:ext>
                  </a:extLst>
                </a:gridCol>
                <a:gridCol w="746379">
                  <a:extLst>
                    <a:ext uri="{9D8B030D-6E8A-4147-A177-3AD203B41FA5}">
                      <a16:colId xmlns:a16="http://schemas.microsoft.com/office/drawing/2014/main" val="3786922764"/>
                    </a:ext>
                  </a:extLst>
                </a:gridCol>
              </a:tblGrid>
              <a:tr h="408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Count of status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Column Labels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615" marR="111615" marT="55808" marB="5580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363277487"/>
                  </a:ext>
                </a:extLst>
              </a:tr>
              <a:tr h="557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Row Labels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authorized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posted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54582510"/>
                  </a:ext>
                </a:extLst>
              </a:tr>
              <a:tr h="30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-10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250252566"/>
                  </a:ext>
                </a:extLst>
              </a:tr>
              <a:tr h="30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4044609825"/>
                  </a:ext>
                </a:extLst>
              </a:tr>
              <a:tr h="30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58238460"/>
                  </a:ext>
                </a:extLst>
              </a:tr>
              <a:tr h="30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7717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4326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12043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945393983"/>
                  </a:ext>
                </a:extLst>
              </a:tr>
              <a:tr h="34365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96836363"/>
                  </a:ext>
                </a:extLst>
              </a:tr>
              <a:tr h="557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Count of movement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Column Labels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615" marR="111615" marT="55808" marB="5580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909958332"/>
                  </a:ext>
                </a:extLst>
              </a:tr>
              <a:tr h="557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Row Labels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credit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debit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715199288"/>
                  </a:ext>
                </a:extLst>
              </a:tr>
              <a:tr h="30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-10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65266941"/>
                  </a:ext>
                </a:extLst>
              </a:tr>
              <a:tr h="30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1694423953"/>
                  </a:ext>
                </a:extLst>
              </a:tr>
              <a:tr h="30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2702496630"/>
                  </a:ext>
                </a:extLst>
              </a:tr>
              <a:tr h="306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883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11160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12043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2" marR="9302" marT="9302" marB="0" anchor="b"/>
                </a:tc>
                <a:extLst>
                  <a:ext uri="{0D108BD9-81ED-4DB2-BD59-A6C34878D82A}">
                    <a16:rowId xmlns:a16="http://schemas.microsoft.com/office/drawing/2014/main" val="390298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1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4D8BD-22EC-4743-A8F6-111BE04808CF}"/>
              </a:ext>
            </a:extLst>
          </p:cNvPr>
          <p:cNvSpPr txBox="1"/>
          <p:nvPr/>
        </p:nvSpPr>
        <p:spPr>
          <a:xfrm>
            <a:off x="5766262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Also, a snippet from that data tells us that all these transactions are posted at the hour and 12 seconds sensing some suspicious activities.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E65006-FF3E-453B-8896-E847A700F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06761"/>
              </p:ext>
            </p:extLst>
          </p:nvPr>
        </p:nvGraphicFramePr>
        <p:xfrm>
          <a:off x="735140" y="627954"/>
          <a:ext cx="3835457" cy="53533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98950">
                  <a:extLst>
                    <a:ext uri="{9D8B030D-6E8A-4147-A177-3AD203B41FA5}">
                      <a16:colId xmlns:a16="http://schemas.microsoft.com/office/drawing/2014/main" val="229676726"/>
                    </a:ext>
                  </a:extLst>
                </a:gridCol>
                <a:gridCol w="1336507">
                  <a:extLst>
                    <a:ext uri="{9D8B030D-6E8A-4147-A177-3AD203B41FA5}">
                      <a16:colId xmlns:a16="http://schemas.microsoft.com/office/drawing/2014/main" val="1154541689"/>
                    </a:ext>
                  </a:extLst>
                </a:gridCol>
              </a:tblGrid>
              <a:tr h="214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card_present_flag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320388793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022118115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829024841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781906952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470716231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759049756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992900391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2318702340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579239340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696367887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635288922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426370023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351884223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737298370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535367133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45952696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71717563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110594996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2364770847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2165061752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850228460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81002317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2282379468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84405998"/>
                  </a:ext>
                </a:extLst>
              </a:tr>
              <a:tr h="2141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03343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88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C6C09-89BA-42BC-9BAA-A8D4CD337B0F}"/>
              </a:ext>
            </a:extLst>
          </p:cNvPr>
          <p:cNvSpPr txBox="1"/>
          <p:nvPr/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Here we can notice that a large amount of data is concentrated in the lower region of balance.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36C1770-2D78-4772-9746-890678E9F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093293"/>
              </p:ext>
            </p:extLst>
          </p:nvPr>
        </p:nvGraphicFramePr>
        <p:xfrm>
          <a:off x="7421373" y="627954"/>
          <a:ext cx="4235516" cy="535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675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D2B03-16D5-4F55-A3BA-6F08A7B33841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find the spread of spending amount across the graphs to be varying.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Content Placeholder 23">
            <a:extLst>
              <a:ext uri="{FF2B5EF4-FFF2-40B4-BE49-F238E27FC236}">
                <a16:creationId xmlns:a16="http://schemas.microsoft.com/office/drawing/2014/main" id="{F134AF2D-2AC6-4D21-AC7D-314242EA4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052723"/>
              </p:ext>
            </p:extLst>
          </p:nvPr>
        </p:nvGraphicFramePr>
        <p:xfrm>
          <a:off x="576244" y="650494"/>
          <a:ext cx="5628018" cy="5324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233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00720C-9730-44C4-9BD5-9884ACFEB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285353"/>
              </p:ext>
            </p:extLst>
          </p:nvPr>
        </p:nvGraphicFramePr>
        <p:xfrm>
          <a:off x="415925" y="361950"/>
          <a:ext cx="11356975" cy="343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56A353E-1937-4573-84F0-1CE4FD0DD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812733"/>
              </p:ext>
            </p:extLst>
          </p:nvPr>
        </p:nvGraphicFramePr>
        <p:xfrm>
          <a:off x="956603" y="3910818"/>
          <a:ext cx="10086535" cy="2583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0445">
                  <a:extLst>
                    <a:ext uri="{9D8B030D-6E8A-4147-A177-3AD203B41FA5}">
                      <a16:colId xmlns:a16="http://schemas.microsoft.com/office/drawing/2014/main" val="4284979009"/>
                    </a:ext>
                  </a:extLst>
                </a:gridCol>
                <a:gridCol w="5846090">
                  <a:extLst>
                    <a:ext uri="{9D8B030D-6E8A-4147-A177-3AD203B41FA5}">
                      <a16:colId xmlns:a16="http://schemas.microsoft.com/office/drawing/2014/main" val="1182603456"/>
                    </a:ext>
                  </a:extLst>
                </a:gridCol>
              </a:tblGrid>
              <a:tr h="51672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Row Labels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99" marR="18799" marT="18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Average of amount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99" marR="18799" marT="18799" marB="0" anchor="b"/>
                </a:tc>
                <a:extLst>
                  <a:ext uri="{0D108BD9-81ED-4DB2-BD59-A6C34878D82A}">
                    <a16:rowId xmlns:a16="http://schemas.microsoft.com/office/drawing/2014/main" val="1778942182"/>
                  </a:ext>
                </a:extLst>
              </a:tr>
              <a:tr h="51672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Aug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99" marR="18799" marT="18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85.1218666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99" marR="18799" marT="18799" marB="0" anchor="b"/>
                </a:tc>
                <a:extLst>
                  <a:ext uri="{0D108BD9-81ED-4DB2-BD59-A6C34878D82A}">
                    <a16:rowId xmlns:a16="http://schemas.microsoft.com/office/drawing/2014/main" val="132070331"/>
                  </a:ext>
                </a:extLst>
              </a:tr>
              <a:tr h="51672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Sep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99" marR="18799" marT="18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182.0459033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99" marR="18799" marT="18799" marB="0" anchor="b"/>
                </a:tc>
                <a:extLst>
                  <a:ext uri="{0D108BD9-81ED-4DB2-BD59-A6C34878D82A}">
                    <a16:rowId xmlns:a16="http://schemas.microsoft.com/office/drawing/2014/main" val="1989846306"/>
                  </a:ext>
                </a:extLst>
              </a:tr>
              <a:tr h="51672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Oct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99" marR="18799" marT="18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196.4273232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99" marR="18799" marT="18799" marB="0" anchor="b"/>
                </a:tc>
                <a:extLst>
                  <a:ext uri="{0D108BD9-81ED-4DB2-BD59-A6C34878D82A}">
                    <a16:rowId xmlns:a16="http://schemas.microsoft.com/office/drawing/2014/main" val="2489421973"/>
                  </a:ext>
                </a:extLst>
              </a:tr>
              <a:tr h="51672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Grand Total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99" marR="18799" marT="18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187.933588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99" marR="18799" marT="18799" marB="0" anchor="b"/>
                </a:tc>
                <a:extLst>
                  <a:ext uri="{0D108BD9-81ED-4DB2-BD59-A6C34878D82A}">
                    <a16:rowId xmlns:a16="http://schemas.microsoft.com/office/drawing/2014/main" val="135812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55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D2B03-16D5-4F55-A3BA-6F08A7B33841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By binning it to a specific month we can find that the spending is the least during weekends. By reducing the graph to a weekly view, we can infer that the spending is most on a Monday and then steadily decreases until Thursday with a spike on Friday and a dull period over the weekend. This seems to be the trend across the sales amount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D1AA4D1-DA3E-4DE2-9251-EF15DBD83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786745"/>
              </p:ext>
            </p:extLst>
          </p:nvPr>
        </p:nvGraphicFramePr>
        <p:xfrm>
          <a:off x="310235" y="382392"/>
          <a:ext cx="6258774" cy="308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840CCA08-A9E8-4126-BC94-05C3CCBEC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212171"/>
              </p:ext>
            </p:extLst>
          </p:nvPr>
        </p:nvGraphicFramePr>
        <p:xfrm>
          <a:off x="310234" y="3826941"/>
          <a:ext cx="6184973" cy="244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270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401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ANZ Transaction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Transaction Data Analysis</dc:title>
  <dc:creator>Sanya Tayal</dc:creator>
  <cp:lastModifiedBy>Sanya Tayal</cp:lastModifiedBy>
  <cp:revision>1</cp:revision>
  <dcterms:created xsi:type="dcterms:W3CDTF">2020-03-01T16:15:55Z</dcterms:created>
  <dcterms:modified xsi:type="dcterms:W3CDTF">2020-03-01T16:17:17Z</dcterms:modified>
</cp:coreProperties>
</file>