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4B18-5D08-45C2-BB16-CEB0AFE28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EFAA0-4F44-46FF-969C-07D0C78E3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Cross platform awesomeness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AAD46D-2F16-484B-BC5E-02F2F0F11CC7}"/>
              </a:ext>
            </a:extLst>
          </p:cNvPr>
          <p:cNvSpPr txBox="1">
            <a:spLocks/>
          </p:cNvSpPr>
          <p:nvPr/>
        </p:nvSpPr>
        <p:spPr>
          <a:xfrm>
            <a:off x="4837815" y="1447799"/>
            <a:ext cx="514279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.Forms</a:t>
            </a:r>
          </a:p>
        </p:txBody>
      </p:sp>
    </p:spTree>
    <p:extLst>
      <p:ext uri="{BB962C8B-B14F-4D97-AF65-F5344CB8AC3E}">
        <p14:creationId xmlns:p14="http://schemas.microsoft.com/office/powerpoint/2010/main" val="33875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3D63-1B5C-47AE-8042-86596043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4C66-EB5B-4EBD-9365-D4940E2E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78511"/>
          </a:xfrm>
        </p:spPr>
        <p:txBody>
          <a:bodyPr>
            <a:normAutofit/>
          </a:bodyPr>
          <a:lstStyle/>
          <a:p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ja?</a:t>
            </a:r>
          </a:p>
          <a:p>
            <a:r>
              <a:rPr lang="en-US" dirty="0"/>
              <a:t>Intro to Xamarin and </a:t>
            </a:r>
            <a:r>
              <a:rPr lang="en-US" dirty="0" err="1"/>
              <a:t>.net</a:t>
            </a:r>
            <a:r>
              <a:rPr lang="en-US" dirty="0"/>
              <a:t> standard (2.0)</a:t>
            </a:r>
          </a:p>
          <a:p>
            <a:r>
              <a:rPr lang="en-US" dirty="0"/>
              <a:t>Hello World(s)</a:t>
            </a:r>
          </a:p>
          <a:p>
            <a:r>
              <a:rPr lang="en-US" dirty="0"/>
              <a:t>MVVM – good </a:t>
            </a:r>
            <a:r>
              <a:rPr lang="en-US" dirty="0" err="1"/>
              <a:t>ol</a:t>
            </a:r>
            <a:r>
              <a:rPr lang="en-US" dirty="0"/>
              <a:t>’ boring goodies</a:t>
            </a:r>
          </a:p>
          <a:p>
            <a:r>
              <a:rPr lang="en-US" dirty="0"/>
              <a:t>(not so shared) UI</a:t>
            </a:r>
          </a:p>
          <a:p>
            <a:r>
              <a:rPr lang="en-US" dirty="0"/>
              <a:t>(not so shared) business logic</a:t>
            </a:r>
          </a:p>
          <a:p>
            <a:r>
              <a:rPr lang="en-US" dirty="0" err="1"/>
              <a:t>Nesto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Kornelija</a:t>
            </a:r>
            <a:endParaRPr lang="en-US" dirty="0"/>
          </a:p>
          <a:p>
            <a:r>
              <a:rPr lang="en-US" dirty="0" err="1"/>
              <a:t>Nisam</a:t>
            </a:r>
            <a:r>
              <a:rPr lang="en-US" dirty="0"/>
              <a:t> </a:t>
            </a:r>
            <a:r>
              <a:rPr lang="en-US" dirty="0" err="1"/>
              <a:t>siguran</a:t>
            </a:r>
            <a:r>
              <a:rPr lang="en-US" dirty="0"/>
              <a:t> </a:t>
            </a:r>
            <a:r>
              <a:rPr lang="en-US" dirty="0" err="1"/>
              <a:t>smijem</a:t>
            </a:r>
            <a:r>
              <a:rPr lang="en-US" dirty="0"/>
              <a:t> li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odraditi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MSCommunity</a:t>
            </a:r>
            <a:r>
              <a:rPr lang="en-US" dirty="0"/>
              <a:t>-u</a:t>
            </a:r>
          </a:p>
          <a:p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zelje</a:t>
            </a:r>
            <a:endParaRPr lang="en-US" dirty="0"/>
          </a:p>
          <a:p>
            <a:r>
              <a:rPr lang="en-US" dirty="0"/>
              <a:t>Vasa </a:t>
            </a:r>
            <a:r>
              <a:rPr lang="en-US" dirty="0" err="1"/>
              <a:t>pitanja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47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CF52-2786-477B-B248-D8B1660D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ja?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0D5F-DD71-4106-89D1-F019042E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Nesto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Bero</a:t>
            </a:r>
            <a:r>
              <a:rPr lang="en-US" dirty="0"/>
              <a:t> </a:t>
            </a:r>
            <a:r>
              <a:rPr lang="en-US" dirty="0" err="1"/>
              <a:t>spomenuo</a:t>
            </a:r>
            <a:endParaRPr lang="en-US" dirty="0"/>
          </a:p>
          <a:p>
            <a:r>
              <a:rPr lang="en-US" dirty="0"/>
              <a:t>27 </a:t>
            </a:r>
            <a:r>
              <a:rPr lang="en-US" dirty="0" err="1"/>
              <a:t>godina</a:t>
            </a:r>
            <a:endParaRPr lang="en-US" dirty="0"/>
          </a:p>
          <a:p>
            <a:r>
              <a:rPr lang="en-US" dirty="0" err="1"/>
              <a:t>Bivsi</a:t>
            </a:r>
            <a:r>
              <a:rPr lang="en-US" dirty="0"/>
              <a:t> Microsoft Student Partner</a:t>
            </a:r>
          </a:p>
          <a:p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developer u </a:t>
            </a:r>
            <a:r>
              <a:rPr lang="en-US" dirty="0" err="1"/>
              <a:t>Telegri</a:t>
            </a:r>
            <a:endParaRPr lang="en-US" dirty="0"/>
          </a:p>
          <a:p>
            <a:r>
              <a:rPr lang="en-US" dirty="0" err="1"/>
              <a:t>Izmedju</a:t>
            </a:r>
            <a:r>
              <a:rPr lang="en-US" dirty="0"/>
              <a:t> toga: startup is life</a:t>
            </a:r>
          </a:p>
          <a:p>
            <a:r>
              <a:rPr lang="en-US" dirty="0"/>
              <a:t>U </a:t>
            </a:r>
            <a:r>
              <a:rPr lang="en-US" dirty="0" err="1"/>
              <a:t>Poljskoj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a </a:t>
            </a:r>
            <a:r>
              <a:rPr lang="en-US" dirty="0" err="1"/>
              <a:t>jeftinije</a:t>
            </a:r>
            <a:endParaRPr lang="en-US" dirty="0"/>
          </a:p>
          <a:p>
            <a:r>
              <a:rPr lang="en-US" dirty="0"/>
              <a:t>SLADOLED!</a:t>
            </a:r>
          </a:p>
          <a:p>
            <a:r>
              <a:rPr lang="en-US" dirty="0"/>
              <a:t>Lady Gaga &gt; </a:t>
            </a:r>
            <a:r>
              <a:rPr lang="en-US" dirty="0" err="1"/>
              <a:t>Ke$ha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0DAD6-A650-44F0-98AB-B6122C8C8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89" y="537777"/>
            <a:ext cx="9377917" cy="6049515"/>
          </a:xfrm>
        </p:spPr>
      </p:pic>
    </p:spTree>
    <p:extLst>
      <p:ext uri="{BB962C8B-B14F-4D97-AF65-F5344CB8AC3E}">
        <p14:creationId xmlns:p14="http://schemas.microsoft.com/office/powerpoint/2010/main" val="28348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A963-3B4B-4756-B924-00112320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Standard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9824A-74C0-4302-B56D-D3A6C8237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553" y="2052638"/>
            <a:ext cx="7776670" cy="4195762"/>
          </a:xfrm>
        </p:spPr>
      </p:pic>
    </p:spTree>
    <p:extLst>
      <p:ext uri="{BB962C8B-B14F-4D97-AF65-F5344CB8AC3E}">
        <p14:creationId xmlns:p14="http://schemas.microsoft.com/office/powerpoint/2010/main" val="144679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DA8A-F2BF-447B-9160-7AB89DBC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86C6B-DBDF-4236-8E30-A4D3296F8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30" y="1477925"/>
            <a:ext cx="10175513" cy="5092996"/>
          </a:xfrm>
        </p:spPr>
      </p:pic>
    </p:spTree>
    <p:extLst>
      <p:ext uri="{BB962C8B-B14F-4D97-AF65-F5344CB8AC3E}">
        <p14:creationId xmlns:p14="http://schemas.microsoft.com/office/powerpoint/2010/main" val="25845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0D13-F027-4BA7-B423-ACA295F2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14848-0B11-4396-B2F5-09C57D02F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1" y="1725658"/>
            <a:ext cx="11410100" cy="4934097"/>
          </a:xfrm>
        </p:spPr>
      </p:pic>
    </p:spTree>
    <p:extLst>
      <p:ext uri="{BB962C8B-B14F-4D97-AF65-F5344CB8AC3E}">
        <p14:creationId xmlns:p14="http://schemas.microsoft.com/office/powerpoint/2010/main" val="34078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C1FA-1F0E-4EF2-9C02-C6F143D5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EB83-B827-4D30-8EF4-3514E50C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5571D-EAA7-4D5A-8FF2-C9974914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76387"/>
            <a:ext cx="5334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0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112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Xamarin</vt:lpstr>
      <vt:lpstr>Agenda</vt:lpstr>
      <vt:lpstr>Tko sam ja?</vt:lpstr>
      <vt:lpstr>PowerPoint Presentation</vt:lpstr>
      <vt:lpstr>.net Standard</vt:lpstr>
      <vt:lpstr>Versioning</vt:lpstr>
      <vt:lpstr>Xamarin</vt:lpstr>
      <vt:lpstr>Xamarin.Forms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Goran</dc:creator>
  <cp:lastModifiedBy>Goran</cp:lastModifiedBy>
  <cp:revision>9</cp:revision>
  <dcterms:created xsi:type="dcterms:W3CDTF">2017-09-07T17:36:26Z</dcterms:created>
  <dcterms:modified xsi:type="dcterms:W3CDTF">2017-09-08T04:22:17Z</dcterms:modified>
</cp:coreProperties>
</file>