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3" r:id="rId5"/>
    <p:sldId id="258" r:id="rId6"/>
    <p:sldId id="259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03AD-7FD2-9FD9-3468-A8A5FA593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CA9F6-6A73-27BA-24DF-1F0FAC8FB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A1DB-6FD1-01C8-565E-33C73690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6943-FE3C-4237-B7F6-5A8C96EE8364}" type="datetimeFigureOut">
              <a:rPr lang="en-SG" smtClean="0"/>
              <a:t>10/11/2023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D4BC-80B1-2827-B874-9EE38377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203C-DFA5-D28C-4533-9A68903C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A1F-B64F-454D-9060-4B5E05B8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504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9A9B-CC69-201A-AF15-BFE942C4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461A-9506-A7BC-4A10-94872793B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6C72A-25DE-7CB2-9685-F9ACF56B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6943-FE3C-4237-B7F6-5A8C96EE8364}" type="datetimeFigureOut">
              <a:rPr lang="en-SG" smtClean="0"/>
              <a:t>10/11/2023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25843-30D9-3318-3F8E-12981AD4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73D87-8B6D-6571-54FA-87D45EB6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A1F-B64F-454D-9060-4B5E05B8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43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B3DAC-32CA-D7A4-C8B5-5C4289800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02C66-64B3-A106-C482-B39EE4B0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3DB64-1B92-3946-485D-58A5F333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6943-FE3C-4237-B7F6-5A8C96EE8364}" type="datetimeFigureOut">
              <a:rPr lang="en-SG" smtClean="0"/>
              <a:t>10/11/2023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A2A9-91A9-9E29-8A34-5DBD37CB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3EB6E-1670-1183-CBAF-5E4AA687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A1F-B64F-454D-9060-4B5E05B8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3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7BB3-9B13-8E6E-72DB-387EF8C2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8D53-B02B-9BC2-79AB-781BE17CF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F24A2-BFB4-5CD9-E6E5-D3DDABDD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6943-FE3C-4237-B7F6-5A8C96EE8364}" type="datetimeFigureOut">
              <a:rPr lang="en-SG" smtClean="0"/>
              <a:t>10/11/2023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3D3E4-DFF2-BB6F-CD6A-60C97F95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321C9-30EB-95D0-7D89-FE8A3E37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A1F-B64F-454D-9060-4B5E05B8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45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0683-97B2-921A-735B-93C1BDA4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74BA4-3B26-FD61-0B67-5596FBDF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667A1-F4BE-2D7E-CB7F-1EC5DECF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6943-FE3C-4237-B7F6-5A8C96EE8364}" type="datetimeFigureOut">
              <a:rPr lang="en-SG" smtClean="0"/>
              <a:t>10/11/2023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A1766-F6AA-00BA-E70B-6F985465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55F90-9123-C9E5-5868-5F4098ED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A1F-B64F-454D-9060-4B5E05B8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903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DB92-98A4-58CA-93EC-45AF6E52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860F-0C2B-4D6B-020F-2D08F6B5B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B485A-E899-9596-7FDA-3F2607DE6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5B4F4-27A4-93B4-1C86-8BB78CBF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6943-FE3C-4237-B7F6-5A8C96EE8364}" type="datetimeFigureOut">
              <a:rPr lang="en-SG" smtClean="0"/>
              <a:t>10/11/2023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2FC97-63CF-2F31-2D96-F0DBB386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A60FF-A37C-EAA2-20C1-5548B37D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A1F-B64F-454D-9060-4B5E05B8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77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0B72-1592-321A-271F-A1488D5E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48908-FE44-3C39-7BDD-CBB2E93D2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3CE41-B90A-473F-E36A-257BD928F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202DC-3461-3421-0B11-B23EE5971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8FB38-E8F4-DACA-B549-0C014ED9F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F165B-D36D-3569-DCFD-6A7C237D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6943-FE3C-4237-B7F6-5A8C96EE8364}" type="datetimeFigureOut">
              <a:rPr lang="en-SG" smtClean="0"/>
              <a:t>10/11/2023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94B2D-7EC4-B0FB-E58B-20D2BB11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715CB-285C-DE43-4C3D-F87DDA87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A1F-B64F-454D-9060-4B5E05B8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489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FC9F-BD9C-536A-2CE6-702722C8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DA3B3-2AD3-BDFD-80BC-2E051766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6943-FE3C-4237-B7F6-5A8C96EE8364}" type="datetimeFigureOut">
              <a:rPr lang="en-SG" smtClean="0"/>
              <a:t>10/11/2023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E2068-34BD-421A-8292-810693A8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24D8A-1A4C-4DF9-5E63-9AF431AB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A1F-B64F-454D-9060-4B5E05B8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75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C68A4-95BF-EF16-9E63-F226BECF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6943-FE3C-4237-B7F6-5A8C96EE8364}" type="datetimeFigureOut">
              <a:rPr lang="en-SG" smtClean="0"/>
              <a:t>10/11/2023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C7F4F-6D99-17B8-1FDB-A57E40BE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8A2A9-0EC3-7634-556C-E07F1D24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A1F-B64F-454D-9060-4B5E05B8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99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1D03-58DD-D318-4D6B-91FA78A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BA3B-804C-E71B-098C-4EA11EEA8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725FB-1F80-FE7F-158B-0B08362D6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1EDF1-CCA0-AD2F-D503-0280D60B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6943-FE3C-4237-B7F6-5A8C96EE8364}" type="datetimeFigureOut">
              <a:rPr lang="en-SG" smtClean="0"/>
              <a:t>10/11/2023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40AE4-46E8-33F5-A0C4-2374A205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0B31A-E208-DBB7-6553-6131D47E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A1F-B64F-454D-9060-4B5E05B8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23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C5CF-643C-731E-24A8-6D6742CE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593B4-C775-8E87-3D91-9F8641895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E8A9F-DEC5-1FE1-8ADE-7ED57FE49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12C7E-6501-90C6-A60B-CF1DBF43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6943-FE3C-4237-B7F6-5A8C96EE8364}" type="datetimeFigureOut">
              <a:rPr lang="en-SG" smtClean="0"/>
              <a:t>10/11/2023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B68B8-5400-94F5-3C84-8206F3BA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EA65-092F-0186-0CB8-E7540AE4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A1F-B64F-454D-9060-4B5E05B8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73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E8EF2-B9CC-8DA1-FC92-B9D75918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AE5B4-73FD-BC9F-6404-E8648E98E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A71E-9FEB-43FD-9D77-21F4DB2BA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C6943-FE3C-4237-B7F6-5A8C96EE8364}" type="datetimeFigureOut">
              <a:rPr lang="en-SG" smtClean="0"/>
              <a:t>10/11/2023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D1FBF-F806-459B-68E6-73F8DAA1C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1593B-9599-664F-ED99-578CA180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DBA1F-B64F-454D-9060-4B5E05B8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7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6C75F5-752A-51D4-D6B7-43FD1D935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82" y="155926"/>
            <a:ext cx="8939035" cy="65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73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5050B-AE65-43BD-5975-831EB3CFF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6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1380BB-624D-276F-5DA9-5A8E8F3B5F25}"/>
              </a:ext>
            </a:extLst>
          </p:cNvPr>
          <p:cNvSpPr txBox="1"/>
          <p:nvPr/>
        </p:nvSpPr>
        <p:spPr>
          <a:xfrm>
            <a:off x="3722919" y="37322"/>
            <a:ext cx="5439746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300" b="1" dirty="0"/>
              <a:t>This query is executed if user selects “All Ports: Month + Year”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B208E-2A9F-5269-B1A1-5DB4C99F0A9E}"/>
              </a:ext>
            </a:extLst>
          </p:cNvPr>
          <p:cNvSpPr txBox="1"/>
          <p:nvPr/>
        </p:nvSpPr>
        <p:spPr>
          <a:xfrm>
            <a:off x="2615680" y="3338791"/>
            <a:ext cx="5681037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300" b="1" dirty="0"/>
              <a:t>This query is executed if user selects “All Ports: Day + Month + Year”</a:t>
            </a:r>
          </a:p>
        </p:txBody>
      </p:sp>
    </p:spTree>
    <p:extLst>
      <p:ext uri="{BB962C8B-B14F-4D97-AF65-F5344CB8AC3E}">
        <p14:creationId xmlns:p14="http://schemas.microsoft.com/office/powerpoint/2010/main" val="322070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5627401-D9B9-88FD-4981-1A78C7B2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794" y="468615"/>
            <a:ext cx="8504657" cy="5715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59202-E351-6ADD-77D1-13300E090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399" y="4574620"/>
            <a:ext cx="472481" cy="563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3EEAA6-8BEF-5DB0-2433-886C84307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399" y="5255244"/>
            <a:ext cx="335309" cy="350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10D358-8E69-E677-1755-52C11CDAB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729" y="4074837"/>
            <a:ext cx="1409822" cy="3734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1E2BFC-E9FC-CC09-16EA-5AEE3DF7B312}"/>
              </a:ext>
            </a:extLst>
          </p:cNvPr>
          <p:cNvCxnSpPr>
            <a:endCxn id="11" idx="1"/>
          </p:cNvCxnSpPr>
          <p:nvPr/>
        </p:nvCxnSpPr>
        <p:spPr>
          <a:xfrm>
            <a:off x="3844212" y="4261543"/>
            <a:ext cx="9745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76C32A-2AD1-0058-2DBB-0C338B44BFCD}"/>
              </a:ext>
            </a:extLst>
          </p:cNvPr>
          <p:cNvCxnSpPr>
            <a:cxnSpLocks/>
          </p:cNvCxnSpPr>
          <p:nvPr/>
        </p:nvCxnSpPr>
        <p:spPr>
          <a:xfrm>
            <a:off x="3144416" y="4646645"/>
            <a:ext cx="2142983" cy="103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4FD82D-A61C-856C-C587-763DB4873A5F}"/>
              </a:ext>
            </a:extLst>
          </p:cNvPr>
          <p:cNvCxnSpPr>
            <a:cxnSpLocks/>
          </p:cNvCxnSpPr>
          <p:nvPr/>
        </p:nvCxnSpPr>
        <p:spPr>
          <a:xfrm>
            <a:off x="3144416" y="4954555"/>
            <a:ext cx="2142983" cy="475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7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CEEFA0-7726-83BB-4A71-D8413DE02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09" y="594114"/>
            <a:ext cx="8550381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3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13359A-F893-6A54-557F-47595F947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4" y="413662"/>
            <a:ext cx="11263832" cy="6030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E44DD9-5CCD-48DB-6CA8-1EEB054CA144}"/>
              </a:ext>
            </a:extLst>
          </p:cNvPr>
          <p:cNvSpPr txBox="1"/>
          <p:nvPr/>
        </p:nvSpPr>
        <p:spPr>
          <a:xfrm>
            <a:off x="2948474" y="466530"/>
            <a:ext cx="36389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b="1" dirty="0"/>
              <a:t>This query is executed if user selects “Month + Year”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7CB5E-5471-9A38-9D4A-CF1B708D25AB}"/>
              </a:ext>
            </a:extLst>
          </p:cNvPr>
          <p:cNvSpPr txBox="1"/>
          <p:nvPr/>
        </p:nvSpPr>
        <p:spPr>
          <a:xfrm>
            <a:off x="3278157" y="3332322"/>
            <a:ext cx="42133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b="1" dirty="0"/>
              <a:t>This query is executed if user selects “Day + Month + Year”</a:t>
            </a:r>
          </a:p>
        </p:txBody>
      </p:sp>
    </p:spTree>
    <p:extLst>
      <p:ext uri="{BB962C8B-B14F-4D97-AF65-F5344CB8AC3E}">
        <p14:creationId xmlns:p14="http://schemas.microsoft.com/office/powerpoint/2010/main" val="128881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A6AF7F-19D0-D515-302A-525AB7FE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62" y="422649"/>
            <a:ext cx="8527519" cy="60127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89F1A-5717-3571-DB51-DED070DE9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231" y="3956846"/>
            <a:ext cx="2309060" cy="754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2DF06-C92A-1F3F-41CB-A6C6743F8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231" y="4950731"/>
            <a:ext cx="1958510" cy="13259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F912DE-7FB1-8485-8946-063B9F28BB54}"/>
              </a:ext>
            </a:extLst>
          </p:cNvPr>
          <p:cNvCxnSpPr>
            <a:cxnSpLocks/>
          </p:cNvCxnSpPr>
          <p:nvPr/>
        </p:nvCxnSpPr>
        <p:spPr>
          <a:xfrm>
            <a:off x="3788229" y="4261544"/>
            <a:ext cx="7873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D338AC-BADB-F4FC-ECC0-A7FA9C660A76}"/>
              </a:ext>
            </a:extLst>
          </p:cNvPr>
          <p:cNvCxnSpPr>
            <a:cxnSpLocks/>
          </p:cNvCxnSpPr>
          <p:nvPr/>
        </p:nvCxnSpPr>
        <p:spPr>
          <a:xfrm>
            <a:off x="3502089" y="5468302"/>
            <a:ext cx="10921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8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A834DB-DC0F-D2C8-3286-C42709B0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49" y="357874"/>
            <a:ext cx="7856901" cy="61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2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82D6CE-5542-F931-EADF-7A8142B5F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61" y="506476"/>
            <a:ext cx="8512278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0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24DDED-71D9-D3D6-6975-769C29B97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05" y="254995"/>
            <a:ext cx="8184589" cy="63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2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98C017-FDEA-D338-DF59-E8DC5FEC6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76" y="501480"/>
            <a:ext cx="11782342" cy="56847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32BB93-5EF9-48CB-C3BF-337085FA4333}"/>
              </a:ext>
            </a:extLst>
          </p:cNvPr>
          <p:cNvSpPr txBox="1"/>
          <p:nvPr/>
        </p:nvSpPr>
        <p:spPr>
          <a:xfrm>
            <a:off x="3247054" y="569163"/>
            <a:ext cx="5439746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300" b="1" dirty="0"/>
              <a:t>This query is executed if user selects “Individual Port: Month + Year”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561BC-FCD0-6D97-3AEE-26F99A425BF8}"/>
              </a:ext>
            </a:extLst>
          </p:cNvPr>
          <p:cNvSpPr txBox="1"/>
          <p:nvPr/>
        </p:nvSpPr>
        <p:spPr>
          <a:xfrm>
            <a:off x="3679373" y="3205338"/>
            <a:ext cx="5681037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300" b="1" dirty="0"/>
              <a:t>This query is executed if user selects “Individual Port: Day + Month + Year”</a:t>
            </a:r>
          </a:p>
        </p:txBody>
      </p:sp>
    </p:spTree>
    <p:extLst>
      <p:ext uri="{BB962C8B-B14F-4D97-AF65-F5344CB8AC3E}">
        <p14:creationId xmlns:p14="http://schemas.microsoft.com/office/powerpoint/2010/main" val="114068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90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 Dai Yong Adison</dc:creator>
  <cp:lastModifiedBy>Goh Dai Yong Adison</cp:lastModifiedBy>
  <cp:revision>1</cp:revision>
  <dcterms:created xsi:type="dcterms:W3CDTF">2023-11-09T17:06:49Z</dcterms:created>
  <dcterms:modified xsi:type="dcterms:W3CDTF">2023-11-09T18:18:03Z</dcterms:modified>
</cp:coreProperties>
</file>