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00" r:id="rId3"/>
    <p:sldId id="402" r:id="rId5"/>
    <p:sldId id="403" r:id="rId6"/>
    <p:sldId id="401" r:id="rId7"/>
    <p:sldId id="407" r:id="rId8"/>
    <p:sldId id="4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12C8C85-51F0-491E-9774-3900AFEF0F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5928" autoAdjust="0"/>
  </p:normalViewPr>
  <p:slideViewPr>
    <p:cSldViewPr snapToGrid="0">
      <p:cViewPr>
        <p:scale>
          <a:sx n="100" d="100"/>
          <a:sy n="100" d="100"/>
        </p:scale>
        <p:origin x="-1574" y="-1085"/>
      </p:cViewPr>
      <p:guideLst/>
    </p:cSldViewPr>
  </p:slideViewPr>
  <p:outlineViewPr>
    <p:cViewPr>
      <p:scale>
        <a:sx n="33" d="100"/>
        <a:sy n="33" d="100"/>
      </p:scale>
      <p:origin x="0" y="-3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/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Block Arc 11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1" hasCustomPrompt="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5"/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4"/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Freeform: Shape 5"/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/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1810" indent="-51181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181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181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181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181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/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Block Arc 10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/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11"/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/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/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0"/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11"/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lock Arc 10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/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/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: Shape 4"/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8" name="Freeform 20"/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21"/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/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1" hasCustomPrompt="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90" y="2167890"/>
            <a:ext cx="10009505" cy="4342765"/>
          </a:xfrm>
        </p:spPr>
        <p:txBody>
          <a:bodyPr/>
          <a:lstStyle/>
          <a:p>
            <a:br>
              <a:rPr lang="en-US" dirty="0">
                <a:sym typeface="+mn-ea"/>
              </a:rPr>
            </a:b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Automated Teller Machine(ATM)</a:t>
            </a:r>
            <a:br>
              <a:rPr lang="en-US" dirty="0">
                <a:sym typeface="+mn-ea"/>
              </a:rPr>
            </a:br>
            <a:br>
              <a:rPr lang="en-US" dirty="0">
                <a:sym typeface="+mn-ea"/>
              </a:rPr>
            </a:br>
            <a:br>
              <a:rPr lang="en-US" dirty="0">
                <a:sym typeface="+mn-ea"/>
              </a:rPr>
            </a:br>
            <a:br>
              <a:rPr lang="en-US" dirty="0">
                <a:sym typeface="+mn-ea"/>
              </a:rPr>
            </a:b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436370" y="2872740"/>
            <a:ext cx="5229860" cy="2413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5735" y="1189355"/>
            <a:ext cx="8575040" cy="4653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NAME:- HARDIK .A. GOHEL</a:t>
            </a:r>
            <a:endParaRPr lang="en-US" sz="2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ROLL NO: 191</a:t>
            </a:r>
            <a:endParaRPr lang="en-US" sz="2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ENROLLMENT NO:22002170110036</a:t>
            </a:r>
            <a:endParaRPr lang="en-US" sz="2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BATCH: A6       </a:t>
            </a:r>
            <a:endParaRPr lang="en-US" sz="2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BRANCH: CE</a:t>
            </a:r>
            <a:endParaRPr lang="en-US" sz="2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52607" y="2343150"/>
            <a:ext cx="8828193" cy="4359402"/>
          </a:xfrm>
        </p:spPr>
        <p:txBody>
          <a:bodyPr/>
          <a:lstStyle/>
          <a:p>
            <a:r>
              <a:rPr lang="en-US" dirty="0"/>
              <a:t>Welcome to the Multilingual ATM System presentation.</a:t>
            </a:r>
            <a:endParaRPr lang="en-US" dirty="0"/>
          </a:p>
          <a:p>
            <a:r>
              <a:rPr lang="en-US" dirty="0"/>
              <a:t>In today's globalized world, accessibility and inclusivity are paramount, especially in financial services.</a:t>
            </a:r>
            <a:endParaRPr lang="en-US" dirty="0"/>
          </a:p>
          <a:p>
            <a:r>
              <a:rPr lang="en-US" dirty="0"/>
              <a:t>Our Multilingual ATM System addresses the need for language diversity in banking, catering to users from different linguistic backgrounds.</a:t>
            </a:r>
            <a:endParaRPr lang="en-US" dirty="0"/>
          </a:p>
          <a:p>
            <a:r>
              <a:rPr lang="en-US" dirty="0"/>
              <a:t>This presentation will delve into the features, advantages, limitations, and future prospects of our innovative ATM system.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9135" y="537210"/>
            <a:ext cx="4987290" cy="1159510"/>
          </a:xfrm>
        </p:spPr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911850" y="1191260"/>
            <a:ext cx="5568950" cy="5516245"/>
          </a:xfrm>
        </p:spPr>
        <p:txBody>
          <a:bodyPr/>
          <a:lstStyle/>
          <a:p>
            <a:r>
              <a:rPr lang="en-US" dirty="0"/>
              <a:t>Language Selection</a:t>
            </a:r>
            <a:endParaRPr lang="en-US" dirty="0"/>
          </a:p>
          <a:p>
            <a:r>
              <a:rPr lang="en-US" dirty="0"/>
              <a:t>Menu Display</a:t>
            </a:r>
            <a:endParaRPr lang="en-US" dirty="0"/>
          </a:p>
          <a:p>
            <a:r>
              <a:rPr lang="en-US" dirty="0"/>
              <a:t>Balance Inquiry</a:t>
            </a:r>
            <a:endParaRPr lang="en-US" dirty="0"/>
          </a:p>
          <a:p>
            <a:r>
              <a:rPr lang="en-US" dirty="0"/>
              <a:t>Cash Withdrawal</a:t>
            </a:r>
            <a:endParaRPr lang="en-US" dirty="0"/>
          </a:p>
          <a:p>
            <a:r>
              <a:rPr lang="en-US" dirty="0"/>
              <a:t>Deposit</a:t>
            </a:r>
            <a:endParaRPr lang="en-US" dirty="0"/>
          </a:p>
          <a:p>
            <a:r>
              <a:rPr lang="en-US" dirty="0"/>
              <a:t>Transfer</a:t>
            </a:r>
            <a:endParaRPr lang="en-US" dirty="0"/>
          </a:p>
          <a:p>
            <a:r>
              <a:rPr lang="en-US" dirty="0"/>
              <a:t>Change PIN</a:t>
            </a:r>
            <a:endParaRPr lang="en-US" dirty="0"/>
          </a:p>
          <a:p>
            <a:r>
              <a:rPr lang="en-US" dirty="0"/>
              <a:t>Input Validation</a:t>
            </a:r>
            <a:endParaRPr lang="en-US" dirty="0"/>
          </a:p>
          <a:p>
            <a:r>
              <a:rPr lang="en-US" dirty="0"/>
              <a:t>Error Handling</a:t>
            </a:r>
            <a:endParaRPr lang="en-US" dirty="0"/>
          </a:p>
          <a:p>
            <a:r>
              <a:rPr lang="en-US" dirty="0"/>
              <a:t>User Interaction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/>
              <a:t>MERITS &amp;</a:t>
            </a:r>
            <a:br>
              <a:rPr lang="en-US" dirty="0"/>
            </a:br>
            <a:r>
              <a:rPr lang="en-US" dirty="0"/>
              <a:t>FUTURE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87333" y="2377871"/>
            <a:ext cx="4292202" cy="4359402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User-Friendly Interface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Multilingual Support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Security Features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Convenience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Customization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318385" y="2377871"/>
            <a:ext cx="4172575" cy="4359402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Integration with Additional Services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Enhanced Security Measures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Personalization Features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Accessibility Improvements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dirty="0"/>
              <a:t>Expansion to New Platforms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657600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13935" y="4393565"/>
            <a:ext cx="2564765" cy="10795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96755" y="-635"/>
            <a:ext cx="2595880" cy="480060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78C71B42-4016-428B-9745-27057802D00B}">
  <ds:schemaRefs/>
</ds:datastoreItem>
</file>

<file path=customXml/itemProps2.xml><?xml version="1.0" encoding="utf-8"?>
<ds:datastoreItem xmlns:ds="http://schemas.openxmlformats.org/officeDocument/2006/customXml" ds:itemID="{2B0F9548-B8AC-4D42-9765-A5CD9A25F531}">
  <ds:schemaRefs/>
</ds:datastoreItem>
</file>

<file path=customXml/itemProps3.xml><?xml version="1.0" encoding="utf-8"?>
<ds:datastoreItem xmlns:ds="http://schemas.openxmlformats.org/officeDocument/2006/customXml" ds:itemID="{27C9B6E4-47D3-464E-8364-AD7B35DA4B5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Presentation</Application>
  <PresentationFormat>Widescreen</PresentationFormat>
  <Paragraphs>45</Paragraphs>
  <Slides>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Wingdings</vt:lpstr>
      <vt:lpstr>Century Gothic</vt:lpstr>
      <vt:lpstr>Microsoft YaHei</vt:lpstr>
      <vt:lpstr>Arial Unicode MS</vt:lpstr>
      <vt:lpstr>Berlin</vt:lpstr>
      <vt:lpstr>  Automated Teller Machine(ATM)    </vt:lpstr>
      <vt:lpstr>PowerPoint 演示文稿</vt:lpstr>
      <vt:lpstr>INTRODUCTION</vt:lpstr>
      <vt:lpstr>AGENDA</vt:lpstr>
      <vt:lpstr>MERITS &amp; FUTURE SCOPE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Automated Teller Machine(ATM)    </dc:title>
  <dc:creator/>
  <cp:lastModifiedBy>HARDIK</cp:lastModifiedBy>
  <cp:revision>4</cp:revision>
  <dcterms:created xsi:type="dcterms:W3CDTF">2024-04-05T01:10:00Z</dcterms:created>
  <dcterms:modified xsi:type="dcterms:W3CDTF">2024-04-05T04:13:53Z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30DCA48FD1A0414FB672BA59657AFFC2_13</vt:lpwstr>
  </property>
  <property fmtid="{D5CDD505-2E9C-101B-9397-08002B2CF9AE}" pid="5" name="KSOProductBuildVer">
    <vt:lpwstr>1033-12.2.0.13489</vt:lpwstr>
  </property>
</Properties>
</file>