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60" r:id="rId5"/>
    <p:sldId id="257" r:id="rId6"/>
    <p:sldId id="266" r:id="rId7"/>
    <p:sldId id="264" r:id="rId8"/>
    <p:sldId id="269" r:id="rId9"/>
    <p:sldId id="278" r:id="rId10"/>
    <p:sldId id="281" r:id="rId11"/>
    <p:sldId id="292" r:id="rId12"/>
  </p:sldIdLst>
  <p:sldSz cx="9144000" cy="5143500"/>
  <p:notesSz cx="6858000" cy="9144000"/>
  <p:embeddedFontLst>
    <p:embeddedFont>
      <p:font typeface="Philosopher" panose="00000500000000000000"/>
      <p:regular r:id="rId16"/>
    </p:embeddedFont>
    <p:embeddedFont>
      <p:font typeface="Dosis"/>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9" name="Shape 179"/>
        <p:cNvGrpSpPr/>
        <p:nvPr/>
      </p:nvGrpSpPr>
      <p:grpSpPr>
        <a:xfrm>
          <a:off x="0" y="0"/>
          <a:ext cx="0" cy="0"/>
          <a:chOff x="0" y="0"/>
          <a:chExt cx="0" cy="0"/>
        </a:xfrm>
      </p:grpSpPr>
      <p:sp>
        <p:nvSpPr>
          <p:cNvPr id="180" name="Google Shape;180;g10ca782004a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0ca782004a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8" name="Shape 268"/>
        <p:cNvGrpSpPr/>
        <p:nvPr/>
      </p:nvGrpSpPr>
      <p:grpSpPr>
        <a:xfrm>
          <a:off x="0" y="0"/>
          <a:ext cx="0" cy="0"/>
          <a:chOff x="0" y="0"/>
          <a:chExt cx="0" cy="0"/>
        </a:xfrm>
      </p:grpSpPr>
      <p:sp>
        <p:nvSpPr>
          <p:cNvPr id="269" name="Google Shape;269;g110ed0ca36c_0_1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10ed0ca36c_0_1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g110ed0ca36c_0_1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10ed0ca36c_0_1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5" name="Shape 405"/>
        <p:cNvGrpSpPr/>
        <p:nvPr/>
      </p:nvGrpSpPr>
      <p:grpSpPr>
        <a:xfrm>
          <a:off x="0" y="0"/>
          <a:ext cx="0" cy="0"/>
          <a:chOff x="0" y="0"/>
          <a:chExt cx="0" cy="0"/>
        </a:xfrm>
      </p:grpSpPr>
      <p:sp>
        <p:nvSpPr>
          <p:cNvPr id="406" name="Google Shape;406;g10fc6b24401_0_3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0fc6b24401_0_3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1" name="Shape 341"/>
        <p:cNvGrpSpPr/>
        <p:nvPr/>
      </p:nvGrpSpPr>
      <p:grpSpPr>
        <a:xfrm>
          <a:off x="0" y="0"/>
          <a:ext cx="0" cy="0"/>
          <a:chOff x="0" y="0"/>
          <a:chExt cx="0" cy="0"/>
        </a:xfrm>
      </p:grpSpPr>
      <p:sp>
        <p:nvSpPr>
          <p:cNvPr id="342" name="Google Shape;342;g10fc6b24401_0_4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0fc6b24401_0_4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2" name="Shape 572"/>
        <p:cNvGrpSpPr/>
        <p:nvPr/>
      </p:nvGrpSpPr>
      <p:grpSpPr>
        <a:xfrm>
          <a:off x="0" y="0"/>
          <a:ext cx="0" cy="0"/>
          <a:chOff x="0" y="0"/>
          <a:chExt cx="0" cy="0"/>
        </a:xfrm>
      </p:grpSpPr>
      <p:sp>
        <p:nvSpPr>
          <p:cNvPr id="573" name="Google Shape;573;g11130dd9598_0_1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11130dd9598_0_1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4" name="Shape 854"/>
        <p:cNvGrpSpPr/>
        <p:nvPr/>
      </p:nvGrpSpPr>
      <p:grpSpPr>
        <a:xfrm>
          <a:off x="0" y="0"/>
          <a:ext cx="0" cy="0"/>
          <a:chOff x="0" y="0"/>
          <a:chExt cx="0" cy="0"/>
        </a:xfrm>
      </p:grpSpPr>
      <p:sp>
        <p:nvSpPr>
          <p:cNvPr id="855" name="Google Shape;855;g11130dd9598_0_2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11130dd9598_0_2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7" name="Shape 1037"/>
        <p:cNvGrpSpPr/>
        <p:nvPr/>
      </p:nvGrpSpPr>
      <p:grpSpPr>
        <a:xfrm>
          <a:off x="0" y="0"/>
          <a:ext cx="0" cy="0"/>
          <a:chOff x="0" y="0"/>
          <a:chExt cx="0" cy="0"/>
        </a:xfrm>
      </p:grpSpPr>
      <p:sp>
        <p:nvSpPr>
          <p:cNvPr id="1038" name="Google Shape;1038;g11130dd9598_0_2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11130dd9598_0_2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3" name="Shape 1383"/>
        <p:cNvGrpSpPr/>
        <p:nvPr/>
      </p:nvGrpSpPr>
      <p:grpSpPr>
        <a:xfrm>
          <a:off x="0" y="0"/>
          <a:ext cx="0" cy="0"/>
          <a:chOff x="0" y="0"/>
          <a:chExt cx="0" cy="0"/>
        </a:xfrm>
      </p:grpSpPr>
      <p:sp>
        <p:nvSpPr>
          <p:cNvPr id="1384" name="Google Shape;1384;g110ed0ca36c_0_8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110ed0ca36c_0_8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10" name="Google Shape;10;p2"/>
          <p:cNvSpPr txBox="1"/>
          <p:nvPr>
            <p:ph type="ctrTitle"/>
          </p:nvPr>
        </p:nvSpPr>
        <p:spPr>
          <a:xfrm>
            <a:off x="4193950" y="582375"/>
            <a:ext cx="4025100" cy="29652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000">
                <a:latin typeface="Philosopher" panose="00000500000000000000"/>
                <a:ea typeface="Philosopher" panose="00000500000000000000"/>
                <a:cs typeface="Philosopher" panose="00000500000000000000"/>
                <a:sym typeface="Philosopher" panose="00000500000000000000"/>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4193800" y="4156125"/>
            <a:ext cx="4025100" cy="405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6" name="Shape 46"/>
        <p:cNvGrpSpPr/>
        <p:nvPr/>
      </p:nvGrpSpPr>
      <p:grpSpPr>
        <a:xfrm>
          <a:off x="0" y="0"/>
          <a:ext cx="0" cy="0"/>
          <a:chOff x="0" y="0"/>
          <a:chExt cx="0" cy="0"/>
        </a:xfrm>
      </p:grpSpPr>
      <p:sp>
        <p:nvSpPr>
          <p:cNvPr id="47" name="Google Shape;47;p11"/>
          <p:cNvSpPr/>
          <p:nvPr/>
        </p:nvSpPr>
        <p:spPr>
          <a:xfrm flipH="1">
            <a:off x="0" y="0"/>
            <a:ext cx="9144000" cy="5143500"/>
          </a:xfrm>
          <a:prstGeom prst="rect">
            <a:avLst/>
          </a:prstGeom>
          <a:gradFill>
            <a:gsLst>
              <a:gs pos="0">
                <a:srgbClr val="000000">
                  <a:alpha val="0"/>
                </a:srgbClr>
              </a:gs>
              <a:gs pos="50000">
                <a:srgbClr val="000000">
                  <a:alpha val="26274"/>
                </a:srgbClr>
              </a:gs>
              <a:gs pos="100000">
                <a:srgbClr val="FFFBF5">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8" name="Google Shape;48;p11"/>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49" name="Google Shape;49;p11"/>
          <p:cNvSpPr txBox="1"/>
          <p:nvPr>
            <p:ph type="subTitle" idx="1"/>
          </p:nvPr>
        </p:nvSpPr>
        <p:spPr>
          <a:xfrm>
            <a:off x="1666450" y="3142425"/>
            <a:ext cx="5811000" cy="4443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50" name="Google Shape;50;p11"/>
          <p:cNvSpPr txBox="1"/>
          <p:nvPr>
            <p:ph type="title" hasCustomPrompt="1"/>
          </p:nvPr>
        </p:nvSpPr>
        <p:spPr>
          <a:xfrm>
            <a:off x="1666450" y="1556700"/>
            <a:ext cx="5811000" cy="1579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1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51" name="Shape 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52" name="Shape 52"/>
        <p:cNvGrpSpPr/>
        <p:nvPr/>
      </p:nvGrpSpPr>
      <p:grpSpPr>
        <a:xfrm>
          <a:off x="0" y="0"/>
          <a:ext cx="0" cy="0"/>
          <a:chOff x="0" y="0"/>
          <a:chExt cx="0" cy="0"/>
        </a:xfrm>
      </p:grpSpPr>
      <p:pic>
        <p:nvPicPr>
          <p:cNvPr id="53" name="Google Shape;53;p13"/>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54" name="Google Shape;54;p13"/>
          <p:cNvSpPr txBox="1"/>
          <p:nvPr>
            <p:ph type="title" hasCustomPrompt="1"/>
          </p:nvPr>
        </p:nvSpPr>
        <p:spPr>
          <a:xfrm>
            <a:off x="2847625" y="2861176"/>
            <a:ext cx="474300" cy="415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Font typeface="Philosopher" panose="00000500000000000000"/>
              <a:buNone/>
              <a:defRPr sz="2000">
                <a:solidFill>
                  <a:srgbClr val="000000"/>
                </a:solidFill>
                <a:latin typeface="Philosopher" panose="00000500000000000000"/>
                <a:ea typeface="Philosopher" panose="00000500000000000000"/>
                <a:cs typeface="Philosopher" panose="00000500000000000000"/>
                <a:sym typeface="Philosopher" panose="00000500000000000000"/>
              </a:defRPr>
            </a:lvl1pPr>
            <a:lvl2pPr lvl="1"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2pPr>
            <a:lvl3pPr lvl="2"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3pPr>
            <a:lvl4pPr lvl="3"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4pPr>
            <a:lvl5pPr lvl="4"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5pPr>
            <a:lvl6pPr lvl="5"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6pPr>
            <a:lvl7pPr lvl="6"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7pPr>
            <a:lvl8pPr lvl="7"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8pPr>
            <a:lvl9pPr lvl="8"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9pPr>
          </a:lstStyle>
          <a:p>
            <a:r>
              <a:t>xx%</a:t>
            </a:r>
          </a:p>
        </p:txBody>
      </p:sp>
      <p:sp>
        <p:nvSpPr>
          <p:cNvPr id="55" name="Google Shape;55;p13"/>
          <p:cNvSpPr txBox="1"/>
          <p:nvPr>
            <p:ph type="title" idx="2"/>
          </p:nvPr>
        </p:nvSpPr>
        <p:spPr>
          <a:xfrm>
            <a:off x="2847600" y="3383175"/>
            <a:ext cx="2127600" cy="415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2000"/>
              <a:buFont typeface="Philosopher" panose="00000500000000000000"/>
              <a:buNone/>
              <a:defRPr sz="2000">
                <a:solidFill>
                  <a:srgbClr val="000000"/>
                </a:solidFill>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2pPr>
            <a:lvl3pPr lvl="2"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3pPr>
            <a:lvl4pPr lvl="3"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4pPr>
            <a:lvl5pPr lvl="4"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5pPr>
            <a:lvl6pPr lvl="5"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6pPr>
            <a:lvl7pPr lvl="6"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7pPr>
            <a:lvl8pPr lvl="7"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8pPr>
            <a:lvl9pPr lvl="8"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9pPr>
          </a:lstStyle>
          <a:p/>
        </p:txBody>
      </p:sp>
      <p:sp>
        <p:nvSpPr>
          <p:cNvPr id="56" name="Google Shape;56;p13"/>
          <p:cNvSpPr txBox="1"/>
          <p:nvPr>
            <p:ph type="subTitle" idx="1"/>
          </p:nvPr>
        </p:nvSpPr>
        <p:spPr>
          <a:xfrm>
            <a:off x="2847600" y="3804750"/>
            <a:ext cx="2127600" cy="478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Philosopher" panose="00000500000000000000"/>
              <a:buNone/>
              <a:defRPr sz="1400">
                <a:solidFill>
                  <a:srgbClr val="000000"/>
                </a:solidFill>
                <a:latin typeface="Dosis"/>
                <a:ea typeface="Dosis"/>
                <a:cs typeface="Dosis"/>
                <a:sym typeface="Dosis"/>
              </a:defRPr>
            </a:lvl1pPr>
            <a:lvl2pPr lvl="1"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2pPr>
            <a:lvl3pPr lvl="2"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3pPr>
            <a:lvl4pPr lvl="3"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4pPr>
            <a:lvl5pPr lvl="4"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5pPr>
            <a:lvl6pPr lvl="5"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6pPr>
            <a:lvl7pPr lvl="6"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7pPr>
            <a:lvl8pPr lvl="7"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8pPr>
            <a:lvl9pPr lvl="8"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9pPr>
          </a:lstStyle>
          <a:p/>
        </p:txBody>
      </p:sp>
      <p:sp>
        <p:nvSpPr>
          <p:cNvPr id="57" name="Google Shape;57;p13"/>
          <p:cNvSpPr txBox="1"/>
          <p:nvPr>
            <p:ph type="title" idx="3"/>
          </p:nvPr>
        </p:nvSpPr>
        <p:spPr>
          <a:xfrm>
            <a:off x="5491750" y="3114825"/>
            <a:ext cx="2942400" cy="1115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3"/>
          <p:cNvSpPr txBox="1"/>
          <p:nvPr>
            <p:ph type="title" idx="4" hasCustomPrompt="1"/>
          </p:nvPr>
        </p:nvSpPr>
        <p:spPr>
          <a:xfrm>
            <a:off x="720000" y="2861176"/>
            <a:ext cx="474300" cy="415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Font typeface="Philosopher" panose="00000500000000000000"/>
              <a:buNone/>
              <a:defRPr sz="2000">
                <a:solidFill>
                  <a:srgbClr val="000000"/>
                </a:solidFill>
                <a:latin typeface="Philosopher" panose="00000500000000000000"/>
                <a:ea typeface="Philosopher" panose="00000500000000000000"/>
                <a:cs typeface="Philosopher" panose="00000500000000000000"/>
                <a:sym typeface="Philosopher" panose="00000500000000000000"/>
              </a:defRPr>
            </a:lvl1pPr>
            <a:lvl2pPr lvl="1"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2pPr>
            <a:lvl3pPr lvl="2"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3pPr>
            <a:lvl4pPr lvl="3"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4pPr>
            <a:lvl5pPr lvl="4"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5pPr>
            <a:lvl6pPr lvl="5"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6pPr>
            <a:lvl7pPr lvl="6"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7pPr>
            <a:lvl8pPr lvl="7"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8pPr>
            <a:lvl9pPr lvl="8"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9pPr>
          </a:lstStyle>
          <a:p>
            <a:r>
              <a:t>xx%</a:t>
            </a:r>
          </a:p>
        </p:txBody>
      </p:sp>
      <p:sp>
        <p:nvSpPr>
          <p:cNvPr id="59" name="Google Shape;59;p13"/>
          <p:cNvSpPr txBox="1"/>
          <p:nvPr>
            <p:ph type="title" idx="5"/>
          </p:nvPr>
        </p:nvSpPr>
        <p:spPr>
          <a:xfrm>
            <a:off x="720000" y="3383175"/>
            <a:ext cx="2127600" cy="415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2000"/>
              <a:buFont typeface="Philosopher" panose="00000500000000000000"/>
              <a:buNone/>
              <a:defRPr sz="2000">
                <a:solidFill>
                  <a:srgbClr val="000000"/>
                </a:solidFill>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2pPr>
            <a:lvl3pPr lvl="2"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3pPr>
            <a:lvl4pPr lvl="3"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4pPr>
            <a:lvl5pPr lvl="4"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5pPr>
            <a:lvl6pPr lvl="5"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6pPr>
            <a:lvl7pPr lvl="6"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7pPr>
            <a:lvl8pPr lvl="7"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8pPr>
            <a:lvl9pPr lvl="8"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9pPr>
          </a:lstStyle>
          <a:p/>
        </p:txBody>
      </p:sp>
      <p:sp>
        <p:nvSpPr>
          <p:cNvPr id="60" name="Google Shape;60;p13"/>
          <p:cNvSpPr txBox="1"/>
          <p:nvPr>
            <p:ph type="subTitle" idx="6"/>
          </p:nvPr>
        </p:nvSpPr>
        <p:spPr>
          <a:xfrm>
            <a:off x="720000" y="3804750"/>
            <a:ext cx="2127600" cy="478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Philosopher" panose="00000500000000000000"/>
              <a:buNone/>
              <a:defRPr sz="1400">
                <a:solidFill>
                  <a:srgbClr val="000000"/>
                </a:solidFill>
                <a:latin typeface="Dosis"/>
                <a:ea typeface="Dosis"/>
                <a:cs typeface="Dosis"/>
                <a:sym typeface="Dosis"/>
              </a:defRPr>
            </a:lvl1pPr>
            <a:lvl2pPr lvl="1"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2pPr>
            <a:lvl3pPr lvl="2"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3pPr>
            <a:lvl4pPr lvl="3"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4pPr>
            <a:lvl5pPr lvl="4"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5pPr>
            <a:lvl6pPr lvl="5"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6pPr>
            <a:lvl7pPr lvl="6"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7pPr>
            <a:lvl8pPr lvl="7"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8pPr>
            <a:lvl9pPr lvl="8"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9pPr>
          </a:lstStyle>
          <a:p/>
        </p:txBody>
      </p:sp>
      <p:sp>
        <p:nvSpPr>
          <p:cNvPr id="61" name="Google Shape;61;p13"/>
          <p:cNvSpPr txBox="1"/>
          <p:nvPr>
            <p:ph type="title" idx="7" hasCustomPrompt="1"/>
          </p:nvPr>
        </p:nvSpPr>
        <p:spPr>
          <a:xfrm>
            <a:off x="2847625" y="891476"/>
            <a:ext cx="474300" cy="415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Font typeface="Philosopher" panose="00000500000000000000"/>
              <a:buNone/>
              <a:defRPr sz="2000">
                <a:solidFill>
                  <a:srgbClr val="000000"/>
                </a:solidFill>
                <a:latin typeface="Philosopher" panose="00000500000000000000"/>
                <a:ea typeface="Philosopher" panose="00000500000000000000"/>
                <a:cs typeface="Philosopher" panose="00000500000000000000"/>
                <a:sym typeface="Philosopher" panose="00000500000000000000"/>
              </a:defRPr>
            </a:lvl1pPr>
            <a:lvl2pPr lvl="1"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2pPr>
            <a:lvl3pPr lvl="2"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3pPr>
            <a:lvl4pPr lvl="3"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4pPr>
            <a:lvl5pPr lvl="4"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5pPr>
            <a:lvl6pPr lvl="5"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6pPr>
            <a:lvl7pPr lvl="6"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7pPr>
            <a:lvl8pPr lvl="7"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8pPr>
            <a:lvl9pPr lvl="8"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9pPr>
          </a:lstStyle>
          <a:p>
            <a:r>
              <a:t>xx%</a:t>
            </a:r>
          </a:p>
        </p:txBody>
      </p:sp>
      <p:sp>
        <p:nvSpPr>
          <p:cNvPr id="62" name="Google Shape;62;p13"/>
          <p:cNvSpPr txBox="1"/>
          <p:nvPr>
            <p:ph type="title" idx="8"/>
          </p:nvPr>
        </p:nvSpPr>
        <p:spPr>
          <a:xfrm>
            <a:off x="2847600" y="1413475"/>
            <a:ext cx="2127600" cy="415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2000"/>
              <a:buFont typeface="Philosopher" panose="00000500000000000000"/>
              <a:buNone/>
              <a:defRPr sz="2000">
                <a:solidFill>
                  <a:srgbClr val="000000"/>
                </a:solidFill>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2pPr>
            <a:lvl3pPr lvl="2"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3pPr>
            <a:lvl4pPr lvl="3"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4pPr>
            <a:lvl5pPr lvl="4"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5pPr>
            <a:lvl6pPr lvl="5"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6pPr>
            <a:lvl7pPr lvl="6"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7pPr>
            <a:lvl8pPr lvl="7"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8pPr>
            <a:lvl9pPr lvl="8"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9pPr>
          </a:lstStyle>
          <a:p/>
        </p:txBody>
      </p:sp>
      <p:sp>
        <p:nvSpPr>
          <p:cNvPr id="63" name="Google Shape;63;p13"/>
          <p:cNvSpPr txBox="1"/>
          <p:nvPr>
            <p:ph type="subTitle" idx="9"/>
          </p:nvPr>
        </p:nvSpPr>
        <p:spPr>
          <a:xfrm>
            <a:off x="2847600" y="1835050"/>
            <a:ext cx="2127600" cy="478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Philosopher" panose="00000500000000000000"/>
              <a:buNone/>
              <a:defRPr sz="1400">
                <a:solidFill>
                  <a:srgbClr val="000000"/>
                </a:solidFill>
                <a:latin typeface="Dosis"/>
                <a:ea typeface="Dosis"/>
                <a:cs typeface="Dosis"/>
                <a:sym typeface="Dosis"/>
              </a:defRPr>
            </a:lvl1pPr>
            <a:lvl2pPr lvl="1"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2pPr>
            <a:lvl3pPr lvl="2"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3pPr>
            <a:lvl4pPr lvl="3"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4pPr>
            <a:lvl5pPr lvl="4"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5pPr>
            <a:lvl6pPr lvl="5"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6pPr>
            <a:lvl7pPr lvl="6"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7pPr>
            <a:lvl8pPr lvl="7"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8pPr>
            <a:lvl9pPr lvl="8"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9pPr>
          </a:lstStyle>
          <a:p/>
        </p:txBody>
      </p:sp>
      <p:sp>
        <p:nvSpPr>
          <p:cNvPr id="64" name="Google Shape;64;p13"/>
          <p:cNvSpPr txBox="1"/>
          <p:nvPr>
            <p:ph type="title" idx="13" hasCustomPrompt="1"/>
          </p:nvPr>
        </p:nvSpPr>
        <p:spPr>
          <a:xfrm>
            <a:off x="720025" y="891476"/>
            <a:ext cx="474300" cy="415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000"/>
              <a:buFont typeface="Philosopher" panose="00000500000000000000"/>
              <a:buNone/>
              <a:defRPr sz="2000">
                <a:solidFill>
                  <a:srgbClr val="000000"/>
                </a:solidFill>
                <a:latin typeface="Philosopher" panose="00000500000000000000"/>
                <a:ea typeface="Philosopher" panose="00000500000000000000"/>
                <a:cs typeface="Philosopher" panose="00000500000000000000"/>
                <a:sym typeface="Philosopher" panose="00000500000000000000"/>
              </a:defRPr>
            </a:lvl1pPr>
            <a:lvl2pPr lvl="1"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2pPr>
            <a:lvl3pPr lvl="2"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3pPr>
            <a:lvl4pPr lvl="3"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4pPr>
            <a:lvl5pPr lvl="4"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5pPr>
            <a:lvl6pPr lvl="5"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6pPr>
            <a:lvl7pPr lvl="6"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7pPr>
            <a:lvl8pPr lvl="7"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8pPr>
            <a:lvl9pPr lvl="8" algn="ctr"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9pPr>
          </a:lstStyle>
          <a:p>
            <a:r>
              <a:t>xx%</a:t>
            </a:r>
          </a:p>
        </p:txBody>
      </p:sp>
      <p:sp>
        <p:nvSpPr>
          <p:cNvPr id="65" name="Google Shape;65;p13"/>
          <p:cNvSpPr txBox="1"/>
          <p:nvPr>
            <p:ph type="title" idx="14"/>
          </p:nvPr>
        </p:nvSpPr>
        <p:spPr>
          <a:xfrm>
            <a:off x="720000" y="1413475"/>
            <a:ext cx="2127600" cy="4158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2000"/>
              <a:buFont typeface="Philosopher" panose="00000500000000000000"/>
              <a:buNone/>
              <a:defRPr sz="2000">
                <a:solidFill>
                  <a:srgbClr val="000000"/>
                </a:solidFill>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2pPr>
            <a:lvl3pPr lvl="2"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3pPr>
            <a:lvl4pPr lvl="3"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4pPr>
            <a:lvl5pPr lvl="4"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5pPr>
            <a:lvl6pPr lvl="5"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6pPr>
            <a:lvl7pPr lvl="6"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7pPr>
            <a:lvl8pPr lvl="7"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8pPr>
            <a:lvl9pPr lvl="8"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9pPr>
          </a:lstStyle>
          <a:p/>
        </p:txBody>
      </p:sp>
      <p:sp>
        <p:nvSpPr>
          <p:cNvPr id="66" name="Google Shape;66;p13"/>
          <p:cNvSpPr txBox="1"/>
          <p:nvPr>
            <p:ph type="subTitle" idx="15"/>
          </p:nvPr>
        </p:nvSpPr>
        <p:spPr>
          <a:xfrm>
            <a:off x="720000" y="1835050"/>
            <a:ext cx="2127600" cy="478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Philosopher" panose="00000500000000000000"/>
              <a:buNone/>
              <a:defRPr sz="1400">
                <a:solidFill>
                  <a:srgbClr val="000000"/>
                </a:solidFill>
                <a:latin typeface="Dosis"/>
                <a:ea typeface="Dosis"/>
                <a:cs typeface="Dosis"/>
                <a:sym typeface="Dosis"/>
              </a:defRPr>
            </a:lvl1pPr>
            <a:lvl2pPr lvl="1"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2pPr>
            <a:lvl3pPr lvl="2"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3pPr>
            <a:lvl4pPr lvl="3"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4pPr>
            <a:lvl5pPr lvl="4"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5pPr>
            <a:lvl6pPr lvl="5"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6pPr>
            <a:lvl7pPr lvl="6"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7pPr>
            <a:lvl8pPr lvl="7"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8pPr>
            <a:lvl9pPr lvl="8"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67" name="Shape 67"/>
        <p:cNvGrpSpPr/>
        <p:nvPr/>
      </p:nvGrpSpPr>
      <p:grpSpPr>
        <a:xfrm>
          <a:off x="0" y="0"/>
          <a:ext cx="0" cy="0"/>
          <a:chOff x="0" y="0"/>
          <a:chExt cx="0" cy="0"/>
        </a:xfrm>
      </p:grpSpPr>
      <p:pic>
        <p:nvPicPr>
          <p:cNvPr id="68" name="Google Shape;68;p14"/>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69" name="Google Shape;69;p14"/>
          <p:cNvSpPr txBox="1"/>
          <p:nvPr>
            <p:ph type="title"/>
          </p:nvPr>
        </p:nvSpPr>
        <p:spPr>
          <a:xfrm flipH="1">
            <a:off x="4232625" y="2130688"/>
            <a:ext cx="3939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500">
                <a:latin typeface="Philosopher" panose="00000500000000000000"/>
                <a:ea typeface="Philosopher" panose="00000500000000000000"/>
                <a:cs typeface="Philosopher" panose="00000500000000000000"/>
                <a:sym typeface="Philosopher" panose="0000050000000000000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70" name="Google Shape;70;p14"/>
          <p:cNvSpPr txBox="1"/>
          <p:nvPr>
            <p:ph type="subTitle" idx="1"/>
          </p:nvPr>
        </p:nvSpPr>
        <p:spPr>
          <a:xfrm flipH="1">
            <a:off x="5086575" y="3324950"/>
            <a:ext cx="2232000" cy="40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600">
                <a:solidFill>
                  <a:schemeClr val="dk1"/>
                </a:solidFill>
                <a:latin typeface="Dosis"/>
                <a:ea typeface="Dosis"/>
                <a:cs typeface="Dosis"/>
                <a:sym typeface="Dosi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71" name="Google Shape;71;p14"/>
          <p:cNvSpPr txBox="1"/>
          <p:nvPr>
            <p:ph type="title" idx="2" hasCustomPrompt="1"/>
          </p:nvPr>
        </p:nvSpPr>
        <p:spPr>
          <a:xfrm flipH="1">
            <a:off x="5803275" y="1423475"/>
            <a:ext cx="798600" cy="45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latin typeface="Philosopher" panose="00000500000000000000"/>
                <a:ea typeface="Philosopher" panose="00000500000000000000"/>
                <a:cs typeface="Philosopher" panose="00000500000000000000"/>
                <a:sym typeface="Philosopher" panose="00000500000000000000"/>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72" name="Shape 72"/>
        <p:cNvGrpSpPr/>
        <p:nvPr/>
      </p:nvGrpSpPr>
      <p:grpSpPr>
        <a:xfrm>
          <a:off x="0" y="0"/>
          <a:ext cx="0" cy="0"/>
          <a:chOff x="0" y="0"/>
          <a:chExt cx="0" cy="0"/>
        </a:xfrm>
      </p:grpSpPr>
      <p:pic>
        <p:nvPicPr>
          <p:cNvPr id="73" name="Google Shape;73;p15"/>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74" name="Google Shape;74;p15"/>
          <p:cNvSpPr txBox="1"/>
          <p:nvPr>
            <p:ph type="title"/>
          </p:nvPr>
        </p:nvSpPr>
        <p:spPr>
          <a:xfrm>
            <a:off x="3482538" y="2898350"/>
            <a:ext cx="4692300" cy="6144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2000"/>
              <a:buFont typeface="Philosopher" panose="00000500000000000000"/>
              <a:buNone/>
              <a:defRPr sz="2000">
                <a:solidFill>
                  <a:srgbClr val="000000"/>
                </a:solidFill>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2pPr>
            <a:lvl3pPr lvl="2"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3pPr>
            <a:lvl4pPr lvl="3"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4pPr>
            <a:lvl5pPr lvl="4"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5pPr>
            <a:lvl6pPr lvl="5"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6pPr>
            <a:lvl7pPr lvl="6"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7pPr>
            <a:lvl8pPr lvl="7"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8pPr>
            <a:lvl9pPr lvl="8"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9pPr>
          </a:lstStyle>
          <a:p/>
        </p:txBody>
      </p:sp>
      <p:sp>
        <p:nvSpPr>
          <p:cNvPr id="75" name="Google Shape;75;p15"/>
          <p:cNvSpPr txBox="1"/>
          <p:nvPr>
            <p:ph type="subTitle" idx="1"/>
          </p:nvPr>
        </p:nvSpPr>
        <p:spPr>
          <a:xfrm>
            <a:off x="3482538" y="1716125"/>
            <a:ext cx="4692300" cy="11823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1400"/>
              <a:buFont typeface="Philosopher" panose="00000500000000000000"/>
              <a:buNone/>
              <a:defRPr sz="2500">
                <a:solidFill>
                  <a:srgbClr val="000000"/>
                </a:solidFill>
                <a:latin typeface="Dosis"/>
                <a:ea typeface="Dosis"/>
                <a:cs typeface="Dosis"/>
                <a:sym typeface="Dosis"/>
              </a:defRPr>
            </a:lvl1pPr>
            <a:lvl2pPr lvl="1"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2pPr>
            <a:lvl3pPr lvl="2"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3pPr>
            <a:lvl4pPr lvl="3"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4pPr>
            <a:lvl5pPr lvl="4"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5pPr>
            <a:lvl6pPr lvl="5"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6pPr>
            <a:lvl7pPr lvl="6"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7pPr>
            <a:lvl8pPr lvl="7"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8pPr>
            <a:lvl9pPr lvl="8"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76" name="Shape 76"/>
        <p:cNvGrpSpPr/>
        <p:nvPr/>
      </p:nvGrpSpPr>
      <p:grpSpPr>
        <a:xfrm>
          <a:off x="0" y="0"/>
          <a:ext cx="0" cy="0"/>
          <a:chOff x="0" y="0"/>
          <a:chExt cx="0" cy="0"/>
        </a:xfrm>
      </p:grpSpPr>
      <p:pic>
        <p:nvPicPr>
          <p:cNvPr id="77" name="Google Shape;77;p16"/>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78" name="Google Shape;78;p16"/>
          <p:cNvSpPr txBox="1"/>
          <p:nvPr>
            <p:ph type="subTitle" idx="1"/>
          </p:nvPr>
        </p:nvSpPr>
        <p:spPr>
          <a:xfrm>
            <a:off x="1891129" y="2056949"/>
            <a:ext cx="19704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79" name="Google Shape;79;p16"/>
          <p:cNvSpPr txBox="1"/>
          <p:nvPr>
            <p:ph type="title" hasCustomPrompt="1"/>
          </p:nvPr>
        </p:nvSpPr>
        <p:spPr>
          <a:xfrm>
            <a:off x="1891126" y="1080699"/>
            <a:ext cx="1970400" cy="97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8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0" name="Google Shape;80;p16"/>
          <p:cNvSpPr txBox="1"/>
          <p:nvPr>
            <p:ph type="subTitle" idx="2"/>
          </p:nvPr>
        </p:nvSpPr>
        <p:spPr>
          <a:xfrm>
            <a:off x="4705526" y="1358859"/>
            <a:ext cx="2725800" cy="3339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81" name="Google Shape;81;p16"/>
          <p:cNvSpPr txBox="1"/>
          <p:nvPr>
            <p:ph type="title" idx="3" hasCustomPrompt="1"/>
          </p:nvPr>
        </p:nvSpPr>
        <p:spPr>
          <a:xfrm>
            <a:off x="4705526" y="766499"/>
            <a:ext cx="2725800" cy="586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solidFill>
                  <a:srgbClr val="191919"/>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 name="Google Shape;82;p16"/>
          <p:cNvSpPr txBox="1"/>
          <p:nvPr>
            <p:ph type="subTitle" idx="4"/>
          </p:nvPr>
        </p:nvSpPr>
        <p:spPr>
          <a:xfrm>
            <a:off x="4705526" y="2368859"/>
            <a:ext cx="2725800" cy="3339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p:txBody>
      </p:sp>
      <p:sp>
        <p:nvSpPr>
          <p:cNvPr id="83" name="Google Shape;83;p16"/>
          <p:cNvSpPr txBox="1"/>
          <p:nvPr>
            <p:ph type="title" idx="5" hasCustomPrompt="1"/>
          </p:nvPr>
        </p:nvSpPr>
        <p:spPr>
          <a:xfrm>
            <a:off x="4705526" y="1776624"/>
            <a:ext cx="2725800" cy="586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solidFill>
                  <a:srgbClr val="191919"/>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84" name="Shape 84"/>
        <p:cNvGrpSpPr/>
        <p:nvPr/>
      </p:nvGrpSpPr>
      <p:grpSpPr>
        <a:xfrm>
          <a:off x="0" y="0"/>
          <a:ext cx="0" cy="0"/>
          <a:chOff x="0" y="0"/>
          <a:chExt cx="0" cy="0"/>
        </a:xfrm>
      </p:grpSpPr>
      <p:pic>
        <p:nvPicPr>
          <p:cNvPr id="85" name="Google Shape;85;p17"/>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86" name="Google Shape;86;p17"/>
          <p:cNvSpPr txBox="1"/>
          <p:nvPr>
            <p:ph type="subTitle" idx="1"/>
          </p:nvPr>
        </p:nvSpPr>
        <p:spPr>
          <a:xfrm>
            <a:off x="961659" y="3110017"/>
            <a:ext cx="2046000" cy="80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87" name="Google Shape;87;p17"/>
          <p:cNvSpPr txBox="1"/>
          <p:nvPr>
            <p:ph type="subTitle" idx="2"/>
          </p:nvPr>
        </p:nvSpPr>
        <p:spPr>
          <a:xfrm>
            <a:off x="3549034" y="3110017"/>
            <a:ext cx="2046000" cy="80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88" name="Google Shape;88;p17"/>
          <p:cNvSpPr txBox="1"/>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17"/>
          <p:cNvSpPr txBox="1"/>
          <p:nvPr>
            <p:ph type="title" idx="3"/>
          </p:nvPr>
        </p:nvSpPr>
        <p:spPr>
          <a:xfrm>
            <a:off x="961659" y="2737325"/>
            <a:ext cx="20460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17"/>
          <p:cNvSpPr txBox="1"/>
          <p:nvPr>
            <p:ph type="title" idx="4"/>
          </p:nvPr>
        </p:nvSpPr>
        <p:spPr>
          <a:xfrm>
            <a:off x="3549021" y="2737325"/>
            <a:ext cx="20460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1" name="Google Shape;91;p17"/>
          <p:cNvSpPr txBox="1"/>
          <p:nvPr>
            <p:ph type="subTitle" idx="5"/>
          </p:nvPr>
        </p:nvSpPr>
        <p:spPr>
          <a:xfrm>
            <a:off x="6136341" y="3110017"/>
            <a:ext cx="2046000" cy="80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92" name="Google Shape;92;p17"/>
          <p:cNvSpPr txBox="1"/>
          <p:nvPr>
            <p:ph type="title" idx="6"/>
          </p:nvPr>
        </p:nvSpPr>
        <p:spPr>
          <a:xfrm>
            <a:off x="6136333" y="2737325"/>
            <a:ext cx="20460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CUSTOM_2_2">
    <p:spTree>
      <p:nvGrpSpPr>
        <p:cNvPr id="93" name="Shape 93"/>
        <p:cNvGrpSpPr/>
        <p:nvPr/>
      </p:nvGrpSpPr>
      <p:grpSpPr>
        <a:xfrm>
          <a:off x="0" y="0"/>
          <a:ext cx="0" cy="0"/>
          <a:chOff x="0" y="0"/>
          <a:chExt cx="0" cy="0"/>
        </a:xfrm>
      </p:grpSpPr>
      <p:pic>
        <p:nvPicPr>
          <p:cNvPr id="94" name="Google Shape;94;p18"/>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95" name="Google Shape;95;p18"/>
          <p:cNvSpPr txBox="1"/>
          <p:nvPr>
            <p:ph type="subTitle" idx="1"/>
          </p:nvPr>
        </p:nvSpPr>
        <p:spPr>
          <a:xfrm>
            <a:off x="1069500" y="3691450"/>
            <a:ext cx="1830300" cy="56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96" name="Google Shape;96;p18"/>
          <p:cNvSpPr txBox="1"/>
          <p:nvPr>
            <p:ph type="subTitle" idx="2"/>
          </p:nvPr>
        </p:nvSpPr>
        <p:spPr>
          <a:xfrm>
            <a:off x="3656814" y="3691450"/>
            <a:ext cx="1830300" cy="56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97" name="Google Shape;97;p18"/>
          <p:cNvSpPr txBox="1"/>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8"/>
          <p:cNvSpPr txBox="1"/>
          <p:nvPr>
            <p:ph type="title" idx="3"/>
          </p:nvPr>
        </p:nvSpPr>
        <p:spPr>
          <a:xfrm>
            <a:off x="1069500" y="3339550"/>
            <a:ext cx="18303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18"/>
          <p:cNvSpPr txBox="1"/>
          <p:nvPr>
            <p:ph type="title" idx="4"/>
          </p:nvPr>
        </p:nvSpPr>
        <p:spPr>
          <a:xfrm>
            <a:off x="3656812" y="3339550"/>
            <a:ext cx="18303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0" name="Google Shape;100;p18"/>
          <p:cNvSpPr txBox="1"/>
          <p:nvPr>
            <p:ph type="subTitle" idx="5"/>
          </p:nvPr>
        </p:nvSpPr>
        <p:spPr>
          <a:xfrm>
            <a:off x="6244102" y="3691450"/>
            <a:ext cx="1830300" cy="56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101" name="Google Shape;101;p18"/>
          <p:cNvSpPr txBox="1"/>
          <p:nvPr>
            <p:ph type="title" idx="6"/>
          </p:nvPr>
        </p:nvSpPr>
        <p:spPr>
          <a:xfrm>
            <a:off x="6244099" y="3339550"/>
            <a:ext cx="18303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CUSTOM_2_1">
    <p:spTree>
      <p:nvGrpSpPr>
        <p:cNvPr id="102" name="Shape 102"/>
        <p:cNvGrpSpPr/>
        <p:nvPr/>
      </p:nvGrpSpPr>
      <p:grpSpPr>
        <a:xfrm>
          <a:off x="0" y="0"/>
          <a:ext cx="0" cy="0"/>
          <a:chOff x="0" y="0"/>
          <a:chExt cx="0" cy="0"/>
        </a:xfrm>
      </p:grpSpPr>
      <p:pic>
        <p:nvPicPr>
          <p:cNvPr id="103" name="Google Shape;103;p19"/>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104" name="Google Shape;104;p19"/>
          <p:cNvSpPr txBox="1"/>
          <p:nvPr>
            <p:ph type="subTitle" idx="1"/>
          </p:nvPr>
        </p:nvSpPr>
        <p:spPr>
          <a:xfrm>
            <a:off x="3799499" y="3548440"/>
            <a:ext cx="2283900" cy="7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105" name="Google Shape;105;p19"/>
          <p:cNvSpPr txBox="1"/>
          <p:nvPr>
            <p:ph type="subTitle" idx="2"/>
          </p:nvPr>
        </p:nvSpPr>
        <p:spPr>
          <a:xfrm>
            <a:off x="6135724" y="3548440"/>
            <a:ext cx="2283900" cy="7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106" name="Google Shape;106;p19"/>
          <p:cNvSpPr txBox="1"/>
          <p:nvPr>
            <p:ph type="title"/>
          </p:nvPr>
        </p:nvSpPr>
        <p:spPr>
          <a:xfrm>
            <a:off x="4445617" y="674389"/>
            <a:ext cx="3327900" cy="75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7" name="Google Shape;107;p19"/>
          <p:cNvSpPr txBox="1"/>
          <p:nvPr>
            <p:ph type="title" idx="3"/>
          </p:nvPr>
        </p:nvSpPr>
        <p:spPr>
          <a:xfrm>
            <a:off x="3799499" y="3196540"/>
            <a:ext cx="22839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8" name="Google Shape;108;p19"/>
          <p:cNvSpPr txBox="1"/>
          <p:nvPr>
            <p:ph type="title" idx="4"/>
          </p:nvPr>
        </p:nvSpPr>
        <p:spPr>
          <a:xfrm>
            <a:off x="6135724" y="3196540"/>
            <a:ext cx="22839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9" name="Google Shape;109;p19"/>
          <p:cNvSpPr txBox="1"/>
          <p:nvPr>
            <p:ph type="subTitle" idx="5"/>
          </p:nvPr>
        </p:nvSpPr>
        <p:spPr>
          <a:xfrm>
            <a:off x="3799499" y="2210515"/>
            <a:ext cx="2283900" cy="7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110" name="Google Shape;110;p19"/>
          <p:cNvSpPr txBox="1"/>
          <p:nvPr>
            <p:ph type="subTitle" idx="6"/>
          </p:nvPr>
        </p:nvSpPr>
        <p:spPr>
          <a:xfrm>
            <a:off x="6135724" y="2210515"/>
            <a:ext cx="2283900" cy="7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111" name="Google Shape;111;p19"/>
          <p:cNvSpPr txBox="1"/>
          <p:nvPr>
            <p:ph type="title" idx="7"/>
          </p:nvPr>
        </p:nvSpPr>
        <p:spPr>
          <a:xfrm>
            <a:off x="3799499" y="1858615"/>
            <a:ext cx="22839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2" name="Google Shape;112;p19"/>
          <p:cNvSpPr txBox="1"/>
          <p:nvPr>
            <p:ph type="title" idx="8"/>
          </p:nvPr>
        </p:nvSpPr>
        <p:spPr>
          <a:xfrm>
            <a:off x="6135724" y="1858615"/>
            <a:ext cx="22839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2_1_1">
    <p:spTree>
      <p:nvGrpSpPr>
        <p:cNvPr id="113" name="Shape 113"/>
        <p:cNvGrpSpPr/>
        <p:nvPr/>
      </p:nvGrpSpPr>
      <p:grpSpPr>
        <a:xfrm>
          <a:off x="0" y="0"/>
          <a:ext cx="0" cy="0"/>
          <a:chOff x="0" y="0"/>
          <a:chExt cx="0" cy="0"/>
        </a:xfrm>
      </p:grpSpPr>
      <p:pic>
        <p:nvPicPr>
          <p:cNvPr id="114" name="Google Shape;114;p20"/>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115" name="Google Shape;115;p20"/>
          <p:cNvSpPr txBox="1"/>
          <p:nvPr>
            <p:ph type="subTitle" idx="1"/>
          </p:nvPr>
        </p:nvSpPr>
        <p:spPr>
          <a:xfrm>
            <a:off x="1097931" y="3908325"/>
            <a:ext cx="1838400" cy="56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116" name="Google Shape;116;p20"/>
          <p:cNvSpPr txBox="1"/>
          <p:nvPr>
            <p:ph type="subTitle" idx="2"/>
          </p:nvPr>
        </p:nvSpPr>
        <p:spPr>
          <a:xfrm>
            <a:off x="6207665" y="3908325"/>
            <a:ext cx="1838400" cy="56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117" name="Google Shape;117;p20"/>
          <p:cNvSpPr txBox="1"/>
          <p:nvPr>
            <p:ph type="title"/>
          </p:nvPr>
        </p:nvSpPr>
        <p:spPr>
          <a:xfrm>
            <a:off x="1097931" y="3556425"/>
            <a:ext cx="18384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8" name="Google Shape;118;p20"/>
          <p:cNvSpPr txBox="1"/>
          <p:nvPr>
            <p:ph type="title" idx="3"/>
          </p:nvPr>
        </p:nvSpPr>
        <p:spPr>
          <a:xfrm>
            <a:off x="6207665" y="3556425"/>
            <a:ext cx="18384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9" name="Google Shape;119;p20"/>
          <p:cNvSpPr txBox="1"/>
          <p:nvPr>
            <p:ph type="subTitle" idx="4"/>
          </p:nvPr>
        </p:nvSpPr>
        <p:spPr>
          <a:xfrm>
            <a:off x="1097931" y="2299375"/>
            <a:ext cx="1838400" cy="56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120" name="Google Shape;120;p20"/>
          <p:cNvSpPr txBox="1"/>
          <p:nvPr>
            <p:ph type="subTitle" idx="5"/>
          </p:nvPr>
        </p:nvSpPr>
        <p:spPr>
          <a:xfrm>
            <a:off x="6207665" y="2299375"/>
            <a:ext cx="1838400" cy="56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121" name="Google Shape;121;p20"/>
          <p:cNvSpPr txBox="1"/>
          <p:nvPr>
            <p:ph type="title" idx="6"/>
          </p:nvPr>
        </p:nvSpPr>
        <p:spPr>
          <a:xfrm>
            <a:off x="1097931" y="1947475"/>
            <a:ext cx="18384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2" name="Google Shape;122;p20"/>
          <p:cNvSpPr txBox="1"/>
          <p:nvPr>
            <p:ph type="title" idx="7"/>
          </p:nvPr>
        </p:nvSpPr>
        <p:spPr>
          <a:xfrm>
            <a:off x="6207665" y="1947475"/>
            <a:ext cx="18384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3" name="Google Shape;123;p20"/>
          <p:cNvSpPr txBox="1"/>
          <p:nvPr>
            <p:ph type="subTitle" idx="8"/>
          </p:nvPr>
        </p:nvSpPr>
        <p:spPr>
          <a:xfrm>
            <a:off x="3499736" y="3908325"/>
            <a:ext cx="1838400" cy="56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124" name="Google Shape;124;p20"/>
          <p:cNvSpPr txBox="1"/>
          <p:nvPr>
            <p:ph type="title" idx="9"/>
          </p:nvPr>
        </p:nvSpPr>
        <p:spPr>
          <a:xfrm>
            <a:off x="3499736" y="3556425"/>
            <a:ext cx="18384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5" name="Google Shape;125;p20"/>
          <p:cNvSpPr txBox="1"/>
          <p:nvPr>
            <p:ph type="subTitle" idx="13"/>
          </p:nvPr>
        </p:nvSpPr>
        <p:spPr>
          <a:xfrm>
            <a:off x="3499736" y="2299375"/>
            <a:ext cx="1838400" cy="56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126" name="Google Shape;126;p20"/>
          <p:cNvSpPr txBox="1"/>
          <p:nvPr>
            <p:ph type="title" idx="14"/>
          </p:nvPr>
        </p:nvSpPr>
        <p:spPr>
          <a:xfrm>
            <a:off x="3499736" y="1947475"/>
            <a:ext cx="18384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 name="Google Shape;127;p20"/>
          <p:cNvSpPr txBox="1"/>
          <p:nvPr>
            <p:ph type="title" idx="15"/>
          </p:nvPr>
        </p:nvSpPr>
        <p:spPr>
          <a:xfrm>
            <a:off x="720000" y="540000"/>
            <a:ext cx="7704000" cy="56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14" name="Google Shape;14;p3"/>
          <p:cNvSpPr txBox="1"/>
          <p:nvPr>
            <p:ph type="title"/>
          </p:nvPr>
        </p:nvSpPr>
        <p:spPr>
          <a:xfrm>
            <a:off x="972200" y="2130688"/>
            <a:ext cx="39399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500">
                <a:latin typeface="Philosopher" panose="00000500000000000000"/>
                <a:ea typeface="Philosopher" panose="00000500000000000000"/>
                <a:cs typeface="Philosopher" panose="00000500000000000000"/>
                <a:sym typeface="Philosopher" panose="00000500000000000000"/>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ubTitle" idx="1"/>
          </p:nvPr>
        </p:nvSpPr>
        <p:spPr>
          <a:xfrm>
            <a:off x="1826150" y="3324950"/>
            <a:ext cx="2232000" cy="40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600">
                <a:solidFill>
                  <a:schemeClr val="dk1"/>
                </a:solidFill>
                <a:latin typeface="Dosis"/>
                <a:ea typeface="Dosis"/>
                <a:cs typeface="Dosis"/>
                <a:sym typeface="Dosi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6" name="Google Shape;16;p3"/>
          <p:cNvSpPr txBox="1"/>
          <p:nvPr>
            <p:ph type="title" idx="2" hasCustomPrompt="1"/>
          </p:nvPr>
        </p:nvSpPr>
        <p:spPr>
          <a:xfrm>
            <a:off x="2542850" y="1423475"/>
            <a:ext cx="798600" cy="45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latin typeface="Philosopher" panose="00000500000000000000"/>
                <a:ea typeface="Philosopher" panose="00000500000000000000"/>
                <a:cs typeface="Philosopher" panose="00000500000000000000"/>
                <a:sym typeface="Philosopher" panose="00000500000000000000"/>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28" name="Shape 128"/>
        <p:cNvGrpSpPr/>
        <p:nvPr/>
      </p:nvGrpSpPr>
      <p:grpSpPr>
        <a:xfrm>
          <a:off x="0" y="0"/>
          <a:ext cx="0" cy="0"/>
          <a:chOff x="0" y="0"/>
          <a:chExt cx="0" cy="0"/>
        </a:xfrm>
      </p:grpSpPr>
      <p:pic>
        <p:nvPicPr>
          <p:cNvPr id="129" name="Google Shape;129;p21"/>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130" name="Google Shape;130;p21"/>
          <p:cNvSpPr txBox="1"/>
          <p:nvPr>
            <p:ph type="title"/>
          </p:nvPr>
        </p:nvSpPr>
        <p:spPr>
          <a:xfrm>
            <a:off x="1301839" y="1557875"/>
            <a:ext cx="2443200" cy="10110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2000"/>
              <a:buFont typeface="Philosopher" panose="00000500000000000000"/>
              <a:buNone/>
              <a:defRPr>
                <a:solidFill>
                  <a:srgbClr val="000000"/>
                </a:solidFill>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2pPr>
            <a:lvl3pPr lvl="2"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3pPr>
            <a:lvl4pPr lvl="3"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4pPr>
            <a:lvl5pPr lvl="4"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5pPr>
            <a:lvl6pPr lvl="5"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6pPr>
            <a:lvl7pPr lvl="6"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7pPr>
            <a:lvl8pPr lvl="7"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8pPr>
            <a:lvl9pPr lvl="8"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9pPr>
          </a:lstStyle>
          <a:p/>
        </p:txBody>
      </p:sp>
      <p:sp>
        <p:nvSpPr>
          <p:cNvPr id="131" name="Google Shape;131;p21"/>
          <p:cNvSpPr txBox="1"/>
          <p:nvPr>
            <p:ph type="subTitle" idx="1"/>
          </p:nvPr>
        </p:nvSpPr>
        <p:spPr>
          <a:xfrm>
            <a:off x="1301851" y="2574600"/>
            <a:ext cx="2331300" cy="1011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Philosopher" panose="00000500000000000000"/>
              <a:buNone/>
              <a:defRPr sz="1400">
                <a:solidFill>
                  <a:srgbClr val="000000"/>
                </a:solidFill>
                <a:latin typeface="Dosis"/>
                <a:ea typeface="Dosis"/>
                <a:cs typeface="Dosis"/>
                <a:sym typeface="Dosis"/>
              </a:defRPr>
            </a:lvl1pPr>
            <a:lvl2pPr lvl="1"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2pPr>
            <a:lvl3pPr lvl="2"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3pPr>
            <a:lvl4pPr lvl="3"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4pPr>
            <a:lvl5pPr lvl="4"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5pPr>
            <a:lvl6pPr lvl="5"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6pPr>
            <a:lvl7pPr lvl="6"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7pPr>
            <a:lvl8pPr lvl="7"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8pPr>
            <a:lvl9pPr lvl="8"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CUSTOM_4_3">
    <p:spTree>
      <p:nvGrpSpPr>
        <p:cNvPr id="132" name="Shape 132"/>
        <p:cNvGrpSpPr/>
        <p:nvPr/>
      </p:nvGrpSpPr>
      <p:grpSpPr>
        <a:xfrm>
          <a:off x="0" y="0"/>
          <a:ext cx="0" cy="0"/>
          <a:chOff x="0" y="0"/>
          <a:chExt cx="0" cy="0"/>
        </a:xfrm>
      </p:grpSpPr>
      <p:pic>
        <p:nvPicPr>
          <p:cNvPr id="133" name="Google Shape;133;p22"/>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134" name="Google Shape;134;p22"/>
          <p:cNvSpPr txBox="1"/>
          <p:nvPr>
            <p:ph type="title"/>
          </p:nvPr>
        </p:nvSpPr>
        <p:spPr>
          <a:xfrm flipH="1">
            <a:off x="5394750" y="1557887"/>
            <a:ext cx="2127600" cy="10110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2000"/>
              <a:buFont typeface="Philosopher" panose="00000500000000000000"/>
              <a:buNone/>
              <a:defRPr>
                <a:solidFill>
                  <a:srgbClr val="000000"/>
                </a:solidFill>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2pPr>
            <a:lvl3pPr lvl="2"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3pPr>
            <a:lvl4pPr lvl="3"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4pPr>
            <a:lvl5pPr lvl="4"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5pPr>
            <a:lvl6pPr lvl="5"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6pPr>
            <a:lvl7pPr lvl="6"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7pPr>
            <a:lvl8pPr lvl="7"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8pPr>
            <a:lvl9pPr lvl="8" rtl="0">
              <a:spcBef>
                <a:spcPts val="0"/>
              </a:spcBef>
              <a:spcAft>
                <a:spcPts val="0"/>
              </a:spcAft>
              <a:buSzPts val="2000"/>
              <a:buFont typeface="Philosopher" panose="00000500000000000000"/>
              <a:buNone/>
              <a:defRPr sz="2000">
                <a:latin typeface="Philosopher" panose="00000500000000000000"/>
                <a:ea typeface="Philosopher" panose="00000500000000000000"/>
                <a:cs typeface="Philosopher" panose="00000500000000000000"/>
                <a:sym typeface="Philosopher" panose="00000500000000000000"/>
              </a:defRPr>
            </a:lvl9pPr>
          </a:lstStyle>
          <a:p/>
        </p:txBody>
      </p:sp>
      <p:sp>
        <p:nvSpPr>
          <p:cNvPr id="135" name="Google Shape;135;p22"/>
          <p:cNvSpPr txBox="1"/>
          <p:nvPr>
            <p:ph type="subTitle" idx="1"/>
          </p:nvPr>
        </p:nvSpPr>
        <p:spPr>
          <a:xfrm flipH="1">
            <a:off x="5394725" y="2574600"/>
            <a:ext cx="2370300" cy="1011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Philosopher" panose="00000500000000000000"/>
              <a:buNone/>
              <a:defRPr sz="1400">
                <a:solidFill>
                  <a:srgbClr val="000000"/>
                </a:solidFill>
                <a:latin typeface="Dosis"/>
                <a:ea typeface="Dosis"/>
                <a:cs typeface="Dosis"/>
                <a:sym typeface="Dosis"/>
              </a:defRPr>
            </a:lvl1pPr>
            <a:lvl2pPr lvl="1"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2pPr>
            <a:lvl3pPr lvl="2"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3pPr>
            <a:lvl4pPr lvl="3"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4pPr>
            <a:lvl5pPr lvl="4"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5pPr>
            <a:lvl6pPr lvl="5"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6pPr>
            <a:lvl7pPr lvl="6"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7pPr>
            <a:lvl8pPr lvl="7"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8pPr>
            <a:lvl9pPr lvl="8" rtl="0">
              <a:spcBef>
                <a:spcPts val="0"/>
              </a:spcBef>
              <a:spcAft>
                <a:spcPts val="0"/>
              </a:spcAft>
              <a:buClr>
                <a:schemeClr val="dk1"/>
              </a:buClr>
              <a:buSzPts val="1400"/>
              <a:buFont typeface="Philosopher" panose="00000500000000000000"/>
              <a:buNone/>
              <a:defRPr>
                <a:solidFill>
                  <a:schemeClr val="dk1"/>
                </a:solidFill>
                <a:latin typeface="Philosopher" panose="00000500000000000000"/>
                <a:ea typeface="Philosopher" panose="00000500000000000000"/>
                <a:cs typeface="Philosopher" panose="00000500000000000000"/>
                <a:sym typeface="Philosopher" panose="00000500000000000000"/>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CUSTOM_4_2">
    <p:spTree>
      <p:nvGrpSpPr>
        <p:cNvPr id="136" name="Shape 136"/>
        <p:cNvGrpSpPr/>
        <p:nvPr/>
      </p:nvGrpSpPr>
      <p:grpSpPr>
        <a:xfrm>
          <a:off x="0" y="0"/>
          <a:ext cx="0" cy="0"/>
          <a:chOff x="0" y="0"/>
          <a:chExt cx="0" cy="0"/>
        </a:xfrm>
      </p:grpSpPr>
      <p:pic>
        <p:nvPicPr>
          <p:cNvPr id="137" name="Google Shape;137;p23"/>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138" name="Google Shape;138;p23"/>
          <p:cNvSpPr txBox="1"/>
          <p:nvPr>
            <p:ph type="title"/>
          </p:nvPr>
        </p:nvSpPr>
        <p:spPr>
          <a:xfrm>
            <a:off x="720000" y="2739300"/>
            <a:ext cx="3774600" cy="11115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9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139" name="Google Shape;139;p23"/>
          <p:cNvSpPr txBox="1"/>
          <p:nvPr>
            <p:ph type="subTitle" idx="1"/>
          </p:nvPr>
        </p:nvSpPr>
        <p:spPr>
          <a:xfrm>
            <a:off x="720000" y="3951900"/>
            <a:ext cx="3774600" cy="65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3">
  <p:cSld name="CUSTOM_4_2_1">
    <p:spTree>
      <p:nvGrpSpPr>
        <p:cNvPr id="140" name="Shape 140"/>
        <p:cNvGrpSpPr/>
        <p:nvPr/>
      </p:nvGrpSpPr>
      <p:grpSpPr>
        <a:xfrm>
          <a:off x="0" y="0"/>
          <a:ext cx="0" cy="0"/>
          <a:chOff x="0" y="0"/>
          <a:chExt cx="0" cy="0"/>
        </a:xfrm>
      </p:grpSpPr>
      <p:pic>
        <p:nvPicPr>
          <p:cNvPr id="141" name="Google Shape;141;p24"/>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142" name="Google Shape;142;p24"/>
          <p:cNvSpPr txBox="1"/>
          <p:nvPr>
            <p:ph type="subTitle" idx="1"/>
          </p:nvPr>
        </p:nvSpPr>
        <p:spPr>
          <a:xfrm>
            <a:off x="2790350" y="1104300"/>
            <a:ext cx="3563700" cy="4605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3" name="Google Shape;143;p24"/>
          <p:cNvSpPr txBox="1"/>
          <p:nvPr>
            <p:ph type="subTitle" idx="2"/>
          </p:nvPr>
        </p:nvSpPr>
        <p:spPr>
          <a:xfrm>
            <a:off x="720000" y="1564800"/>
            <a:ext cx="3925800" cy="3038700"/>
          </a:xfrm>
          <a:prstGeom prst="rect">
            <a:avLst/>
          </a:prstGeom>
          <a:noFill/>
        </p:spPr>
        <p:txBody>
          <a:bodyPr spcFirstLastPara="1" wrap="square" lIns="91425" tIns="91425" rIns="91425" bIns="91425" anchor="t" anchorCtr="0">
            <a:noAutofit/>
          </a:bodyPr>
          <a:lstStyle>
            <a:lvl1pPr marR="50800" lvl="0" rtl="0">
              <a:spcBef>
                <a:spcPts val="0"/>
              </a:spcBef>
              <a:spcAft>
                <a:spcPts val="0"/>
              </a:spcAft>
              <a:buSzPts val="1400"/>
              <a:buChar char="●"/>
              <a:defRPr sz="12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44" name="Google Shape;144;p24"/>
          <p:cNvSpPr txBox="1"/>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5" name="Google Shape;145;p24"/>
          <p:cNvSpPr txBox="1"/>
          <p:nvPr>
            <p:ph type="subTitle" idx="3"/>
          </p:nvPr>
        </p:nvSpPr>
        <p:spPr>
          <a:xfrm>
            <a:off x="4645800" y="1564875"/>
            <a:ext cx="3778500" cy="3038700"/>
          </a:xfrm>
          <a:prstGeom prst="rect">
            <a:avLst/>
          </a:prstGeom>
          <a:noFill/>
        </p:spPr>
        <p:txBody>
          <a:bodyPr spcFirstLastPara="1" wrap="square" lIns="91425" tIns="91425" rIns="91425" bIns="91425" anchor="b" anchorCtr="0">
            <a:noAutofit/>
          </a:bodyPr>
          <a:lstStyle>
            <a:lvl1pPr marR="50800" lvl="0" rtl="0">
              <a:spcBef>
                <a:spcPts val="0"/>
              </a:spcBef>
              <a:spcAft>
                <a:spcPts val="0"/>
              </a:spcAft>
              <a:buSzPts val="1400"/>
              <a:buChar char="●"/>
              <a:defRPr sz="12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4">
  <p:cSld name="CUSTOM_4_2_1_1">
    <p:spTree>
      <p:nvGrpSpPr>
        <p:cNvPr id="146" name="Shape 146"/>
        <p:cNvGrpSpPr/>
        <p:nvPr/>
      </p:nvGrpSpPr>
      <p:grpSpPr>
        <a:xfrm>
          <a:off x="0" y="0"/>
          <a:ext cx="0" cy="0"/>
          <a:chOff x="0" y="0"/>
          <a:chExt cx="0" cy="0"/>
        </a:xfrm>
      </p:grpSpPr>
      <p:pic>
        <p:nvPicPr>
          <p:cNvPr id="147" name="Google Shape;147;p25"/>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148" name="Google Shape;148;p25"/>
          <p:cNvSpPr txBox="1"/>
          <p:nvPr>
            <p:ph type="subTitle" idx="1"/>
          </p:nvPr>
        </p:nvSpPr>
        <p:spPr>
          <a:xfrm>
            <a:off x="2790350" y="1104300"/>
            <a:ext cx="3563700" cy="4605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9" name="Google Shape;149;p25"/>
          <p:cNvSpPr txBox="1"/>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0" name="Google Shape;150;p25"/>
          <p:cNvSpPr txBox="1"/>
          <p:nvPr>
            <p:ph type="subTitle" idx="2"/>
          </p:nvPr>
        </p:nvSpPr>
        <p:spPr>
          <a:xfrm>
            <a:off x="720000" y="1564800"/>
            <a:ext cx="3925800" cy="3038700"/>
          </a:xfrm>
          <a:prstGeom prst="rect">
            <a:avLst/>
          </a:prstGeom>
          <a:noFill/>
        </p:spPr>
        <p:txBody>
          <a:bodyPr spcFirstLastPara="1" wrap="square" lIns="91425" tIns="91425" rIns="91425" bIns="91425" anchor="ctr" anchorCtr="0">
            <a:noAutofit/>
          </a:bodyPr>
          <a:lstStyle>
            <a:lvl1pPr marR="50800" lvl="0" rtl="0">
              <a:spcBef>
                <a:spcPts val="0"/>
              </a:spcBef>
              <a:spcAft>
                <a:spcPts val="0"/>
              </a:spcAft>
              <a:buSzPts val="1400"/>
              <a:buChar char="●"/>
              <a:defRPr sz="12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51" name="Google Shape;151;p25"/>
          <p:cNvSpPr txBox="1"/>
          <p:nvPr>
            <p:ph type="subTitle" idx="3"/>
          </p:nvPr>
        </p:nvSpPr>
        <p:spPr>
          <a:xfrm>
            <a:off x="4645800" y="1564875"/>
            <a:ext cx="3778500" cy="3038700"/>
          </a:xfrm>
          <a:prstGeom prst="rect">
            <a:avLst/>
          </a:prstGeom>
          <a:noFill/>
        </p:spPr>
        <p:txBody>
          <a:bodyPr spcFirstLastPara="1" wrap="square" lIns="91425" tIns="91425" rIns="91425" bIns="91425" anchor="t" anchorCtr="0">
            <a:noAutofit/>
          </a:bodyPr>
          <a:lstStyle>
            <a:lvl1pPr marR="50800" lvl="0" rtl="0">
              <a:spcBef>
                <a:spcPts val="0"/>
              </a:spcBef>
              <a:spcAft>
                <a:spcPts val="0"/>
              </a:spcAft>
              <a:buSzPts val="1400"/>
              <a:buChar char="●"/>
              <a:defRPr sz="12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CUSTOM_4_1">
    <p:spTree>
      <p:nvGrpSpPr>
        <p:cNvPr id="152" name="Shape 152"/>
        <p:cNvGrpSpPr/>
        <p:nvPr/>
      </p:nvGrpSpPr>
      <p:grpSpPr>
        <a:xfrm>
          <a:off x="0" y="0"/>
          <a:ext cx="0" cy="0"/>
          <a:chOff x="0" y="0"/>
          <a:chExt cx="0" cy="0"/>
        </a:xfrm>
      </p:grpSpPr>
      <p:pic>
        <p:nvPicPr>
          <p:cNvPr id="153" name="Google Shape;153;p26"/>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154" name="Google Shape;154;p26"/>
          <p:cNvSpPr txBox="1"/>
          <p:nvPr>
            <p:ph type="ctrTitle"/>
          </p:nvPr>
        </p:nvSpPr>
        <p:spPr>
          <a:xfrm>
            <a:off x="3693225" y="540000"/>
            <a:ext cx="4730700" cy="95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8500"/>
            </a:lvl1pPr>
            <a:lvl2pPr lvl="1" algn="ctr" rtl="0">
              <a:spcBef>
                <a:spcPts val="0"/>
              </a:spcBef>
              <a:spcAft>
                <a:spcPts val="0"/>
              </a:spcAft>
              <a:buSzPts val="5200"/>
              <a:buFont typeface="Abhaya Libre" panose="02000503000000000000"/>
              <a:buNone/>
              <a:defRPr sz="5200">
                <a:latin typeface="Abhaya Libre" panose="02000503000000000000"/>
                <a:ea typeface="Abhaya Libre" panose="02000503000000000000"/>
                <a:cs typeface="Abhaya Libre" panose="02000503000000000000"/>
                <a:sym typeface="Abhaya Libre" panose="02000503000000000000"/>
              </a:defRPr>
            </a:lvl2pPr>
            <a:lvl3pPr lvl="2" algn="ctr" rtl="0">
              <a:spcBef>
                <a:spcPts val="0"/>
              </a:spcBef>
              <a:spcAft>
                <a:spcPts val="0"/>
              </a:spcAft>
              <a:buSzPts val="5200"/>
              <a:buFont typeface="Abhaya Libre" panose="02000503000000000000"/>
              <a:buNone/>
              <a:defRPr sz="5200">
                <a:latin typeface="Abhaya Libre" panose="02000503000000000000"/>
                <a:ea typeface="Abhaya Libre" panose="02000503000000000000"/>
                <a:cs typeface="Abhaya Libre" panose="02000503000000000000"/>
                <a:sym typeface="Abhaya Libre" panose="02000503000000000000"/>
              </a:defRPr>
            </a:lvl3pPr>
            <a:lvl4pPr lvl="3" algn="ctr" rtl="0">
              <a:spcBef>
                <a:spcPts val="0"/>
              </a:spcBef>
              <a:spcAft>
                <a:spcPts val="0"/>
              </a:spcAft>
              <a:buSzPts val="5200"/>
              <a:buFont typeface="Abhaya Libre" panose="02000503000000000000"/>
              <a:buNone/>
              <a:defRPr sz="5200">
                <a:latin typeface="Abhaya Libre" panose="02000503000000000000"/>
                <a:ea typeface="Abhaya Libre" panose="02000503000000000000"/>
                <a:cs typeface="Abhaya Libre" panose="02000503000000000000"/>
                <a:sym typeface="Abhaya Libre" panose="02000503000000000000"/>
              </a:defRPr>
            </a:lvl4pPr>
            <a:lvl5pPr lvl="4" algn="ctr" rtl="0">
              <a:spcBef>
                <a:spcPts val="0"/>
              </a:spcBef>
              <a:spcAft>
                <a:spcPts val="0"/>
              </a:spcAft>
              <a:buSzPts val="5200"/>
              <a:buFont typeface="Abhaya Libre" panose="02000503000000000000"/>
              <a:buNone/>
              <a:defRPr sz="5200">
                <a:latin typeface="Abhaya Libre" panose="02000503000000000000"/>
                <a:ea typeface="Abhaya Libre" panose="02000503000000000000"/>
                <a:cs typeface="Abhaya Libre" panose="02000503000000000000"/>
                <a:sym typeface="Abhaya Libre" panose="02000503000000000000"/>
              </a:defRPr>
            </a:lvl5pPr>
            <a:lvl6pPr lvl="5" algn="ctr" rtl="0">
              <a:spcBef>
                <a:spcPts val="0"/>
              </a:spcBef>
              <a:spcAft>
                <a:spcPts val="0"/>
              </a:spcAft>
              <a:buSzPts val="5200"/>
              <a:buFont typeface="Abhaya Libre" panose="02000503000000000000"/>
              <a:buNone/>
              <a:defRPr sz="5200">
                <a:latin typeface="Abhaya Libre" panose="02000503000000000000"/>
                <a:ea typeface="Abhaya Libre" panose="02000503000000000000"/>
                <a:cs typeface="Abhaya Libre" panose="02000503000000000000"/>
                <a:sym typeface="Abhaya Libre" panose="02000503000000000000"/>
              </a:defRPr>
            </a:lvl6pPr>
            <a:lvl7pPr lvl="6" algn="ctr" rtl="0">
              <a:spcBef>
                <a:spcPts val="0"/>
              </a:spcBef>
              <a:spcAft>
                <a:spcPts val="0"/>
              </a:spcAft>
              <a:buSzPts val="5200"/>
              <a:buFont typeface="Abhaya Libre" panose="02000503000000000000"/>
              <a:buNone/>
              <a:defRPr sz="5200">
                <a:latin typeface="Abhaya Libre" panose="02000503000000000000"/>
                <a:ea typeface="Abhaya Libre" panose="02000503000000000000"/>
                <a:cs typeface="Abhaya Libre" panose="02000503000000000000"/>
                <a:sym typeface="Abhaya Libre" panose="02000503000000000000"/>
              </a:defRPr>
            </a:lvl7pPr>
            <a:lvl8pPr lvl="7" algn="ctr" rtl="0">
              <a:spcBef>
                <a:spcPts val="0"/>
              </a:spcBef>
              <a:spcAft>
                <a:spcPts val="0"/>
              </a:spcAft>
              <a:buSzPts val="5200"/>
              <a:buFont typeface="Abhaya Libre" panose="02000503000000000000"/>
              <a:buNone/>
              <a:defRPr sz="5200">
                <a:latin typeface="Abhaya Libre" panose="02000503000000000000"/>
                <a:ea typeface="Abhaya Libre" panose="02000503000000000000"/>
                <a:cs typeface="Abhaya Libre" panose="02000503000000000000"/>
                <a:sym typeface="Abhaya Libre" panose="02000503000000000000"/>
              </a:defRPr>
            </a:lvl8pPr>
            <a:lvl9pPr lvl="8" algn="ctr" rtl="0">
              <a:spcBef>
                <a:spcPts val="0"/>
              </a:spcBef>
              <a:spcAft>
                <a:spcPts val="0"/>
              </a:spcAft>
              <a:buSzPts val="5200"/>
              <a:buFont typeface="Abhaya Libre" panose="02000503000000000000"/>
              <a:buNone/>
              <a:defRPr sz="5200">
                <a:latin typeface="Abhaya Libre" panose="02000503000000000000"/>
                <a:ea typeface="Abhaya Libre" panose="02000503000000000000"/>
                <a:cs typeface="Abhaya Libre" panose="02000503000000000000"/>
                <a:sym typeface="Abhaya Libre" panose="02000503000000000000"/>
              </a:defRPr>
            </a:lvl9pPr>
          </a:lstStyle>
          <a:p/>
        </p:txBody>
      </p:sp>
      <p:sp>
        <p:nvSpPr>
          <p:cNvPr id="155" name="Google Shape;155;p26"/>
          <p:cNvSpPr txBox="1"/>
          <p:nvPr>
            <p:ph type="subTitle" idx="1"/>
          </p:nvPr>
        </p:nvSpPr>
        <p:spPr>
          <a:xfrm>
            <a:off x="3693300" y="2291500"/>
            <a:ext cx="4730700" cy="131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6" name="Google Shape;156;p26"/>
          <p:cNvSpPr txBox="1"/>
          <p:nvPr/>
        </p:nvSpPr>
        <p:spPr>
          <a:xfrm>
            <a:off x="4000725" y="4067800"/>
            <a:ext cx="4115700" cy="413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300"/>
              </a:spcBef>
              <a:spcAft>
                <a:spcPts val="0"/>
              </a:spcAft>
              <a:buNone/>
            </a:pPr>
            <a:r>
              <a:rPr lang="en-GB" sz="1200">
                <a:solidFill>
                  <a:schemeClr val="dk1"/>
                </a:solidFill>
                <a:latin typeface="Dosis"/>
                <a:ea typeface="Dosis"/>
                <a:cs typeface="Dosis"/>
                <a:sym typeface="Dosis"/>
              </a:rPr>
              <a:t>CREDITS: This presentation template was created by </a:t>
            </a:r>
            <a:r>
              <a:rPr lang="en-GB" sz="1200" b="1">
                <a:solidFill>
                  <a:schemeClr val="dk1"/>
                </a:solidFill>
                <a:uFill>
                  <a:noFill/>
                </a:uFill>
                <a:latin typeface="Dosis"/>
                <a:ea typeface="Dosis"/>
                <a:cs typeface="Dosis"/>
                <a:sym typeface="Dosis"/>
                <a:hlinkClick r:id="rId3"/>
              </a:rPr>
              <a:t>Slidesgo</a:t>
            </a:r>
            <a:r>
              <a:rPr lang="en-GB" sz="1200">
                <a:solidFill>
                  <a:schemeClr val="dk1"/>
                </a:solidFill>
                <a:latin typeface="Dosis"/>
                <a:ea typeface="Dosis"/>
                <a:cs typeface="Dosis"/>
                <a:sym typeface="Dosis"/>
              </a:rPr>
              <a:t>, including icons by </a:t>
            </a:r>
            <a:r>
              <a:rPr lang="en-GB" sz="1200" b="1">
                <a:solidFill>
                  <a:schemeClr val="dk1"/>
                </a:solidFill>
                <a:uFill>
                  <a:noFill/>
                </a:uFill>
                <a:latin typeface="Dosis"/>
                <a:ea typeface="Dosis"/>
                <a:cs typeface="Dosis"/>
                <a:sym typeface="Dosis"/>
                <a:hlinkClick r:id="rId4"/>
              </a:rPr>
              <a:t>Flaticon</a:t>
            </a:r>
            <a:r>
              <a:rPr lang="en-GB" sz="1200">
                <a:solidFill>
                  <a:schemeClr val="dk1"/>
                </a:solidFill>
                <a:latin typeface="Dosis"/>
                <a:ea typeface="Dosis"/>
                <a:cs typeface="Dosis"/>
                <a:sym typeface="Dosis"/>
              </a:rPr>
              <a:t> and infographics &amp; images by </a:t>
            </a:r>
            <a:r>
              <a:rPr lang="en-GB" sz="1200" b="1">
                <a:solidFill>
                  <a:schemeClr val="dk1"/>
                </a:solidFill>
                <a:uFill>
                  <a:noFill/>
                </a:uFill>
                <a:latin typeface="Dosis"/>
                <a:ea typeface="Dosis"/>
                <a:cs typeface="Dosis"/>
                <a:sym typeface="Dosis"/>
                <a:hlinkClick r:id="rId5"/>
              </a:rPr>
              <a:t>Freepik</a:t>
            </a:r>
            <a:endParaRPr sz="1200" b="1">
              <a:solidFill>
                <a:schemeClr val="dk1"/>
              </a:solidFill>
              <a:latin typeface="Dosis"/>
              <a:ea typeface="Dosis"/>
              <a:cs typeface="Dosis"/>
              <a:sym typeface="Dosi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57" name="Shape 157"/>
        <p:cNvGrpSpPr/>
        <p:nvPr/>
      </p:nvGrpSpPr>
      <p:grpSpPr>
        <a:xfrm>
          <a:off x="0" y="0"/>
          <a:ext cx="0" cy="0"/>
          <a:chOff x="0" y="0"/>
          <a:chExt cx="0" cy="0"/>
        </a:xfrm>
      </p:grpSpPr>
      <p:pic>
        <p:nvPicPr>
          <p:cNvPr id="158" name="Google Shape;158;p27"/>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159" name="Google Shape;159;p27"/>
          <p:cNvSpPr/>
          <p:nvPr/>
        </p:nvSpPr>
        <p:spPr>
          <a:xfrm flipH="1">
            <a:off x="8983674" y="0"/>
            <a:ext cx="1596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27"/>
          <p:cNvSpPr txBox="1"/>
          <p:nvPr/>
        </p:nvSpPr>
        <p:spPr>
          <a:xfrm rot="-5400000">
            <a:off x="401914" y="440550"/>
            <a:ext cx="4161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2022</a:t>
            </a:r>
            <a:endParaRPr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161" name="Google Shape;161;p27"/>
          <p:cNvSpPr txBox="1"/>
          <p:nvPr/>
        </p:nvSpPr>
        <p:spPr>
          <a:xfrm rot="-5400000">
            <a:off x="-236936" y="2469150"/>
            <a:ext cx="16938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HOTEL MANAGEMENT</a:t>
            </a:r>
            <a:endParaRPr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162" name="Google Shape;162;p27"/>
          <p:cNvSpPr txBox="1"/>
          <p:nvPr/>
        </p:nvSpPr>
        <p:spPr>
          <a:xfrm rot="-5400000">
            <a:off x="131164" y="4227000"/>
            <a:ext cx="957600" cy="205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BUSINESS</a:t>
            </a:r>
            <a:endParaRPr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163" name="Google Shape;163;p27"/>
          <p:cNvSpPr/>
          <p:nvPr/>
        </p:nvSpPr>
        <p:spPr>
          <a:xfrm>
            <a:off x="440701" y="285625"/>
            <a:ext cx="338518" cy="551200"/>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164" name="Google Shape;164;p27"/>
          <p:cNvSpPr/>
          <p:nvPr/>
        </p:nvSpPr>
        <p:spPr>
          <a:xfrm rot="-5400000">
            <a:off x="75082" y="2561843"/>
            <a:ext cx="1428039" cy="19774"/>
          </a:xfrm>
          <a:custGeom>
            <a:avLst/>
            <a:gdLst/>
            <a:ahLst/>
            <a:cxnLst/>
            <a:rect l="l" t="t" r="r" b="b"/>
            <a:pathLst>
              <a:path w="41921" h="2087" extrusionOk="0">
                <a:moveTo>
                  <a:pt x="0" y="2087"/>
                </a:moveTo>
                <a:cubicBezTo>
                  <a:pt x="7367" y="-19"/>
                  <a:pt x="15231" y="6"/>
                  <a:pt x="22893" y="6"/>
                </a:cubicBezTo>
                <a:cubicBezTo>
                  <a:pt x="23692" y="6"/>
                  <a:pt x="21272" y="50"/>
                  <a:pt x="20514" y="303"/>
                </a:cubicBezTo>
                <a:cubicBezTo>
                  <a:pt x="18613" y="937"/>
                  <a:pt x="16540" y="836"/>
                  <a:pt x="14568" y="1195"/>
                </a:cubicBezTo>
                <a:cubicBezTo>
                  <a:pt x="13382" y="1411"/>
                  <a:pt x="9794" y="1790"/>
                  <a:pt x="11000" y="1790"/>
                </a:cubicBezTo>
                <a:cubicBezTo>
                  <a:pt x="21307" y="1790"/>
                  <a:pt x="31614" y="1790"/>
                  <a:pt x="41921" y="1790"/>
                </a:cubicBezTo>
              </a:path>
            </a:pathLst>
          </a:custGeom>
          <a:noFill/>
          <a:ln w="9525" cap="flat" cmpd="sng">
            <a:solidFill>
              <a:srgbClr val="000000"/>
            </a:solidFill>
            <a:prstDash val="solid"/>
            <a:round/>
            <a:headEnd type="none" w="med" len="med"/>
            <a:tailEnd type="none" w="med" len="med"/>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CUSTOM_6_1">
    <p:spTree>
      <p:nvGrpSpPr>
        <p:cNvPr id="165" name="Shape 165"/>
        <p:cNvGrpSpPr/>
        <p:nvPr/>
      </p:nvGrpSpPr>
      <p:grpSpPr>
        <a:xfrm>
          <a:off x="0" y="0"/>
          <a:ext cx="0" cy="0"/>
          <a:chOff x="0" y="0"/>
          <a:chExt cx="0" cy="0"/>
        </a:xfrm>
      </p:grpSpPr>
      <p:pic>
        <p:nvPicPr>
          <p:cNvPr id="166" name="Google Shape;166;p28"/>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167" name="Google Shape;167;p28"/>
          <p:cNvSpPr txBox="1"/>
          <p:nvPr/>
        </p:nvSpPr>
        <p:spPr>
          <a:xfrm rot="-5400000">
            <a:off x="8318550" y="440550"/>
            <a:ext cx="4161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2022</a:t>
            </a:r>
            <a:endParaRPr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168" name="Google Shape;168;p28"/>
          <p:cNvSpPr txBox="1"/>
          <p:nvPr/>
        </p:nvSpPr>
        <p:spPr>
          <a:xfrm rot="-5400000">
            <a:off x="7679700" y="2469150"/>
            <a:ext cx="16938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HOTEL MANAGEMENT</a:t>
            </a:r>
            <a:endParaRPr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169" name="Google Shape;169;p28"/>
          <p:cNvSpPr txBox="1"/>
          <p:nvPr/>
        </p:nvSpPr>
        <p:spPr>
          <a:xfrm rot="-5400000">
            <a:off x="8047800" y="4227000"/>
            <a:ext cx="957600" cy="205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BUSINESS</a:t>
            </a:r>
            <a:endParaRPr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170" name="Google Shape;170;p28"/>
          <p:cNvSpPr/>
          <p:nvPr/>
        </p:nvSpPr>
        <p:spPr>
          <a:xfrm>
            <a:off x="8357337" y="285625"/>
            <a:ext cx="338518" cy="551200"/>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171" name="Google Shape;171;p28"/>
          <p:cNvSpPr/>
          <p:nvPr/>
        </p:nvSpPr>
        <p:spPr>
          <a:xfrm rot="-5400000">
            <a:off x="7991718" y="2561843"/>
            <a:ext cx="1428039" cy="19774"/>
          </a:xfrm>
          <a:custGeom>
            <a:avLst/>
            <a:gdLst/>
            <a:ahLst/>
            <a:cxnLst/>
            <a:rect l="l" t="t" r="r" b="b"/>
            <a:pathLst>
              <a:path w="41921" h="2087" extrusionOk="0">
                <a:moveTo>
                  <a:pt x="0" y="2087"/>
                </a:moveTo>
                <a:cubicBezTo>
                  <a:pt x="7367" y="-19"/>
                  <a:pt x="15231" y="6"/>
                  <a:pt x="22893" y="6"/>
                </a:cubicBezTo>
                <a:cubicBezTo>
                  <a:pt x="23692" y="6"/>
                  <a:pt x="21272" y="50"/>
                  <a:pt x="20514" y="303"/>
                </a:cubicBezTo>
                <a:cubicBezTo>
                  <a:pt x="18613" y="937"/>
                  <a:pt x="16540" y="836"/>
                  <a:pt x="14568" y="1195"/>
                </a:cubicBezTo>
                <a:cubicBezTo>
                  <a:pt x="13382" y="1411"/>
                  <a:pt x="9794" y="1790"/>
                  <a:pt x="11000" y="1790"/>
                </a:cubicBezTo>
                <a:cubicBezTo>
                  <a:pt x="21307" y="1790"/>
                  <a:pt x="31614" y="1790"/>
                  <a:pt x="41921" y="1790"/>
                </a:cubicBezTo>
              </a:path>
            </a:pathLst>
          </a:custGeom>
          <a:noFill/>
          <a:ln w="9525" cap="flat" cmpd="sng">
            <a:solidFill>
              <a:srgbClr val="000000"/>
            </a:solidFill>
            <a:prstDash val="solid"/>
            <a:round/>
            <a:headEnd type="none" w="med" len="med"/>
            <a:tailEnd type="none" w="med" len="med"/>
          </a:ln>
        </p:spPr>
      </p:sp>
      <p:sp>
        <p:nvSpPr>
          <p:cNvPr id="172" name="Google Shape;172;p28"/>
          <p:cNvSpPr/>
          <p:nvPr/>
        </p:nvSpPr>
        <p:spPr>
          <a:xfrm>
            <a:off x="-8" y="150"/>
            <a:ext cx="1932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7" name="Shape 17"/>
        <p:cNvGrpSpPr/>
        <p:nvPr/>
      </p:nvGrpSpPr>
      <p:grpSpPr>
        <a:xfrm>
          <a:off x="0" y="0"/>
          <a:ext cx="0" cy="0"/>
          <a:chOff x="0" y="0"/>
          <a:chExt cx="0" cy="0"/>
        </a:xfrm>
      </p:grpSpPr>
      <p:pic>
        <p:nvPicPr>
          <p:cNvPr id="18" name="Google Shape;18;p4"/>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19" name="Google Shape;19;p4"/>
          <p:cNvSpPr txBox="1"/>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atin typeface="Philosopher" panose="00000500000000000000"/>
                <a:ea typeface="Philosopher" panose="00000500000000000000"/>
                <a:cs typeface="Philosopher" panose="00000500000000000000"/>
                <a:sym typeface="Philosopher" panose="0000050000000000000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type="body" idx="1"/>
          </p:nvPr>
        </p:nvSpPr>
        <p:spPr>
          <a:xfrm>
            <a:off x="720000" y="1141525"/>
            <a:ext cx="7704000" cy="34620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1" name="Shape 21"/>
        <p:cNvGrpSpPr/>
        <p:nvPr/>
      </p:nvGrpSpPr>
      <p:grpSpPr>
        <a:xfrm>
          <a:off x="0" y="0"/>
          <a:ext cx="0" cy="0"/>
          <a:chOff x="0" y="0"/>
          <a:chExt cx="0" cy="0"/>
        </a:xfrm>
      </p:grpSpPr>
      <p:sp>
        <p:nvSpPr>
          <p:cNvPr id="22" name="Google Shape;22;p5"/>
          <p:cNvSpPr txBox="1"/>
          <p:nvPr>
            <p:ph type="subTitle" idx="1"/>
          </p:nvPr>
        </p:nvSpPr>
        <p:spPr>
          <a:xfrm>
            <a:off x="1382525" y="3141800"/>
            <a:ext cx="2473500" cy="778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sp>
        <p:nvSpPr>
          <p:cNvPr id="23" name="Google Shape;23;p5"/>
          <p:cNvSpPr txBox="1"/>
          <p:nvPr>
            <p:ph type="subTitle" idx="2"/>
          </p:nvPr>
        </p:nvSpPr>
        <p:spPr>
          <a:xfrm>
            <a:off x="5287875" y="3141800"/>
            <a:ext cx="2473500" cy="77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osis"/>
              <a:buNone/>
              <a:defRPr sz="1400">
                <a:solidFill>
                  <a:schemeClr val="dk1"/>
                </a:solidFill>
                <a:latin typeface="Dosis"/>
                <a:ea typeface="Dosis"/>
                <a:cs typeface="Dosis"/>
                <a:sym typeface="Dosis"/>
              </a:defRPr>
            </a:lvl1pPr>
            <a:lvl2pPr lvl="1"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2pPr>
            <a:lvl3pPr lvl="2"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3pPr>
            <a:lvl4pPr lvl="3"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4pPr>
            <a:lvl5pPr lvl="4"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5pPr>
            <a:lvl6pPr lvl="5"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6pPr>
            <a:lvl7pPr lvl="6"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7pPr>
            <a:lvl8pPr lvl="7"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8pPr>
            <a:lvl9pPr lvl="8" algn="ctr" rtl="0">
              <a:lnSpc>
                <a:spcPct val="100000"/>
              </a:lnSpc>
              <a:spcBef>
                <a:spcPts val="0"/>
              </a:spcBef>
              <a:spcAft>
                <a:spcPts val="0"/>
              </a:spcAft>
              <a:buClr>
                <a:schemeClr val="dk1"/>
              </a:buClr>
              <a:buSzPts val="1400"/>
              <a:buFont typeface="Dosis"/>
              <a:buNone/>
              <a:defRPr>
                <a:solidFill>
                  <a:schemeClr val="dk1"/>
                </a:solidFill>
                <a:latin typeface="Dosis"/>
                <a:ea typeface="Dosis"/>
                <a:cs typeface="Dosis"/>
                <a:sym typeface="Dosis"/>
              </a:defRPr>
            </a:lvl9pPr>
          </a:lstStyle>
          <a:p/>
        </p:txBody>
      </p:sp>
      <p:pic>
        <p:nvPicPr>
          <p:cNvPr id="24" name="Google Shape;24;p5"/>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25" name="Google Shape;25;p5"/>
          <p:cNvSpPr txBox="1"/>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3000">
                <a:latin typeface="Philosopher" panose="00000500000000000000"/>
                <a:ea typeface="Philosopher" panose="00000500000000000000"/>
                <a:cs typeface="Philosopher" panose="00000500000000000000"/>
                <a:sym typeface="Philosopher" panose="0000050000000000000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type="title" idx="3"/>
          </p:nvPr>
        </p:nvSpPr>
        <p:spPr>
          <a:xfrm>
            <a:off x="1382525" y="2737325"/>
            <a:ext cx="24735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5"/>
          <p:cNvSpPr txBox="1"/>
          <p:nvPr>
            <p:ph type="title" idx="4"/>
          </p:nvPr>
        </p:nvSpPr>
        <p:spPr>
          <a:xfrm>
            <a:off x="5287875" y="2737325"/>
            <a:ext cx="2473500" cy="3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Philosopher" panose="00000500000000000000"/>
                <a:ea typeface="Philosopher" panose="00000500000000000000"/>
                <a:cs typeface="Philosopher" panose="00000500000000000000"/>
                <a:sym typeface="Philosopher" panose="00000500000000000000"/>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8" name="Shape 28"/>
        <p:cNvGrpSpPr/>
        <p:nvPr/>
      </p:nvGrpSpPr>
      <p:grpSpPr>
        <a:xfrm>
          <a:off x="0" y="0"/>
          <a:ext cx="0" cy="0"/>
          <a:chOff x="0" y="0"/>
          <a:chExt cx="0" cy="0"/>
        </a:xfrm>
      </p:grpSpPr>
      <p:pic>
        <p:nvPicPr>
          <p:cNvPr id="29" name="Google Shape;29;p6"/>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30" name="Google Shape;30;p6"/>
          <p:cNvSpPr txBox="1"/>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3000">
                <a:latin typeface="Philosopher" panose="00000500000000000000"/>
                <a:ea typeface="Philosopher" panose="00000500000000000000"/>
                <a:cs typeface="Philosopher" panose="00000500000000000000"/>
                <a:sym typeface="Philosopher" panose="0000050000000000000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1" name="Shape 31"/>
        <p:cNvGrpSpPr/>
        <p:nvPr/>
      </p:nvGrpSpPr>
      <p:grpSpPr>
        <a:xfrm>
          <a:off x="0" y="0"/>
          <a:ext cx="0" cy="0"/>
          <a:chOff x="0" y="0"/>
          <a:chExt cx="0" cy="0"/>
        </a:xfrm>
      </p:grpSpPr>
      <p:pic>
        <p:nvPicPr>
          <p:cNvPr id="32" name="Google Shape;32;p7"/>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33" name="Google Shape;33;p7"/>
          <p:cNvSpPr txBox="1"/>
          <p:nvPr>
            <p:ph type="title"/>
          </p:nvPr>
        </p:nvSpPr>
        <p:spPr>
          <a:xfrm>
            <a:off x="720000" y="660525"/>
            <a:ext cx="3388200" cy="755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3000">
                <a:latin typeface="Philosopher" panose="00000500000000000000"/>
                <a:ea typeface="Philosopher" panose="00000500000000000000"/>
                <a:cs typeface="Philosopher" panose="00000500000000000000"/>
                <a:sym typeface="Philosopher" panose="00000500000000000000"/>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type="body" idx="1"/>
          </p:nvPr>
        </p:nvSpPr>
        <p:spPr>
          <a:xfrm>
            <a:off x="720000" y="1881525"/>
            <a:ext cx="3547500" cy="25062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sz="1600">
                <a:latin typeface="Dosis"/>
                <a:ea typeface="Dosis"/>
                <a:cs typeface="Dosis"/>
                <a:sym typeface="Dosis"/>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5" name="Shape 35"/>
        <p:cNvGrpSpPr/>
        <p:nvPr/>
      </p:nvGrpSpPr>
      <p:grpSpPr>
        <a:xfrm>
          <a:off x="0" y="0"/>
          <a:ext cx="0" cy="0"/>
          <a:chOff x="0" y="0"/>
          <a:chExt cx="0" cy="0"/>
        </a:xfrm>
      </p:grpSpPr>
      <p:sp>
        <p:nvSpPr>
          <p:cNvPr id="36" name="Google Shape;36;p8"/>
          <p:cNvSpPr/>
          <p:nvPr/>
        </p:nvSpPr>
        <p:spPr>
          <a:xfrm flipH="1">
            <a:off x="0" y="0"/>
            <a:ext cx="9144000" cy="5143500"/>
          </a:xfrm>
          <a:prstGeom prst="rect">
            <a:avLst/>
          </a:prstGeom>
          <a:gradFill>
            <a:gsLst>
              <a:gs pos="0">
                <a:srgbClr val="000000">
                  <a:alpha val="0"/>
                </a:srgbClr>
              </a:gs>
              <a:gs pos="50000">
                <a:srgbClr val="000000">
                  <a:alpha val="12941"/>
                </a:srgbClr>
              </a:gs>
              <a:gs pos="100000">
                <a:srgbClr val="FFFBF5">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7" name="Google Shape;37;p8"/>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38" name="Google Shape;38;p8"/>
          <p:cNvSpPr txBox="1"/>
          <p:nvPr>
            <p:ph type="title"/>
          </p:nvPr>
        </p:nvSpPr>
        <p:spPr>
          <a:xfrm>
            <a:off x="2370450" y="1656150"/>
            <a:ext cx="4403100" cy="18312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9" name="Shape 39"/>
        <p:cNvGrpSpPr/>
        <p:nvPr/>
      </p:nvGrpSpPr>
      <p:grpSpPr>
        <a:xfrm>
          <a:off x="0" y="0"/>
          <a:ext cx="0" cy="0"/>
          <a:chOff x="0" y="0"/>
          <a:chExt cx="0" cy="0"/>
        </a:xfrm>
      </p:grpSpPr>
      <p:pic>
        <p:nvPicPr>
          <p:cNvPr id="40" name="Google Shape;40;p9"/>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41" name="Google Shape;41;p9"/>
          <p:cNvSpPr txBox="1"/>
          <p:nvPr>
            <p:ph type="title"/>
          </p:nvPr>
        </p:nvSpPr>
        <p:spPr>
          <a:xfrm>
            <a:off x="4627850" y="2919900"/>
            <a:ext cx="3796200" cy="7230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type="subTitle" idx="1"/>
          </p:nvPr>
        </p:nvSpPr>
        <p:spPr>
          <a:xfrm>
            <a:off x="4627875" y="3642900"/>
            <a:ext cx="3796200" cy="9606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3" name="Shape 43"/>
        <p:cNvGrpSpPr/>
        <p:nvPr/>
      </p:nvGrpSpPr>
      <p:grpSpPr>
        <a:xfrm>
          <a:off x="0" y="0"/>
          <a:ext cx="0" cy="0"/>
          <a:chOff x="0" y="0"/>
          <a:chExt cx="0" cy="0"/>
        </a:xfrm>
      </p:grpSpPr>
      <p:pic>
        <p:nvPicPr>
          <p:cNvPr id="44" name="Google Shape;44;p10"/>
          <p:cNvPicPr preferRelativeResize="0"/>
          <p:nvPr/>
        </p:nvPicPr>
        <p:blipFill rotWithShape="1">
          <a:blip r:embed="rId2">
            <a:alphaModFix amt="11000"/>
          </a:blip>
          <a:srcRect/>
          <a:stretch>
            <a:fillRect/>
          </a:stretch>
        </p:blipFill>
        <p:spPr>
          <a:xfrm>
            <a:off x="715" y="0"/>
            <a:ext cx="9142571" cy="5143500"/>
          </a:xfrm>
          <a:prstGeom prst="rect">
            <a:avLst/>
          </a:prstGeom>
          <a:noFill/>
          <a:ln>
            <a:noFill/>
          </a:ln>
        </p:spPr>
      </p:pic>
      <p:sp>
        <p:nvSpPr>
          <p:cNvPr id="45" name="Google Shape;45;p10"/>
          <p:cNvSpPr txBox="1"/>
          <p:nvPr>
            <p:ph type="body" idx="1"/>
          </p:nvPr>
        </p:nvSpPr>
        <p:spPr>
          <a:xfrm>
            <a:off x="720000" y="2744525"/>
            <a:ext cx="4976400" cy="1859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sz="4000">
                <a:latin typeface="Philosopher" panose="00000500000000000000"/>
                <a:ea typeface="Philosopher" panose="00000500000000000000"/>
                <a:cs typeface="Philosopher" panose="00000500000000000000"/>
                <a:sym typeface="Philosopher" panose="00000500000000000000"/>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3000"/>
              <a:buFont typeface="Philosopher" panose="00000500000000000000"/>
              <a:buNone/>
              <a:defRPr sz="3000">
                <a:solidFill>
                  <a:schemeClr val="dk1"/>
                </a:solidFill>
                <a:latin typeface="Philosopher" panose="00000500000000000000"/>
                <a:ea typeface="Philosopher" panose="00000500000000000000"/>
                <a:cs typeface="Philosopher" panose="00000500000000000000"/>
                <a:sym typeface="Philosopher" panose="00000500000000000000"/>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720000" y="1237097"/>
            <a:ext cx="7704000" cy="33663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1pPr>
            <a:lvl2pPr marL="914400" lvl="1"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2pPr>
            <a:lvl3pPr marL="1371600" lvl="2"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3pPr>
            <a:lvl4pPr marL="1828800" lvl="3"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4pPr>
            <a:lvl5pPr marL="2286000" lvl="4"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5pPr>
            <a:lvl6pPr marL="2743200" lvl="5"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6pPr>
            <a:lvl7pPr marL="3200400" lvl="6"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7pPr>
            <a:lvl8pPr marL="3657600" lvl="7"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8pPr>
            <a:lvl9pPr marL="4114800" lvl="8"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5.xml"/><Relationship Id="rId2" Type="http://schemas.openxmlformats.org/officeDocument/2006/relationships/image" Target="../media/image9.jpe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2" name="Shape 182"/>
        <p:cNvGrpSpPr/>
        <p:nvPr/>
      </p:nvGrpSpPr>
      <p:grpSpPr>
        <a:xfrm>
          <a:off x="0" y="0"/>
          <a:ext cx="0" cy="0"/>
          <a:chOff x="0" y="0"/>
          <a:chExt cx="0" cy="0"/>
        </a:xfrm>
      </p:grpSpPr>
      <p:sp>
        <p:nvSpPr>
          <p:cNvPr id="183" name="Google Shape;183;p32"/>
          <p:cNvSpPr txBox="1"/>
          <p:nvPr>
            <p:ph type="ctrTitle"/>
          </p:nvPr>
        </p:nvSpPr>
        <p:spPr>
          <a:xfrm>
            <a:off x="4194175" y="85725"/>
            <a:ext cx="4025265" cy="1875155"/>
          </a:xfrm>
          <a:prstGeom prst="rect">
            <a:avLst/>
          </a:prstGeom>
        </p:spPr>
        <p:txBody>
          <a:bodyPr spcFirstLastPara="1" wrap="square" lIns="54000" tIns="91425" rIns="54000" bIns="91425" anchor="ctr" anchorCtr="0">
            <a:noAutofit/>
          </a:bodyPr>
          <a:lstStyle/>
          <a:p>
            <a:pPr marL="0" lvl="0" indent="0" algn="l" rtl="0">
              <a:spcBef>
                <a:spcPts val="0"/>
              </a:spcBef>
              <a:spcAft>
                <a:spcPts val="0"/>
              </a:spcAft>
              <a:buNone/>
            </a:pPr>
            <a:r>
              <a:rPr lang="en-US" altLang="en-GB" sz="2400" dirty="0">
                <a:sym typeface="+mn-ea"/>
              </a:rPr>
              <a:t>DATA STRUCTURE </a:t>
            </a:r>
            <a:r>
              <a:rPr lang="en-GB" sz="2400" dirty="0">
                <a:sym typeface="+mn-ea"/>
              </a:rPr>
              <a:t>INDIVIDUAL PROJECT</a:t>
            </a:r>
            <a:br>
              <a:rPr sz="2400" dirty="0"/>
            </a:br>
            <a:r>
              <a:rPr lang="en-GB" sz="2400" dirty="0">
                <a:sym typeface="+mn-ea"/>
              </a:rPr>
              <a:t>(</a:t>
            </a:r>
            <a:r>
              <a:rPr lang="en-GB" sz="2400" dirty="0">
                <a:solidFill>
                  <a:schemeClr val="dk2"/>
                </a:solidFill>
                <a:sym typeface="+mn-ea"/>
              </a:rPr>
              <a:t>HOTEL MANAGEMENT SYSTEM</a:t>
            </a:r>
            <a:r>
              <a:rPr lang="en-GB" sz="2400" dirty="0">
                <a:sym typeface="+mn-ea"/>
              </a:rPr>
              <a:t>)</a:t>
            </a:r>
            <a:endParaRPr lang="en-GB" sz="2400" dirty="0">
              <a:sym typeface="+mn-ea"/>
            </a:endParaRPr>
          </a:p>
        </p:txBody>
      </p:sp>
      <p:pic>
        <p:nvPicPr>
          <p:cNvPr id="184" name="Google Shape;184;p32"/>
          <p:cNvPicPr preferRelativeResize="0"/>
          <p:nvPr/>
        </p:nvPicPr>
        <p:blipFill rotWithShape="1">
          <a:blip r:embed="rId1"/>
          <a:srcRect l="23616" r="27488"/>
          <a:stretch>
            <a:fillRect/>
          </a:stretch>
        </p:blipFill>
        <p:spPr>
          <a:xfrm>
            <a:off x="725" y="0"/>
            <a:ext cx="3773327" cy="5143501"/>
          </a:xfrm>
          <a:prstGeom prst="rect">
            <a:avLst/>
          </a:prstGeom>
          <a:noFill/>
          <a:ln>
            <a:noFill/>
          </a:ln>
        </p:spPr>
      </p:pic>
      <p:grpSp>
        <p:nvGrpSpPr>
          <p:cNvPr id="185" name="Google Shape;185;p32"/>
          <p:cNvGrpSpPr/>
          <p:nvPr/>
        </p:nvGrpSpPr>
        <p:grpSpPr>
          <a:xfrm>
            <a:off x="7676356" y="1066328"/>
            <a:ext cx="338524" cy="338517"/>
            <a:chOff x="1623000" y="855750"/>
            <a:chExt cx="1185725" cy="1185700"/>
          </a:xfrm>
        </p:grpSpPr>
        <p:sp>
          <p:nvSpPr>
            <p:cNvPr id="186" name="Google Shape;186;p32"/>
            <p:cNvSpPr/>
            <p:nvPr/>
          </p:nvSpPr>
          <p:spPr>
            <a:xfrm>
              <a:off x="1623000" y="855750"/>
              <a:ext cx="1185725" cy="1185700"/>
            </a:xfrm>
            <a:custGeom>
              <a:avLst/>
              <a:gdLst/>
              <a:ahLst/>
              <a:cxnLst/>
              <a:rect l="l" t="t" r="r" b="b"/>
              <a:pathLst>
                <a:path w="47429" h="47428" extrusionOk="0">
                  <a:moveTo>
                    <a:pt x="1" y="0"/>
                  </a:moveTo>
                  <a:lnTo>
                    <a:pt x="1" y="47428"/>
                  </a:lnTo>
                  <a:lnTo>
                    <a:pt x="47429" y="47428"/>
                  </a:lnTo>
                  <a:lnTo>
                    <a:pt x="474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32"/>
            <p:cNvSpPr/>
            <p:nvPr/>
          </p:nvSpPr>
          <p:spPr>
            <a:xfrm>
              <a:off x="1848942" y="1083950"/>
              <a:ext cx="733775" cy="733775"/>
            </a:xfrm>
            <a:custGeom>
              <a:avLst/>
              <a:gdLst/>
              <a:ahLst/>
              <a:cxnLst/>
              <a:rect l="l" t="t" r="r" b="b"/>
              <a:pathLst>
                <a:path w="29351" h="29351" extrusionOk="0">
                  <a:moveTo>
                    <a:pt x="1" y="1"/>
                  </a:moveTo>
                  <a:lnTo>
                    <a:pt x="1" y="29350"/>
                  </a:lnTo>
                  <a:lnTo>
                    <a:pt x="29350" y="29350"/>
                  </a:lnTo>
                  <a:lnTo>
                    <a:pt x="29350" y="1"/>
                  </a:lnTo>
                  <a:close/>
                </a:path>
              </a:pathLst>
            </a:custGeom>
            <a:solidFill>
              <a:srgbClr val="FCB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8" name="Google Shape;188;p32"/>
          <p:cNvSpPr txBox="1"/>
          <p:nvPr>
            <p:ph type="subTitle" idx="1"/>
          </p:nvPr>
        </p:nvSpPr>
        <p:spPr>
          <a:xfrm>
            <a:off x="4193540" y="2096770"/>
            <a:ext cx="4025265" cy="2917825"/>
          </a:xfrm>
          <a:prstGeom prst="rect">
            <a:avLst/>
          </a:prstGeom>
        </p:spPr>
        <p:txBody>
          <a:bodyPr spcFirstLastPara="1" wrap="square" lIns="54000" tIns="91425" rIns="54000" bIns="91425" anchor="ctr" anchorCtr="0">
            <a:noAutofit/>
          </a:bodyPr>
          <a:lstStyle/>
          <a:p>
            <a:pPr marL="0" lvl="0" indent="0" algn="l" rtl="0">
              <a:spcBef>
                <a:spcPts val="0"/>
              </a:spcBef>
              <a:spcAft>
                <a:spcPts val="0"/>
              </a:spcAft>
              <a:buNone/>
            </a:pPr>
            <a:r>
              <a:rPr lang="en-GB" dirty="0">
                <a:sym typeface="+mn-ea"/>
              </a:rPr>
              <a:t>PREPARED BY :</a:t>
            </a:r>
            <a:endParaRPr dirty="0"/>
          </a:p>
          <a:p>
            <a:pPr marL="0" lvl="0" indent="0" algn="l" rtl="0">
              <a:spcBef>
                <a:spcPts val="0"/>
              </a:spcBef>
              <a:spcAft>
                <a:spcPts val="0"/>
              </a:spcAft>
              <a:buNone/>
            </a:pPr>
            <a:r>
              <a:rPr lang="en-GB" dirty="0">
                <a:sym typeface="+mn-ea"/>
              </a:rPr>
              <a:t>NAME : GOHEL HARDIK</a:t>
            </a:r>
            <a:endParaRPr dirty="0"/>
          </a:p>
          <a:p>
            <a:pPr marL="0" lvl="0" indent="0" algn="l" rtl="0">
              <a:spcBef>
                <a:spcPts val="0"/>
              </a:spcBef>
              <a:spcAft>
                <a:spcPts val="0"/>
              </a:spcAft>
              <a:buNone/>
            </a:pPr>
            <a:r>
              <a:rPr lang="en-GB" dirty="0">
                <a:sym typeface="+mn-ea"/>
              </a:rPr>
              <a:t>ROLL NO. :206</a:t>
            </a:r>
            <a:endParaRPr dirty="0"/>
          </a:p>
          <a:p>
            <a:pPr marL="0" lvl="0" indent="0" algn="l" rtl="0">
              <a:spcBef>
                <a:spcPts val="0"/>
              </a:spcBef>
              <a:spcAft>
                <a:spcPts val="0"/>
              </a:spcAft>
              <a:buNone/>
            </a:pPr>
            <a:r>
              <a:rPr lang="en-GB" dirty="0">
                <a:sym typeface="+mn-ea"/>
              </a:rPr>
              <a:t>DIV :7</a:t>
            </a:r>
            <a:endParaRPr dirty="0"/>
          </a:p>
          <a:p>
            <a:pPr marL="0" lvl="0" indent="0" algn="l" rtl="0">
              <a:spcBef>
                <a:spcPts val="0"/>
              </a:spcBef>
              <a:spcAft>
                <a:spcPts val="0"/>
              </a:spcAft>
              <a:buNone/>
            </a:pPr>
            <a:r>
              <a:rPr lang="en-GB" dirty="0">
                <a:sym typeface="+mn-ea"/>
              </a:rPr>
              <a:t>ENROLL : 22002170110036</a:t>
            </a:r>
            <a:endParaRPr lang="en-GB"/>
          </a:p>
        </p:txBody>
      </p:sp>
      <p:grpSp>
        <p:nvGrpSpPr>
          <p:cNvPr id="189" name="Google Shape;189;p32"/>
          <p:cNvGrpSpPr/>
          <p:nvPr/>
        </p:nvGrpSpPr>
        <p:grpSpPr>
          <a:xfrm>
            <a:off x="8085455" y="1082675"/>
            <a:ext cx="338455" cy="310515"/>
            <a:chOff x="437300" y="855750"/>
            <a:chExt cx="1185725" cy="1185700"/>
          </a:xfrm>
        </p:grpSpPr>
        <p:sp>
          <p:nvSpPr>
            <p:cNvPr id="190" name="Google Shape;190;p32"/>
            <p:cNvSpPr/>
            <p:nvPr/>
          </p:nvSpPr>
          <p:spPr>
            <a:xfrm>
              <a:off x="437300" y="855750"/>
              <a:ext cx="1185725" cy="1185700"/>
            </a:xfrm>
            <a:custGeom>
              <a:avLst/>
              <a:gdLst/>
              <a:ahLst/>
              <a:cxnLst/>
              <a:rect l="l" t="t" r="r" b="b"/>
              <a:pathLst>
                <a:path w="47429" h="47428" extrusionOk="0">
                  <a:moveTo>
                    <a:pt x="1" y="0"/>
                  </a:moveTo>
                  <a:lnTo>
                    <a:pt x="1" y="47428"/>
                  </a:lnTo>
                  <a:lnTo>
                    <a:pt x="47429" y="47428"/>
                  </a:lnTo>
                  <a:lnTo>
                    <a:pt x="474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32"/>
            <p:cNvSpPr/>
            <p:nvPr/>
          </p:nvSpPr>
          <p:spPr>
            <a:xfrm>
              <a:off x="437300" y="855750"/>
              <a:ext cx="1185725" cy="1054764"/>
            </a:xfrm>
            <a:custGeom>
              <a:avLst/>
              <a:gdLst/>
              <a:ahLst/>
              <a:cxnLst/>
              <a:rect l="l" t="t" r="r" b="b"/>
              <a:pathLst>
                <a:path w="47429" h="47428" extrusionOk="0">
                  <a:moveTo>
                    <a:pt x="1" y="0"/>
                  </a:moveTo>
                  <a:lnTo>
                    <a:pt x="1" y="47428"/>
                  </a:lnTo>
                  <a:lnTo>
                    <a:pt x="474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3" name="Google Shape;193;p32"/>
          <p:cNvGrpSpPr/>
          <p:nvPr/>
        </p:nvGrpSpPr>
        <p:grpSpPr>
          <a:xfrm>
            <a:off x="4298950" y="1864360"/>
            <a:ext cx="3801745" cy="301625"/>
            <a:chOff x="4229100" y="-847725"/>
            <a:chExt cx="946938" cy="120300"/>
          </a:xfrm>
        </p:grpSpPr>
        <p:sp>
          <p:nvSpPr>
            <p:cNvPr id="194" name="Google Shape;194;p32"/>
            <p:cNvSpPr/>
            <p:nvPr/>
          </p:nvSpPr>
          <p:spPr>
            <a:xfrm>
              <a:off x="4229100" y="-847725"/>
              <a:ext cx="207300" cy="1203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32"/>
            <p:cNvSpPr/>
            <p:nvPr/>
          </p:nvSpPr>
          <p:spPr>
            <a:xfrm>
              <a:off x="4598919" y="-847725"/>
              <a:ext cx="207300" cy="1203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32"/>
            <p:cNvSpPr/>
            <p:nvPr/>
          </p:nvSpPr>
          <p:spPr>
            <a:xfrm>
              <a:off x="4968738" y="-847725"/>
              <a:ext cx="207300" cy="1203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7" name="Google Shape;197;p32"/>
          <p:cNvSpPr txBox="1"/>
          <p:nvPr/>
        </p:nvSpPr>
        <p:spPr>
          <a:xfrm rot="16200000">
            <a:off x="-1116965" y="1120140"/>
            <a:ext cx="3231515" cy="99441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altLang="en-GB" sz="7200">
                <a:solidFill>
                  <a:schemeClr val="lt1"/>
                </a:solidFill>
                <a:latin typeface="Philosopher" panose="00000500000000000000"/>
                <a:ea typeface="Philosopher" panose="00000500000000000000"/>
                <a:cs typeface="Philosopher" panose="00000500000000000000"/>
                <a:sym typeface="Philosopher" panose="00000500000000000000"/>
              </a:rPr>
              <a:t> </a:t>
            </a:r>
            <a:r>
              <a:rPr lang="en-GB" sz="7200">
                <a:solidFill>
                  <a:schemeClr val="lt1"/>
                </a:solidFill>
                <a:latin typeface="Philosopher" panose="00000500000000000000"/>
                <a:ea typeface="Philosopher" panose="00000500000000000000"/>
                <a:cs typeface="Philosopher" panose="00000500000000000000"/>
                <a:sym typeface="Philosopher" panose="00000500000000000000"/>
              </a:rPr>
              <a:t>HOT</a:t>
            </a:r>
            <a:r>
              <a:rPr lang="en-US" altLang="en-GB" sz="7200">
                <a:solidFill>
                  <a:schemeClr val="lt1"/>
                </a:solidFill>
                <a:latin typeface="Philosopher" panose="00000500000000000000"/>
                <a:ea typeface="Philosopher" panose="00000500000000000000"/>
                <a:cs typeface="Philosopher" panose="00000500000000000000"/>
                <a:sym typeface="Philosopher" panose="00000500000000000000"/>
              </a:rPr>
              <a:t>E</a:t>
            </a:r>
            <a:r>
              <a:rPr lang="en-GB" sz="7200">
                <a:solidFill>
                  <a:schemeClr val="lt1"/>
                </a:solidFill>
                <a:latin typeface="Philosopher" panose="00000500000000000000"/>
                <a:ea typeface="Philosopher" panose="00000500000000000000"/>
                <a:cs typeface="Philosopher" panose="00000500000000000000"/>
                <a:sym typeface="Philosopher" panose="00000500000000000000"/>
              </a:rPr>
              <a:t>L</a:t>
            </a:r>
            <a:endParaRPr lang="en-GB" sz="7200">
              <a:solidFill>
                <a:schemeClr val="lt1"/>
              </a:solidFill>
              <a:latin typeface="Philosopher" panose="00000500000000000000"/>
              <a:ea typeface="Philosopher" panose="00000500000000000000"/>
              <a:cs typeface="Philosopher" panose="00000500000000000000"/>
              <a:sym typeface="Philosopher" panose="00000500000000000000"/>
            </a:endParaRPr>
          </a:p>
        </p:txBody>
      </p:sp>
      <p:sp>
        <p:nvSpPr>
          <p:cNvPr id="199" name="Google Shape;199;p32"/>
          <p:cNvSpPr txBox="1"/>
          <p:nvPr/>
        </p:nvSpPr>
        <p:spPr>
          <a:xfrm rot="-5400000">
            <a:off x="8318550" y="440550"/>
            <a:ext cx="4161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202</a:t>
            </a:r>
            <a:r>
              <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rPr>
              <a:t>3</a:t>
            </a:r>
            <a:endPar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200" name="Google Shape;200;p32"/>
          <p:cNvSpPr txBox="1"/>
          <p:nvPr/>
        </p:nvSpPr>
        <p:spPr>
          <a:xfrm rot="-5400000">
            <a:off x="7679700" y="2469150"/>
            <a:ext cx="16938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HOTEL MANAGEMENT</a:t>
            </a:r>
            <a:r>
              <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rPr>
              <a:t> SYSTEM</a:t>
            </a:r>
            <a:endPar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201" name="Google Shape;201;p32"/>
          <p:cNvSpPr txBox="1"/>
          <p:nvPr/>
        </p:nvSpPr>
        <p:spPr>
          <a:xfrm rot="-5400000">
            <a:off x="8047800" y="4227000"/>
            <a:ext cx="957600" cy="205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100">
                <a:solidFill>
                  <a:schemeClr val="dk1"/>
                </a:solidFill>
                <a:latin typeface="Philosopher" panose="00000500000000000000"/>
                <a:ea typeface="Philosopher" panose="00000500000000000000"/>
                <a:cs typeface="Philosopher" panose="00000500000000000000"/>
                <a:sym typeface="Philosopher" panose="00000500000000000000"/>
              </a:rPr>
              <a:t>DS PROJECT</a:t>
            </a:r>
            <a:endParaRPr lang="en-US"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202" name="Google Shape;202;p32"/>
          <p:cNvSpPr/>
          <p:nvPr/>
        </p:nvSpPr>
        <p:spPr>
          <a:xfrm>
            <a:off x="8357337" y="285625"/>
            <a:ext cx="338518" cy="551200"/>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203" name="Google Shape;203;p32"/>
          <p:cNvSpPr/>
          <p:nvPr/>
        </p:nvSpPr>
        <p:spPr>
          <a:xfrm rot="-5400000">
            <a:off x="7991718" y="2561843"/>
            <a:ext cx="1428039" cy="19774"/>
          </a:xfrm>
          <a:custGeom>
            <a:avLst/>
            <a:gdLst/>
            <a:ahLst/>
            <a:cxnLst/>
            <a:rect l="l" t="t" r="r" b="b"/>
            <a:pathLst>
              <a:path w="41921" h="2087" extrusionOk="0">
                <a:moveTo>
                  <a:pt x="0" y="2087"/>
                </a:moveTo>
                <a:cubicBezTo>
                  <a:pt x="7367" y="-19"/>
                  <a:pt x="15231" y="6"/>
                  <a:pt x="22893" y="6"/>
                </a:cubicBezTo>
                <a:cubicBezTo>
                  <a:pt x="23692" y="6"/>
                  <a:pt x="21272" y="50"/>
                  <a:pt x="20514" y="303"/>
                </a:cubicBezTo>
                <a:cubicBezTo>
                  <a:pt x="18613" y="937"/>
                  <a:pt x="16540" y="836"/>
                  <a:pt x="14568" y="1195"/>
                </a:cubicBezTo>
                <a:cubicBezTo>
                  <a:pt x="13382" y="1411"/>
                  <a:pt x="9794" y="1790"/>
                  <a:pt x="11000" y="1790"/>
                </a:cubicBezTo>
                <a:cubicBezTo>
                  <a:pt x="21307" y="1790"/>
                  <a:pt x="31614" y="1790"/>
                  <a:pt x="41921" y="1790"/>
                </a:cubicBezTo>
              </a:path>
            </a:pathLst>
          </a:custGeom>
          <a:noFill/>
          <a:ln w="9525" cap="flat" cmpd="sng">
            <a:solidFill>
              <a:srgbClr val="000000"/>
            </a:solidFill>
            <a:prstDash val="solid"/>
            <a:round/>
            <a:headEnd type="none" w="med" len="med"/>
            <a:tailEnd type="none" w="med" len="med"/>
          </a:ln>
        </p:spPr>
      </p:sp>
      <p:sp>
        <p:nvSpPr>
          <p:cNvPr id="204" name="Google Shape;204;p32"/>
          <p:cNvSpPr/>
          <p:nvPr/>
        </p:nvSpPr>
        <p:spPr>
          <a:xfrm>
            <a:off x="3764517" y="150"/>
            <a:ext cx="1932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271" name="Shape 271"/>
        <p:cNvGrpSpPr/>
        <p:nvPr/>
      </p:nvGrpSpPr>
      <p:grpSpPr>
        <a:xfrm>
          <a:off x="0" y="0"/>
          <a:ext cx="0" cy="0"/>
          <a:chOff x="0" y="0"/>
          <a:chExt cx="0" cy="0"/>
        </a:xfrm>
      </p:grpSpPr>
      <p:sp>
        <p:nvSpPr>
          <p:cNvPr id="272" name="Google Shape;272;p36"/>
          <p:cNvSpPr txBox="1"/>
          <p:nvPr>
            <p:ph type="title"/>
          </p:nvPr>
        </p:nvSpPr>
        <p:spPr>
          <a:xfrm>
            <a:off x="2677795" y="-15240"/>
            <a:ext cx="3736340" cy="716915"/>
          </a:xfrm>
          <a:prstGeom prst="rect">
            <a:avLst/>
          </a:prstGeom>
        </p:spPr>
        <p:txBody>
          <a:bodyPr spcFirstLastPara="1" wrap="square" lIns="0" tIns="91425" rIns="91425" bIns="91425" anchor="ctr" anchorCtr="0">
            <a:noAutofit/>
          </a:bodyPr>
          <a:lstStyle/>
          <a:p>
            <a:pPr marL="0" lvl="0" indent="0" algn="r" rtl="0">
              <a:spcBef>
                <a:spcPts val="0"/>
              </a:spcBef>
              <a:spcAft>
                <a:spcPts val="0"/>
              </a:spcAft>
              <a:buNone/>
            </a:pPr>
            <a:r>
              <a:rPr lang="en-GB" sz="3600">
                <a:solidFill>
                  <a:schemeClr val="lt1"/>
                </a:solidFill>
              </a:rPr>
              <a:t>INTRODUCTION</a:t>
            </a:r>
            <a:endParaRPr lang="en-GB" sz="3600">
              <a:solidFill>
                <a:schemeClr val="lt1"/>
              </a:solidFill>
            </a:endParaRPr>
          </a:p>
        </p:txBody>
      </p:sp>
      <p:sp>
        <p:nvSpPr>
          <p:cNvPr id="273" name="Google Shape;273;p36"/>
          <p:cNvSpPr txBox="1"/>
          <p:nvPr>
            <p:ph type="subTitle" idx="1"/>
          </p:nvPr>
        </p:nvSpPr>
        <p:spPr>
          <a:xfrm>
            <a:off x="-1482725" y="3642995"/>
            <a:ext cx="438785" cy="96075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lang="en-US">
              <a:solidFill>
                <a:schemeClr val="lt1"/>
              </a:solidFill>
            </a:endParaRPr>
          </a:p>
        </p:txBody>
      </p:sp>
      <p:sp>
        <p:nvSpPr>
          <p:cNvPr id="274" name="Google Shape;274;p36"/>
          <p:cNvSpPr txBox="1"/>
          <p:nvPr/>
        </p:nvSpPr>
        <p:spPr>
          <a:xfrm rot="-5400000">
            <a:off x="401914" y="440550"/>
            <a:ext cx="4161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US" sz="1100">
                <a:solidFill>
                  <a:schemeClr val="lt1"/>
                </a:solidFill>
                <a:latin typeface="Philosopher" panose="00000500000000000000"/>
                <a:ea typeface="Philosopher" panose="00000500000000000000"/>
                <a:cs typeface="Philosopher" panose="00000500000000000000"/>
                <a:sym typeface="Philosopher" panose="00000500000000000000"/>
              </a:rPr>
              <a:t>2023</a:t>
            </a:r>
            <a:endParaRPr lang="en-US" sz="1100">
              <a:solidFill>
                <a:schemeClr val="lt1"/>
              </a:solidFill>
              <a:latin typeface="Philosopher" panose="00000500000000000000"/>
              <a:ea typeface="Philosopher" panose="00000500000000000000"/>
              <a:cs typeface="Philosopher" panose="00000500000000000000"/>
              <a:sym typeface="Philosopher" panose="00000500000000000000"/>
            </a:endParaRPr>
          </a:p>
        </p:txBody>
      </p:sp>
      <p:sp>
        <p:nvSpPr>
          <p:cNvPr id="275" name="Google Shape;275;p36"/>
          <p:cNvSpPr txBox="1"/>
          <p:nvPr/>
        </p:nvSpPr>
        <p:spPr>
          <a:xfrm rot="-5400000">
            <a:off x="-236936" y="2469150"/>
            <a:ext cx="16938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lt1"/>
                </a:solidFill>
                <a:latin typeface="Philosopher" panose="00000500000000000000"/>
                <a:ea typeface="Philosopher" panose="00000500000000000000"/>
                <a:cs typeface="Philosopher" panose="00000500000000000000"/>
                <a:sym typeface="Philosopher" panose="00000500000000000000"/>
              </a:rPr>
              <a:t>HOTEL MANAGEMENT</a:t>
            </a:r>
            <a:r>
              <a:rPr lang="en-US" altLang="en-GB" sz="1100">
                <a:solidFill>
                  <a:schemeClr val="lt1"/>
                </a:solidFill>
                <a:latin typeface="Philosopher" panose="00000500000000000000"/>
                <a:ea typeface="Philosopher" panose="00000500000000000000"/>
                <a:cs typeface="Philosopher" panose="00000500000000000000"/>
                <a:sym typeface="Philosopher" panose="00000500000000000000"/>
              </a:rPr>
              <a:t> SYSTEM</a:t>
            </a:r>
            <a:endParaRPr lang="en-US" altLang="en-GB" sz="1100">
              <a:solidFill>
                <a:schemeClr val="lt1"/>
              </a:solidFill>
              <a:latin typeface="Philosopher" panose="00000500000000000000"/>
              <a:ea typeface="Philosopher" panose="00000500000000000000"/>
              <a:cs typeface="Philosopher" panose="00000500000000000000"/>
              <a:sym typeface="Philosopher" panose="00000500000000000000"/>
            </a:endParaRPr>
          </a:p>
        </p:txBody>
      </p:sp>
      <p:sp>
        <p:nvSpPr>
          <p:cNvPr id="276" name="Google Shape;276;p36"/>
          <p:cNvSpPr txBox="1"/>
          <p:nvPr/>
        </p:nvSpPr>
        <p:spPr>
          <a:xfrm rot="-5400000">
            <a:off x="131164" y="4227000"/>
            <a:ext cx="957600" cy="205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100">
                <a:solidFill>
                  <a:schemeClr val="lt1"/>
                </a:solidFill>
                <a:latin typeface="Philosopher" panose="00000500000000000000"/>
                <a:ea typeface="Philosopher" panose="00000500000000000000"/>
                <a:cs typeface="Philosopher" panose="00000500000000000000"/>
                <a:sym typeface="Philosopher" panose="00000500000000000000"/>
              </a:rPr>
              <a:t>DS PROJECT</a:t>
            </a:r>
            <a:endParaRPr lang="en-US" sz="1100">
              <a:solidFill>
                <a:schemeClr val="lt1"/>
              </a:solidFill>
              <a:latin typeface="Philosopher" panose="00000500000000000000"/>
              <a:ea typeface="Philosopher" panose="00000500000000000000"/>
              <a:cs typeface="Philosopher" panose="00000500000000000000"/>
              <a:sym typeface="Philosopher" panose="00000500000000000000"/>
            </a:endParaRPr>
          </a:p>
        </p:txBody>
      </p:sp>
      <p:sp>
        <p:nvSpPr>
          <p:cNvPr id="277" name="Google Shape;277;p36"/>
          <p:cNvSpPr/>
          <p:nvPr/>
        </p:nvSpPr>
        <p:spPr>
          <a:xfrm>
            <a:off x="440701" y="285625"/>
            <a:ext cx="338518" cy="551200"/>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chemeClr val="lt1"/>
            </a:solidFill>
            <a:prstDash val="solid"/>
            <a:round/>
            <a:headEnd type="none" w="med" len="med"/>
            <a:tailEnd type="none" w="med" len="med"/>
          </a:ln>
        </p:spPr>
      </p:sp>
      <p:sp>
        <p:nvSpPr>
          <p:cNvPr id="278" name="Google Shape;278;p36"/>
          <p:cNvSpPr/>
          <p:nvPr/>
        </p:nvSpPr>
        <p:spPr>
          <a:xfrm rot="-5400000">
            <a:off x="75082" y="2561843"/>
            <a:ext cx="1428039" cy="19774"/>
          </a:xfrm>
          <a:custGeom>
            <a:avLst/>
            <a:gdLst/>
            <a:ahLst/>
            <a:cxnLst/>
            <a:rect l="l" t="t" r="r" b="b"/>
            <a:pathLst>
              <a:path w="41921" h="2087" extrusionOk="0">
                <a:moveTo>
                  <a:pt x="0" y="2087"/>
                </a:moveTo>
                <a:cubicBezTo>
                  <a:pt x="7367" y="-19"/>
                  <a:pt x="15231" y="6"/>
                  <a:pt x="22893" y="6"/>
                </a:cubicBezTo>
                <a:cubicBezTo>
                  <a:pt x="23692" y="6"/>
                  <a:pt x="21272" y="50"/>
                  <a:pt x="20514" y="303"/>
                </a:cubicBezTo>
                <a:cubicBezTo>
                  <a:pt x="18613" y="937"/>
                  <a:pt x="16540" y="836"/>
                  <a:pt x="14568" y="1195"/>
                </a:cubicBezTo>
                <a:cubicBezTo>
                  <a:pt x="13382" y="1411"/>
                  <a:pt x="9794" y="1790"/>
                  <a:pt x="11000" y="1790"/>
                </a:cubicBezTo>
                <a:cubicBezTo>
                  <a:pt x="21307" y="1790"/>
                  <a:pt x="31614" y="1790"/>
                  <a:pt x="41921" y="1790"/>
                </a:cubicBezTo>
              </a:path>
            </a:pathLst>
          </a:custGeom>
          <a:noFill/>
          <a:ln w="9525" cap="flat" cmpd="sng">
            <a:solidFill>
              <a:schemeClr val="lt1"/>
            </a:solidFill>
            <a:prstDash val="solid"/>
            <a:round/>
            <a:headEnd type="none" w="med" len="med"/>
            <a:tailEnd type="none" w="med" len="med"/>
          </a:ln>
        </p:spPr>
      </p:sp>
      <p:sp>
        <p:nvSpPr>
          <p:cNvPr id="279" name="Google Shape;279;p36"/>
          <p:cNvSpPr/>
          <p:nvPr/>
        </p:nvSpPr>
        <p:spPr>
          <a:xfrm flipH="1">
            <a:off x="8950801" y="0"/>
            <a:ext cx="1932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39"/>
          <p:cNvSpPr txBox="1"/>
          <p:nvPr/>
        </p:nvSpPr>
        <p:spPr>
          <a:xfrm rot="-5400000">
            <a:off x="8318550" y="440550"/>
            <a:ext cx="416100" cy="205200"/>
          </a:xfrm>
          <a:prstGeom prst="rect">
            <a:avLst/>
          </a:prstGeom>
          <a:noFill/>
          <a:ln>
            <a:noFill/>
          </a:ln>
        </p:spPr>
        <p:txBody>
          <a:bodyPr spcFirstLastPara="1" wrap="square" lIns="0" tIns="91425" rIns="0" bIns="91425" anchor="ctr" anchorCtr="0">
            <a:noAutofit/>
          </a:bodyPr>
          <a:p>
            <a:pPr marL="0" lvl="0" indent="0" algn="ctr" rtl="0">
              <a:spcBef>
                <a:spcPts val="0"/>
              </a:spcBef>
              <a:spcAft>
                <a:spcPts val="0"/>
              </a:spcAft>
              <a:buNone/>
            </a:pPr>
            <a:r>
              <a:rPr lang="en-US" sz="1100">
                <a:solidFill>
                  <a:schemeClr val="dk1"/>
                </a:solidFill>
                <a:latin typeface="Philosopher" panose="00000500000000000000"/>
                <a:ea typeface="Philosopher" panose="00000500000000000000"/>
                <a:cs typeface="Philosopher" panose="00000500000000000000"/>
                <a:sym typeface="Philosopher" panose="00000500000000000000"/>
              </a:rPr>
              <a:t>2023</a:t>
            </a:r>
            <a:endParaRPr lang="en-US"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321" name="Google Shape;321;p39"/>
          <p:cNvSpPr txBox="1"/>
          <p:nvPr/>
        </p:nvSpPr>
        <p:spPr>
          <a:xfrm rot="-5400000">
            <a:off x="7679700" y="2469150"/>
            <a:ext cx="1693800" cy="205200"/>
          </a:xfrm>
          <a:prstGeom prst="rect">
            <a:avLst/>
          </a:prstGeom>
          <a:noFill/>
          <a:ln>
            <a:noFill/>
          </a:ln>
        </p:spPr>
        <p:txBody>
          <a:bodyPr spcFirstLastPara="1" wrap="square" lIns="0" tIns="91425" rIns="0" bIns="91425" anchor="ctr" anchorCtr="0">
            <a:noAutofit/>
          </a:bodyPr>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HOTEL MANAGEMENT</a:t>
            </a:r>
            <a:r>
              <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rPr>
              <a:t> SYSTEM</a:t>
            </a:r>
            <a:endPar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322" name="Google Shape;322;p39"/>
          <p:cNvSpPr txBox="1"/>
          <p:nvPr/>
        </p:nvSpPr>
        <p:spPr>
          <a:xfrm rot="-5400000">
            <a:off x="8047800" y="4227000"/>
            <a:ext cx="957600" cy="205200"/>
          </a:xfrm>
          <a:prstGeom prst="rect">
            <a:avLst/>
          </a:prstGeom>
          <a:noFill/>
          <a:ln>
            <a:noFill/>
          </a:ln>
        </p:spPr>
        <p:txBody>
          <a:bodyPr spcFirstLastPara="1" wrap="square" lIns="0" tIns="91425" rIns="0" bIns="91425" anchor="ctr" anchorCtr="0">
            <a:noAutofit/>
          </a:bodyPr>
          <a:p>
            <a:pPr marL="0" lvl="0" indent="0" algn="l" rtl="0">
              <a:spcBef>
                <a:spcPts val="0"/>
              </a:spcBef>
              <a:spcAft>
                <a:spcPts val="0"/>
              </a:spcAft>
              <a:buNone/>
            </a:pPr>
            <a:r>
              <a:rPr lang="en-US" sz="1100">
                <a:solidFill>
                  <a:schemeClr val="dk1"/>
                </a:solidFill>
                <a:latin typeface="Philosopher" panose="00000500000000000000"/>
                <a:ea typeface="Philosopher" panose="00000500000000000000"/>
                <a:cs typeface="Philosopher" panose="00000500000000000000"/>
                <a:sym typeface="Philosopher" panose="00000500000000000000"/>
              </a:rPr>
              <a:t>DS PROJECT</a:t>
            </a:r>
            <a:endParaRPr lang="en-US"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323" name="Google Shape;323;p39"/>
          <p:cNvSpPr/>
          <p:nvPr/>
        </p:nvSpPr>
        <p:spPr>
          <a:xfrm>
            <a:off x="8357337" y="285625"/>
            <a:ext cx="338518" cy="551200"/>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324" name="Google Shape;324;p39"/>
          <p:cNvSpPr/>
          <p:nvPr/>
        </p:nvSpPr>
        <p:spPr>
          <a:xfrm rot="-5400000">
            <a:off x="7991718" y="2561843"/>
            <a:ext cx="1428039" cy="19774"/>
          </a:xfrm>
          <a:custGeom>
            <a:avLst/>
            <a:gdLst/>
            <a:ahLst/>
            <a:cxnLst/>
            <a:rect l="l" t="t" r="r" b="b"/>
            <a:pathLst>
              <a:path w="41921" h="2087" extrusionOk="0">
                <a:moveTo>
                  <a:pt x="0" y="2087"/>
                </a:moveTo>
                <a:cubicBezTo>
                  <a:pt x="7367" y="-19"/>
                  <a:pt x="15231" y="6"/>
                  <a:pt x="22893" y="6"/>
                </a:cubicBezTo>
                <a:cubicBezTo>
                  <a:pt x="23692" y="6"/>
                  <a:pt x="21272" y="50"/>
                  <a:pt x="20514" y="303"/>
                </a:cubicBezTo>
                <a:cubicBezTo>
                  <a:pt x="18613" y="937"/>
                  <a:pt x="16540" y="836"/>
                  <a:pt x="14568" y="1195"/>
                </a:cubicBezTo>
                <a:cubicBezTo>
                  <a:pt x="13382" y="1411"/>
                  <a:pt x="9794" y="1790"/>
                  <a:pt x="11000" y="1790"/>
                </a:cubicBezTo>
                <a:cubicBezTo>
                  <a:pt x="21307" y="1790"/>
                  <a:pt x="31614" y="1790"/>
                  <a:pt x="41921" y="1790"/>
                </a:cubicBezTo>
              </a:path>
            </a:pathLst>
          </a:custGeom>
          <a:noFill/>
          <a:ln w="9525" cap="flat" cmpd="sng">
            <a:solidFill>
              <a:srgbClr val="000000"/>
            </a:solidFill>
            <a:prstDash val="solid"/>
            <a:round/>
            <a:headEnd type="none" w="med" len="med"/>
            <a:tailEnd type="none" w="med" len="med"/>
          </a:ln>
        </p:spPr>
      </p:sp>
      <p:sp>
        <p:nvSpPr>
          <p:cNvPr id="325" name="Google Shape;325;p39"/>
          <p:cNvSpPr txBox="1"/>
          <p:nvPr/>
        </p:nvSpPr>
        <p:spPr>
          <a:xfrm>
            <a:off x="3347720" y="4048125"/>
            <a:ext cx="4692015" cy="107759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000"/>
              <a:buFont typeface="Philosopher" panose="00000500000000000000"/>
              <a:buNone/>
              <a:defRPr sz="2000" b="0" i="0" u="none" strike="noStrike" cap="none">
                <a:solidFill>
                  <a:srgbClr val="000000"/>
                </a:solidFill>
                <a:latin typeface="Philosopher" panose="00000500000000000000"/>
                <a:ea typeface="Philosopher" panose="00000500000000000000"/>
                <a:cs typeface="Philosopher" panose="00000500000000000000"/>
                <a:sym typeface="Philosopher" panose="00000500000000000000"/>
              </a:defRPr>
            </a:lvl1pPr>
            <a:lvl2pPr marR="0" lvl="1" algn="l" rtl="0">
              <a:lnSpc>
                <a:spcPct val="100000"/>
              </a:lnSpc>
              <a:spcBef>
                <a:spcPts val="0"/>
              </a:spcBef>
              <a:spcAft>
                <a:spcPts val="0"/>
              </a:spcAft>
              <a:buClr>
                <a:schemeClr val="dk1"/>
              </a:buClr>
              <a:buSzPts val="2000"/>
              <a:buFont typeface="Philosopher" panose="00000500000000000000"/>
              <a:buNone/>
              <a:defRPr sz="2000" b="0" i="0" u="none" strike="noStrike" cap="none">
                <a:solidFill>
                  <a:schemeClr val="dk1"/>
                </a:solidFill>
                <a:latin typeface="Philosopher" panose="00000500000000000000"/>
                <a:ea typeface="Philosopher" panose="00000500000000000000"/>
                <a:cs typeface="Philosopher" panose="00000500000000000000"/>
                <a:sym typeface="Philosopher" panose="00000500000000000000"/>
              </a:defRPr>
            </a:lvl2pPr>
            <a:lvl3pPr marR="0" lvl="2" algn="l" rtl="0">
              <a:lnSpc>
                <a:spcPct val="100000"/>
              </a:lnSpc>
              <a:spcBef>
                <a:spcPts val="0"/>
              </a:spcBef>
              <a:spcAft>
                <a:spcPts val="0"/>
              </a:spcAft>
              <a:buClr>
                <a:schemeClr val="dk1"/>
              </a:buClr>
              <a:buSzPts val="2000"/>
              <a:buFont typeface="Philosopher" panose="00000500000000000000"/>
              <a:buNone/>
              <a:defRPr sz="2000" b="0" i="0" u="none" strike="noStrike" cap="none">
                <a:solidFill>
                  <a:schemeClr val="dk1"/>
                </a:solidFill>
                <a:latin typeface="Philosopher" panose="00000500000000000000"/>
                <a:ea typeface="Philosopher" panose="00000500000000000000"/>
                <a:cs typeface="Philosopher" panose="00000500000000000000"/>
                <a:sym typeface="Philosopher" panose="00000500000000000000"/>
              </a:defRPr>
            </a:lvl3pPr>
            <a:lvl4pPr marR="0" lvl="3" algn="l" rtl="0">
              <a:lnSpc>
                <a:spcPct val="100000"/>
              </a:lnSpc>
              <a:spcBef>
                <a:spcPts val="0"/>
              </a:spcBef>
              <a:spcAft>
                <a:spcPts val="0"/>
              </a:spcAft>
              <a:buClr>
                <a:schemeClr val="dk1"/>
              </a:buClr>
              <a:buSzPts val="2000"/>
              <a:buFont typeface="Philosopher" panose="00000500000000000000"/>
              <a:buNone/>
              <a:defRPr sz="2000" b="0" i="0" u="none" strike="noStrike" cap="none">
                <a:solidFill>
                  <a:schemeClr val="dk1"/>
                </a:solidFill>
                <a:latin typeface="Philosopher" panose="00000500000000000000"/>
                <a:ea typeface="Philosopher" panose="00000500000000000000"/>
                <a:cs typeface="Philosopher" panose="00000500000000000000"/>
                <a:sym typeface="Philosopher" panose="00000500000000000000"/>
              </a:defRPr>
            </a:lvl4pPr>
            <a:lvl5pPr marR="0" lvl="4" algn="l" rtl="0">
              <a:lnSpc>
                <a:spcPct val="100000"/>
              </a:lnSpc>
              <a:spcBef>
                <a:spcPts val="0"/>
              </a:spcBef>
              <a:spcAft>
                <a:spcPts val="0"/>
              </a:spcAft>
              <a:buClr>
                <a:schemeClr val="dk1"/>
              </a:buClr>
              <a:buSzPts val="2000"/>
              <a:buFont typeface="Philosopher" panose="00000500000000000000"/>
              <a:buNone/>
              <a:defRPr sz="2000" b="0" i="0" u="none" strike="noStrike" cap="none">
                <a:solidFill>
                  <a:schemeClr val="dk1"/>
                </a:solidFill>
                <a:latin typeface="Philosopher" panose="00000500000000000000"/>
                <a:ea typeface="Philosopher" panose="00000500000000000000"/>
                <a:cs typeface="Philosopher" panose="00000500000000000000"/>
                <a:sym typeface="Philosopher" panose="00000500000000000000"/>
              </a:defRPr>
            </a:lvl5pPr>
            <a:lvl6pPr marR="0" lvl="5" algn="l" rtl="0">
              <a:lnSpc>
                <a:spcPct val="100000"/>
              </a:lnSpc>
              <a:spcBef>
                <a:spcPts val="0"/>
              </a:spcBef>
              <a:spcAft>
                <a:spcPts val="0"/>
              </a:spcAft>
              <a:buClr>
                <a:schemeClr val="dk1"/>
              </a:buClr>
              <a:buSzPts val="2000"/>
              <a:buFont typeface="Philosopher" panose="00000500000000000000"/>
              <a:buNone/>
              <a:defRPr sz="2000" b="0" i="0" u="none" strike="noStrike" cap="none">
                <a:solidFill>
                  <a:schemeClr val="dk1"/>
                </a:solidFill>
                <a:latin typeface="Philosopher" panose="00000500000000000000"/>
                <a:ea typeface="Philosopher" panose="00000500000000000000"/>
                <a:cs typeface="Philosopher" panose="00000500000000000000"/>
                <a:sym typeface="Philosopher" panose="00000500000000000000"/>
              </a:defRPr>
            </a:lvl6pPr>
            <a:lvl7pPr marR="0" lvl="6" algn="l" rtl="0">
              <a:lnSpc>
                <a:spcPct val="100000"/>
              </a:lnSpc>
              <a:spcBef>
                <a:spcPts val="0"/>
              </a:spcBef>
              <a:spcAft>
                <a:spcPts val="0"/>
              </a:spcAft>
              <a:buClr>
                <a:schemeClr val="dk1"/>
              </a:buClr>
              <a:buSzPts val="2000"/>
              <a:buFont typeface="Philosopher" panose="00000500000000000000"/>
              <a:buNone/>
              <a:defRPr sz="2000" b="0" i="0" u="none" strike="noStrike" cap="none">
                <a:solidFill>
                  <a:schemeClr val="dk1"/>
                </a:solidFill>
                <a:latin typeface="Philosopher" panose="00000500000000000000"/>
                <a:ea typeface="Philosopher" panose="00000500000000000000"/>
                <a:cs typeface="Philosopher" panose="00000500000000000000"/>
                <a:sym typeface="Philosopher" panose="00000500000000000000"/>
              </a:defRPr>
            </a:lvl7pPr>
            <a:lvl8pPr marR="0" lvl="7" algn="l" rtl="0">
              <a:lnSpc>
                <a:spcPct val="100000"/>
              </a:lnSpc>
              <a:spcBef>
                <a:spcPts val="0"/>
              </a:spcBef>
              <a:spcAft>
                <a:spcPts val="0"/>
              </a:spcAft>
              <a:buClr>
                <a:schemeClr val="dk1"/>
              </a:buClr>
              <a:buSzPts val="2000"/>
              <a:buFont typeface="Philosopher" panose="00000500000000000000"/>
              <a:buNone/>
              <a:defRPr sz="2000" b="0" i="0" u="none" strike="noStrike" cap="none">
                <a:solidFill>
                  <a:schemeClr val="dk1"/>
                </a:solidFill>
                <a:latin typeface="Philosopher" panose="00000500000000000000"/>
                <a:ea typeface="Philosopher" panose="00000500000000000000"/>
                <a:cs typeface="Philosopher" panose="00000500000000000000"/>
                <a:sym typeface="Philosopher" panose="00000500000000000000"/>
              </a:defRPr>
            </a:lvl8pPr>
            <a:lvl9pPr marR="0" lvl="8" algn="l" rtl="0">
              <a:lnSpc>
                <a:spcPct val="100000"/>
              </a:lnSpc>
              <a:spcBef>
                <a:spcPts val="0"/>
              </a:spcBef>
              <a:spcAft>
                <a:spcPts val="0"/>
              </a:spcAft>
              <a:buClr>
                <a:schemeClr val="dk1"/>
              </a:buClr>
              <a:buSzPts val="2000"/>
              <a:buFont typeface="Philosopher" panose="00000500000000000000"/>
              <a:buNone/>
              <a:defRPr sz="2000" b="0" i="0" u="none" strike="noStrike" cap="none">
                <a:solidFill>
                  <a:schemeClr val="dk1"/>
                </a:solidFill>
                <a:latin typeface="Philosopher" panose="00000500000000000000"/>
                <a:ea typeface="Philosopher" panose="00000500000000000000"/>
                <a:cs typeface="Philosopher" panose="00000500000000000000"/>
                <a:sym typeface="Philosopher" panose="00000500000000000000"/>
              </a:defRPr>
            </a:lvl9pPr>
          </a:lstStyle>
          <a:p>
            <a:pPr marL="0" lvl="0" indent="0" algn="r" rtl="0">
              <a:spcBef>
                <a:spcPts val="0"/>
              </a:spcBef>
              <a:spcAft>
                <a:spcPts val="0"/>
              </a:spcAft>
              <a:buNone/>
            </a:pPr>
            <a:r>
              <a:rPr lang="en-GB">
                <a:solidFill>
                  <a:schemeClr val="accent4"/>
                </a:solidFill>
              </a:rPr>
              <a:t>—</a:t>
            </a:r>
            <a:r>
              <a:rPr lang="en-US" altLang="en-GB">
                <a:solidFill>
                  <a:schemeClr val="accent4"/>
                </a:solidFill>
              </a:rPr>
              <a:t>Introduction</a:t>
            </a:r>
            <a:endParaRPr lang="en-US" altLang="en-GB">
              <a:solidFill>
                <a:schemeClr val="accent4"/>
              </a:solidFill>
            </a:endParaRPr>
          </a:p>
        </p:txBody>
      </p:sp>
      <p:sp>
        <p:nvSpPr>
          <p:cNvPr id="326" name="Google Shape;326;p39"/>
          <p:cNvSpPr txBox="1"/>
          <p:nvPr/>
        </p:nvSpPr>
        <p:spPr>
          <a:xfrm>
            <a:off x="1830070" y="751840"/>
            <a:ext cx="6047105" cy="3246120"/>
          </a:xfrm>
          <a:prstGeom prst="rect">
            <a:avLst/>
          </a:prstGeom>
          <a:ln w="9525" cap="flat" cmpd="sng" algn="ctr">
            <a:solidFill>
              <a:schemeClr val="accent1"/>
            </a:solidFill>
            <a:prstDash val="dash"/>
          </a:ln>
        </p:spPr>
        <p:style>
          <a:lnRef idx="0">
            <a:schemeClr val="accent1"/>
          </a:lnRef>
          <a:fillRef idx="0">
            <a:srgbClr val="FFFFFF"/>
          </a:fillRef>
          <a:effectRef idx="0">
            <a:srgbClr val="FFFFFF"/>
          </a:effectRef>
          <a:fontRef idx="minor">
            <a:schemeClr val="dk1"/>
          </a:fontRef>
        </p:style>
        <p:txBody>
          <a:bodyPr wrap="square" lIns="91425" tIns="91425" rIns="91425" bIns="91425" anchor="ctr" anchorCtr="0">
            <a:noAutofit/>
          </a:bodyPr>
          <a:lstStyle>
            <a:defPPr marR="0" lvl="0" algn="l" rtl="0">
              <a:lnSpc>
                <a:spcPct val="100000"/>
              </a:lnSpc>
              <a:spcBef>
                <a:spcPts val="0"/>
              </a:spcBef>
              <a:spcAft>
                <a:spcPts val="0"/>
              </a:spcAft>
              <a:defRPr>
                <a:solidFill>
                  <a:schemeClr val="dk1"/>
                </a:solidFill>
              </a:defRPr>
            </a:defPPr>
            <a:lvl1pPr marL="457200" marR="0" lvl="0" indent="-317500" algn="r" rtl="0">
              <a:lnSpc>
                <a:spcPct val="100000"/>
              </a:lnSpc>
              <a:spcBef>
                <a:spcPts val="0"/>
              </a:spcBef>
              <a:spcAft>
                <a:spcPts val="0"/>
              </a:spcAft>
              <a:buClr>
                <a:schemeClr val="dk1"/>
              </a:buClr>
              <a:buSzPts val="1400"/>
              <a:buFont typeface="Philosopher" panose="00000500000000000000"/>
              <a:buNone/>
              <a:defRPr sz="2500" b="0" i="0" u="none" strike="noStrike" cap="none">
                <a:solidFill>
                  <a:schemeClr val="dk1"/>
                </a:solidFill>
                <a:latin typeface="Dosis"/>
                <a:ea typeface="Dosis"/>
                <a:cs typeface="Dosis"/>
                <a:sym typeface="Dosis"/>
              </a:defRPr>
            </a:lvl1pPr>
            <a:lvl2pPr marL="914400" marR="0" lvl="1" indent="-317500" algn="l" rtl="0">
              <a:lnSpc>
                <a:spcPct val="100000"/>
              </a:lnSpc>
              <a:spcBef>
                <a:spcPts val="0"/>
              </a:spcBef>
              <a:spcAft>
                <a:spcPts val="0"/>
              </a:spcAft>
              <a:buClr>
                <a:schemeClr val="dk1"/>
              </a:buClr>
              <a:buSzPts val="1400"/>
              <a:buFont typeface="Philosopher" panose="00000500000000000000"/>
              <a:buNone/>
              <a:defRPr sz="1400" b="0" i="0" u="none" strike="noStrike" cap="none">
                <a:solidFill>
                  <a:schemeClr val="dk1"/>
                </a:solidFill>
                <a:latin typeface="Philosopher" panose="00000500000000000000"/>
                <a:ea typeface="Philosopher" panose="00000500000000000000"/>
                <a:cs typeface="Philosopher" panose="00000500000000000000"/>
                <a:sym typeface="Philosopher" panose="00000500000000000000"/>
              </a:defRPr>
            </a:lvl2pPr>
            <a:lvl3pPr marL="1371600" marR="0" lvl="2" indent="-317500" algn="l" rtl="0">
              <a:lnSpc>
                <a:spcPct val="100000"/>
              </a:lnSpc>
              <a:spcBef>
                <a:spcPts val="0"/>
              </a:spcBef>
              <a:spcAft>
                <a:spcPts val="0"/>
              </a:spcAft>
              <a:buClr>
                <a:schemeClr val="dk1"/>
              </a:buClr>
              <a:buSzPts val="1400"/>
              <a:buFont typeface="Philosopher" panose="00000500000000000000"/>
              <a:buNone/>
              <a:defRPr sz="1400" b="0" i="0" u="none" strike="noStrike" cap="none">
                <a:solidFill>
                  <a:schemeClr val="dk1"/>
                </a:solidFill>
                <a:latin typeface="Philosopher" panose="00000500000000000000"/>
                <a:ea typeface="Philosopher" panose="00000500000000000000"/>
                <a:cs typeface="Philosopher" panose="00000500000000000000"/>
                <a:sym typeface="Philosopher" panose="00000500000000000000"/>
              </a:defRPr>
            </a:lvl3pPr>
            <a:lvl4pPr marL="1828800" marR="0" lvl="3" indent="-317500" algn="l" rtl="0">
              <a:lnSpc>
                <a:spcPct val="100000"/>
              </a:lnSpc>
              <a:spcBef>
                <a:spcPts val="0"/>
              </a:spcBef>
              <a:spcAft>
                <a:spcPts val="0"/>
              </a:spcAft>
              <a:buClr>
                <a:schemeClr val="dk1"/>
              </a:buClr>
              <a:buSzPts val="1400"/>
              <a:buFont typeface="Philosopher" panose="00000500000000000000"/>
              <a:buNone/>
              <a:defRPr sz="1400" b="0" i="0" u="none" strike="noStrike" cap="none">
                <a:solidFill>
                  <a:schemeClr val="dk1"/>
                </a:solidFill>
                <a:latin typeface="Philosopher" panose="00000500000000000000"/>
                <a:ea typeface="Philosopher" panose="00000500000000000000"/>
                <a:cs typeface="Philosopher" panose="00000500000000000000"/>
                <a:sym typeface="Philosopher" panose="00000500000000000000"/>
              </a:defRPr>
            </a:lvl4pPr>
            <a:lvl5pPr marL="2286000" marR="0" lvl="4" indent="-317500" algn="l" rtl="0">
              <a:lnSpc>
                <a:spcPct val="100000"/>
              </a:lnSpc>
              <a:spcBef>
                <a:spcPts val="0"/>
              </a:spcBef>
              <a:spcAft>
                <a:spcPts val="0"/>
              </a:spcAft>
              <a:buClr>
                <a:schemeClr val="dk1"/>
              </a:buClr>
              <a:buSzPts val="1400"/>
              <a:buFont typeface="Philosopher" panose="00000500000000000000"/>
              <a:buNone/>
              <a:defRPr sz="1400" b="0" i="0" u="none" strike="noStrike" cap="none">
                <a:solidFill>
                  <a:schemeClr val="dk1"/>
                </a:solidFill>
                <a:latin typeface="Philosopher" panose="00000500000000000000"/>
                <a:ea typeface="Philosopher" panose="00000500000000000000"/>
                <a:cs typeface="Philosopher" panose="00000500000000000000"/>
                <a:sym typeface="Philosopher" panose="00000500000000000000"/>
              </a:defRPr>
            </a:lvl5pPr>
            <a:lvl6pPr marL="2743200" marR="0" lvl="5" indent="-317500" algn="l" rtl="0">
              <a:lnSpc>
                <a:spcPct val="100000"/>
              </a:lnSpc>
              <a:spcBef>
                <a:spcPts val="0"/>
              </a:spcBef>
              <a:spcAft>
                <a:spcPts val="0"/>
              </a:spcAft>
              <a:buClr>
                <a:schemeClr val="dk1"/>
              </a:buClr>
              <a:buSzPts val="1400"/>
              <a:buFont typeface="Philosopher" panose="00000500000000000000"/>
              <a:buNone/>
              <a:defRPr sz="1400" b="0" i="0" u="none" strike="noStrike" cap="none">
                <a:solidFill>
                  <a:schemeClr val="dk1"/>
                </a:solidFill>
                <a:latin typeface="Philosopher" panose="00000500000000000000"/>
                <a:ea typeface="Philosopher" panose="00000500000000000000"/>
                <a:cs typeface="Philosopher" panose="00000500000000000000"/>
                <a:sym typeface="Philosopher" panose="00000500000000000000"/>
              </a:defRPr>
            </a:lvl6pPr>
            <a:lvl7pPr marL="3200400" marR="0" lvl="6" indent="-317500" algn="l" rtl="0">
              <a:lnSpc>
                <a:spcPct val="100000"/>
              </a:lnSpc>
              <a:spcBef>
                <a:spcPts val="0"/>
              </a:spcBef>
              <a:spcAft>
                <a:spcPts val="0"/>
              </a:spcAft>
              <a:buClr>
                <a:schemeClr val="dk1"/>
              </a:buClr>
              <a:buSzPts val="1400"/>
              <a:buFont typeface="Philosopher" panose="00000500000000000000"/>
              <a:buNone/>
              <a:defRPr sz="1400" b="0" i="0" u="none" strike="noStrike" cap="none">
                <a:solidFill>
                  <a:schemeClr val="dk1"/>
                </a:solidFill>
                <a:latin typeface="Philosopher" panose="00000500000000000000"/>
                <a:ea typeface="Philosopher" panose="00000500000000000000"/>
                <a:cs typeface="Philosopher" panose="00000500000000000000"/>
                <a:sym typeface="Philosopher" panose="00000500000000000000"/>
              </a:defRPr>
            </a:lvl7pPr>
            <a:lvl8pPr marL="3657600" marR="0" lvl="7" indent="-317500" algn="l" rtl="0">
              <a:lnSpc>
                <a:spcPct val="100000"/>
              </a:lnSpc>
              <a:spcBef>
                <a:spcPts val="0"/>
              </a:spcBef>
              <a:spcAft>
                <a:spcPts val="0"/>
              </a:spcAft>
              <a:buClr>
                <a:schemeClr val="dk1"/>
              </a:buClr>
              <a:buSzPts val="1400"/>
              <a:buFont typeface="Philosopher" panose="00000500000000000000"/>
              <a:buNone/>
              <a:defRPr sz="1400" b="0" i="0" u="none" strike="noStrike" cap="none">
                <a:solidFill>
                  <a:schemeClr val="dk1"/>
                </a:solidFill>
                <a:latin typeface="Philosopher" panose="00000500000000000000"/>
                <a:ea typeface="Philosopher" panose="00000500000000000000"/>
                <a:cs typeface="Philosopher" panose="00000500000000000000"/>
                <a:sym typeface="Philosopher" panose="00000500000000000000"/>
              </a:defRPr>
            </a:lvl8pPr>
            <a:lvl9pPr marL="4114800" marR="0" lvl="8" indent="-317500" algn="l" rtl="0">
              <a:lnSpc>
                <a:spcPct val="100000"/>
              </a:lnSpc>
              <a:spcBef>
                <a:spcPts val="0"/>
              </a:spcBef>
              <a:spcAft>
                <a:spcPts val="0"/>
              </a:spcAft>
              <a:buClr>
                <a:schemeClr val="dk1"/>
              </a:buClr>
              <a:buSzPts val="1400"/>
              <a:buFont typeface="Philosopher" panose="00000500000000000000"/>
              <a:buNone/>
              <a:defRPr sz="1400" b="0" i="0" u="none" strike="noStrike" cap="none">
                <a:solidFill>
                  <a:schemeClr val="dk1"/>
                </a:solidFill>
                <a:latin typeface="Philosopher" panose="00000500000000000000"/>
                <a:ea typeface="Philosopher" panose="00000500000000000000"/>
                <a:cs typeface="Philosopher" panose="00000500000000000000"/>
                <a:sym typeface="Philosopher" panose="00000500000000000000"/>
              </a:defRPr>
            </a:lvl9pPr>
          </a:lstStyle>
          <a:p>
            <a:pPr marL="0" lvl="0" indent="0" algn="l" rtl="0">
              <a:spcBef>
                <a:spcPts val="0"/>
              </a:spcBef>
              <a:spcAft>
                <a:spcPts val="0"/>
              </a:spcAft>
              <a:buNone/>
            </a:pPr>
            <a:r>
              <a:rPr lang="en-GB" sz="2800">
                <a:solidFill>
                  <a:schemeClr val="bg1"/>
                </a:solidFill>
              </a:rPr>
              <a:t>"Welcome to our Hotel Management System project powered by </a:t>
            </a:r>
            <a:r>
              <a:rPr lang="en-US" altLang="en-GB" sz="2800">
                <a:solidFill>
                  <a:schemeClr val="bg1"/>
                </a:solidFill>
              </a:rPr>
              <a:t>Data Structure using </a:t>
            </a:r>
            <a:r>
              <a:rPr lang="en-GB" sz="2800">
                <a:solidFill>
                  <a:schemeClr val="bg1"/>
                </a:solidFill>
              </a:rPr>
              <a:t>Java, where modern technology meets hospitality. With seamless room booking, check-in, and check-out processes, we're here to revolutionize your hotel experience."</a:t>
            </a:r>
            <a:endParaRPr lang="en-GB" sz="2800">
              <a:solidFill>
                <a:schemeClr val="bg1"/>
              </a:solidFill>
            </a:endParaRPr>
          </a:p>
        </p:txBody>
      </p:sp>
      <p:grpSp>
        <p:nvGrpSpPr>
          <p:cNvPr id="327" name="Google Shape;327;p39"/>
          <p:cNvGrpSpPr/>
          <p:nvPr/>
        </p:nvGrpSpPr>
        <p:grpSpPr>
          <a:xfrm>
            <a:off x="5967971" y="4430113"/>
            <a:ext cx="338524" cy="338524"/>
            <a:chOff x="437300" y="2497300"/>
            <a:chExt cx="1185725" cy="1185725"/>
          </a:xfrm>
        </p:grpSpPr>
        <p:sp>
          <p:nvSpPr>
            <p:cNvPr id="328" name="Google Shape;328;p39"/>
            <p:cNvSpPr/>
            <p:nvPr/>
          </p:nvSpPr>
          <p:spPr>
            <a:xfrm>
              <a:off x="437300" y="2497300"/>
              <a:ext cx="1185725" cy="1185725"/>
            </a:xfrm>
            <a:custGeom>
              <a:avLst/>
              <a:gdLst/>
              <a:ahLst/>
              <a:cxnLst/>
              <a:rect l="l" t="t" r="r" b="b"/>
              <a:pathLst>
                <a:path w="47429" h="47429" extrusionOk="0">
                  <a:moveTo>
                    <a:pt x="1" y="1"/>
                  </a:moveTo>
                  <a:lnTo>
                    <a:pt x="1" y="47428"/>
                  </a:lnTo>
                  <a:lnTo>
                    <a:pt x="47429" y="47428"/>
                  </a:lnTo>
                  <a:lnTo>
                    <a:pt x="47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39"/>
            <p:cNvSpPr/>
            <p:nvPr/>
          </p:nvSpPr>
          <p:spPr>
            <a:xfrm>
              <a:off x="552800" y="2636800"/>
              <a:ext cx="475425" cy="479325"/>
            </a:xfrm>
            <a:custGeom>
              <a:avLst/>
              <a:gdLst/>
              <a:ahLst/>
              <a:cxnLst/>
              <a:rect l="l" t="t" r="r" b="b"/>
              <a:pathLst>
                <a:path w="19017" h="19173" extrusionOk="0">
                  <a:moveTo>
                    <a:pt x="10602" y="0"/>
                  </a:moveTo>
                  <a:lnTo>
                    <a:pt x="1" y="10580"/>
                  </a:lnTo>
                  <a:lnTo>
                    <a:pt x="8415" y="19172"/>
                  </a:lnTo>
                  <a:lnTo>
                    <a:pt x="19017" y="19172"/>
                  </a:lnTo>
                  <a:lnTo>
                    <a:pt x="19017" y="8571"/>
                  </a:lnTo>
                  <a:lnTo>
                    <a:pt x="10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39"/>
            <p:cNvSpPr/>
            <p:nvPr/>
          </p:nvSpPr>
          <p:spPr>
            <a:xfrm>
              <a:off x="552800" y="2636800"/>
              <a:ext cx="265075" cy="264500"/>
            </a:xfrm>
            <a:custGeom>
              <a:avLst/>
              <a:gdLst/>
              <a:ahLst/>
              <a:cxnLst/>
              <a:rect l="l" t="t" r="r" b="b"/>
              <a:pathLst>
                <a:path w="10603" h="10580" extrusionOk="0">
                  <a:moveTo>
                    <a:pt x="1" y="0"/>
                  </a:moveTo>
                  <a:lnTo>
                    <a:pt x="1" y="10580"/>
                  </a:lnTo>
                  <a:lnTo>
                    <a:pt x="10602" y="10580"/>
                  </a:lnTo>
                  <a:lnTo>
                    <a:pt x="106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39"/>
            <p:cNvSpPr/>
            <p:nvPr/>
          </p:nvSpPr>
          <p:spPr>
            <a:xfrm>
              <a:off x="1022625" y="2636800"/>
              <a:ext cx="475425" cy="479325"/>
            </a:xfrm>
            <a:custGeom>
              <a:avLst/>
              <a:gdLst/>
              <a:ahLst/>
              <a:cxnLst/>
              <a:rect l="l" t="t" r="r" b="b"/>
              <a:pathLst>
                <a:path w="19017" h="19173" extrusionOk="0">
                  <a:moveTo>
                    <a:pt x="10602" y="0"/>
                  </a:moveTo>
                  <a:lnTo>
                    <a:pt x="0" y="10580"/>
                  </a:lnTo>
                  <a:lnTo>
                    <a:pt x="8415" y="19172"/>
                  </a:lnTo>
                  <a:lnTo>
                    <a:pt x="19016" y="19172"/>
                  </a:lnTo>
                  <a:lnTo>
                    <a:pt x="19016" y="8571"/>
                  </a:lnTo>
                  <a:lnTo>
                    <a:pt x="10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39"/>
            <p:cNvSpPr/>
            <p:nvPr/>
          </p:nvSpPr>
          <p:spPr>
            <a:xfrm>
              <a:off x="1022625" y="2636800"/>
              <a:ext cx="265075" cy="264500"/>
            </a:xfrm>
            <a:custGeom>
              <a:avLst/>
              <a:gdLst/>
              <a:ahLst/>
              <a:cxnLst/>
              <a:rect l="l" t="t" r="r" b="b"/>
              <a:pathLst>
                <a:path w="10603" h="10580" extrusionOk="0">
                  <a:moveTo>
                    <a:pt x="0" y="0"/>
                  </a:moveTo>
                  <a:lnTo>
                    <a:pt x="0" y="10580"/>
                  </a:lnTo>
                  <a:lnTo>
                    <a:pt x="10602" y="10580"/>
                  </a:lnTo>
                  <a:lnTo>
                    <a:pt x="106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39"/>
            <p:cNvSpPr/>
            <p:nvPr/>
          </p:nvSpPr>
          <p:spPr>
            <a:xfrm>
              <a:off x="562300" y="3111075"/>
              <a:ext cx="475425" cy="479325"/>
            </a:xfrm>
            <a:custGeom>
              <a:avLst/>
              <a:gdLst/>
              <a:ahLst/>
              <a:cxnLst/>
              <a:rect l="l" t="t" r="r" b="b"/>
              <a:pathLst>
                <a:path w="19017" h="19173" extrusionOk="0">
                  <a:moveTo>
                    <a:pt x="10602" y="0"/>
                  </a:moveTo>
                  <a:lnTo>
                    <a:pt x="0" y="10580"/>
                  </a:lnTo>
                  <a:lnTo>
                    <a:pt x="8415" y="19172"/>
                  </a:lnTo>
                  <a:lnTo>
                    <a:pt x="19016" y="19172"/>
                  </a:lnTo>
                  <a:lnTo>
                    <a:pt x="19016" y="8571"/>
                  </a:lnTo>
                  <a:lnTo>
                    <a:pt x="10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39"/>
            <p:cNvSpPr/>
            <p:nvPr/>
          </p:nvSpPr>
          <p:spPr>
            <a:xfrm>
              <a:off x="562300" y="3111075"/>
              <a:ext cx="265050" cy="264500"/>
            </a:xfrm>
            <a:custGeom>
              <a:avLst/>
              <a:gdLst/>
              <a:ahLst/>
              <a:cxnLst/>
              <a:rect l="l" t="t" r="r" b="b"/>
              <a:pathLst>
                <a:path w="10602" h="10580" extrusionOk="0">
                  <a:moveTo>
                    <a:pt x="0" y="0"/>
                  </a:moveTo>
                  <a:lnTo>
                    <a:pt x="0" y="10580"/>
                  </a:lnTo>
                  <a:lnTo>
                    <a:pt x="10602" y="10580"/>
                  </a:lnTo>
                  <a:lnTo>
                    <a:pt x="106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39"/>
            <p:cNvSpPr/>
            <p:nvPr/>
          </p:nvSpPr>
          <p:spPr>
            <a:xfrm>
              <a:off x="1032100" y="3111075"/>
              <a:ext cx="474875" cy="479325"/>
            </a:xfrm>
            <a:custGeom>
              <a:avLst/>
              <a:gdLst/>
              <a:ahLst/>
              <a:cxnLst/>
              <a:rect l="l" t="t" r="r" b="b"/>
              <a:pathLst>
                <a:path w="18995" h="19173" extrusionOk="0">
                  <a:moveTo>
                    <a:pt x="10602" y="0"/>
                  </a:moveTo>
                  <a:lnTo>
                    <a:pt x="1" y="10580"/>
                  </a:lnTo>
                  <a:lnTo>
                    <a:pt x="8393" y="19172"/>
                  </a:lnTo>
                  <a:lnTo>
                    <a:pt x="18994" y="19172"/>
                  </a:lnTo>
                  <a:lnTo>
                    <a:pt x="18994" y="8571"/>
                  </a:lnTo>
                  <a:lnTo>
                    <a:pt x="10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39"/>
            <p:cNvSpPr/>
            <p:nvPr/>
          </p:nvSpPr>
          <p:spPr>
            <a:xfrm>
              <a:off x="1032100" y="3111075"/>
              <a:ext cx="264525" cy="264500"/>
            </a:xfrm>
            <a:custGeom>
              <a:avLst/>
              <a:gdLst/>
              <a:ahLst/>
              <a:cxnLst/>
              <a:rect l="l" t="t" r="r" b="b"/>
              <a:pathLst>
                <a:path w="10581" h="10580" extrusionOk="0">
                  <a:moveTo>
                    <a:pt x="1" y="0"/>
                  </a:moveTo>
                  <a:lnTo>
                    <a:pt x="1" y="10580"/>
                  </a:lnTo>
                  <a:lnTo>
                    <a:pt x="10580" y="10580"/>
                  </a:lnTo>
                  <a:lnTo>
                    <a:pt x="105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8" name="Google Shape;338;p39"/>
          <p:cNvSpPr/>
          <p:nvPr/>
        </p:nvSpPr>
        <p:spPr>
          <a:xfrm>
            <a:off x="5485765" y="4403725"/>
            <a:ext cx="338455" cy="338455"/>
          </a:xfrm>
          <a:custGeom>
            <a:avLst/>
            <a:gdLst/>
            <a:ahLst/>
            <a:cxnLst/>
            <a:rect l="l" t="t" r="r" b="b"/>
            <a:pathLst>
              <a:path w="47429" h="47429" extrusionOk="0">
                <a:moveTo>
                  <a:pt x="0" y="0"/>
                </a:moveTo>
                <a:lnTo>
                  <a:pt x="0" y="47428"/>
                </a:lnTo>
                <a:lnTo>
                  <a:pt x="47428" y="47428"/>
                </a:lnTo>
                <a:lnTo>
                  <a:pt x="474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39"/>
          <p:cNvSpPr/>
          <p:nvPr/>
        </p:nvSpPr>
        <p:spPr>
          <a:xfrm>
            <a:off x="5539105" y="4469765"/>
            <a:ext cx="231775" cy="231775"/>
          </a:xfrm>
          <a:custGeom>
            <a:avLst/>
            <a:gdLst/>
            <a:ahLst/>
            <a:cxnLst/>
            <a:rect l="l" t="t" r="r" b="b"/>
            <a:pathLst>
              <a:path w="32430" h="32430" extrusionOk="0">
                <a:moveTo>
                  <a:pt x="16226" y="0"/>
                </a:moveTo>
                <a:cubicBezTo>
                  <a:pt x="7254" y="0"/>
                  <a:pt x="0" y="7254"/>
                  <a:pt x="0" y="16204"/>
                </a:cubicBezTo>
                <a:cubicBezTo>
                  <a:pt x="0" y="25176"/>
                  <a:pt x="7254" y="32430"/>
                  <a:pt x="16226" y="32430"/>
                </a:cubicBezTo>
                <a:cubicBezTo>
                  <a:pt x="25176" y="32430"/>
                  <a:pt x="32430" y="25176"/>
                  <a:pt x="32430" y="16204"/>
                </a:cubicBezTo>
                <a:cubicBezTo>
                  <a:pt x="32430" y="7254"/>
                  <a:pt x="25176" y="0"/>
                  <a:pt x="16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720090" y="228600"/>
            <a:ext cx="7508875" cy="762000"/>
          </a:xfrm>
          <a:prstGeom prst="rect">
            <a:avLst/>
          </a:prstGeom>
          <a:ln w="9525" cap="flat" cmpd="sng" algn="ctr">
            <a:solidFill>
              <a:schemeClr val="accent1"/>
            </a:solidFill>
            <a:prstDash val="dash"/>
          </a:ln>
        </p:spPr>
        <p:style>
          <a:lnRef idx="0">
            <a:schemeClr val="accent1"/>
          </a:lnRef>
          <a:fillRef idx="0">
            <a:srgbClr val="FFFFFF"/>
          </a:fillRef>
          <a:effectRef idx="0">
            <a:srgbClr val="FFFFFF"/>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en-GB" dirty="0">
                <a:sym typeface="+mn-ea"/>
              </a:rPr>
              <a:t>MAIN OBJECTIVES OF THE PROJECT</a:t>
            </a:r>
            <a:endParaRPr lang="en-GB"/>
          </a:p>
        </p:txBody>
      </p:sp>
      <p:sp>
        <p:nvSpPr>
          <p:cNvPr id="210" name="Google Shape;210;p33"/>
          <p:cNvSpPr txBox="1"/>
          <p:nvPr>
            <p:ph type="body" idx="1"/>
          </p:nvPr>
        </p:nvSpPr>
        <p:spPr>
          <a:xfrm>
            <a:off x="720090" y="1141730"/>
            <a:ext cx="7508875" cy="3462020"/>
          </a:xfrm>
          <a:prstGeom prst="rect">
            <a:avLst/>
          </a:prstGeom>
          <a:ln w="9525" cap="flat" cmpd="sng" algn="ctr">
            <a:solidFill>
              <a:schemeClr val="accent1"/>
            </a:solidFill>
            <a:prstDash val="dash"/>
          </a:ln>
        </p:spPr>
        <p:style>
          <a:lnRef idx="0">
            <a:schemeClr val="accent1"/>
          </a:lnRef>
          <a:fillRef idx="0">
            <a:srgbClr val="FFFFFF"/>
          </a:fillRef>
          <a:effectRef idx="0">
            <a:srgbClr val="FFFFFF"/>
          </a:effectRef>
          <a:fontRef idx="minor">
            <a:schemeClr val="dk1"/>
          </a:fontRef>
        </p:style>
        <p:txBody>
          <a:bodyPr spcFirstLastPara="1" wrap="square" lIns="91425" tIns="91425" rIns="91425" bIns="91425" anchor="ctr" anchorCtr="0">
            <a:noAutofit/>
          </a:bodyPr>
          <a:lstStyle/>
          <a:p>
            <a:pPr marL="457200" lvl="0" indent="-355600" algn="l" rtl="0">
              <a:spcBef>
                <a:spcPts val="1500"/>
              </a:spcBef>
              <a:spcAft>
                <a:spcPts val="0"/>
              </a:spcAft>
              <a:buClr>
                <a:srgbClr val="374151"/>
              </a:buClr>
              <a:buSzPts val="2000"/>
              <a:buFont typeface="Roboto"/>
              <a:buChar char="❖"/>
            </a:pPr>
            <a:r>
              <a:rPr lang="en-GB" sz="2000" dirty="0">
                <a:solidFill>
                  <a:srgbClr val="374151"/>
                </a:solidFill>
                <a:highlight>
                  <a:srgbClr val="F7F7F8"/>
                </a:highlight>
                <a:latin typeface="Roboto"/>
                <a:ea typeface="Roboto"/>
                <a:cs typeface="Roboto"/>
                <a:sym typeface="Roboto"/>
              </a:rPr>
              <a:t>Effortless Check-In: "Streamlined check-in for a swift arrival experience."</a:t>
            </a:r>
            <a:endParaRPr sz="2000" dirty="0">
              <a:solidFill>
                <a:srgbClr val="374151"/>
              </a:solidFill>
              <a:highlight>
                <a:srgbClr val="F7F7F8"/>
              </a:highlight>
              <a:latin typeface="Roboto"/>
              <a:ea typeface="Roboto"/>
              <a:cs typeface="Roboto"/>
              <a:sym typeface="Roboto"/>
            </a:endParaRPr>
          </a:p>
          <a:p>
            <a:pPr marL="457200" lvl="0" indent="-355600" algn="l" rtl="0">
              <a:spcBef>
                <a:spcPts val="0"/>
              </a:spcBef>
              <a:spcAft>
                <a:spcPts val="0"/>
              </a:spcAft>
              <a:buClr>
                <a:srgbClr val="374151"/>
              </a:buClr>
              <a:buSzPts val="2000"/>
              <a:buFont typeface="Roboto"/>
              <a:buChar char="❖"/>
            </a:pPr>
            <a:r>
              <a:rPr lang="en-GB" sz="2000" dirty="0">
                <a:solidFill>
                  <a:srgbClr val="374151"/>
                </a:solidFill>
                <a:highlight>
                  <a:srgbClr val="F7F7F8"/>
                </a:highlight>
                <a:latin typeface="Roboto"/>
                <a:ea typeface="Roboto"/>
                <a:cs typeface="Roboto"/>
                <a:sym typeface="Roboto"/>
              </a:rPr>
              <a:t>Seamless Check-Out: "Hassle-free check-out, right from your room."</a:t>
            </a:r>
            <a:endParaRPr sz="2000" dirty="0">
              <a:solidFill>
                <a:srgbClr val="374151"/>
              </a:solidFill>
              <a:highlight>
                <a:srgbClr val="F7F7F8"/>
              </a:highlight>
              <a:latin typeface="Roboto"/>
              <a:ea typeface="Roboto"/>
              <a:cs typeface="Roboto"/>
              <a:sym typeface="Roboto"/>
            </a:endParaRPr>
          </a:p>
          <a:p>
            <a:pPr marL="457200" lvl="0" indent="-355600" algn="l" rtl="0">
              <a:spcBef>
                <a:spcPts val="0"/>
              </a:spcBef>
              <a:spcAft>
                <a:spcPts val="0"/>
              </a:spcAft>
              <a:buClr>
                <a:srgbClr val="374151"/>
              </a:buClr>
              <a:buSzPts val="2000"/>
              <a:buFont typeface="Roboto"/>
              <a:buChar char="❖"/>
            </a:pPr>
            <a:r>
              <a:rPr lang="en-GB" sz="2000" dirty="0">
                <a:solidFill>
                  <a:srgbClr val="374151"/>
                </a:solidFill>
                <a:highlight>
                  <a:srgbClr val="F7F7F8"/>
                </a:highlight>
                <a:latin typeface="Roboto"/>
                <a:ea typeface="Roboto"/>
                <a:cs typeface="Roboto"/>
                <a:sym typeface="Roboto"/>
              </a:rPr>
              <a:t>Real-time Room Availability: "Instantly know which rooms are ready to welcome you."</a:t>
            </a:r>
            <a:endParaRPr sz="2000" dirty="0">
              <a:solidFill>
                <a:srgbClr val="374151"/>
              </a:solidFill>
              <a:highlight>
                <a:srgbClr val="F7F7F8"/>
              </a:highlight>
              <a:latin typeface="Roboto"/>
              <a:ea typeface="Roboto"/>
              <a:cs typeface="Roboto"/>
              <a:sym typeface="Roboto"/>
            </a:endParaRPr>
          </a:p>
          <a:p>
            <a:pPr marL="457200" lvl="0" indent="-355600" algn="l" rtl="0">
              <a:spcBef>
                <a:spcPts val="0"/>
              </a:spcBef>
              <a:spcAft>
                <a:spcPts val="0"/>
              </a:spcAft>
              <a:buClr>
                <a:srgbClr val="374151"/>
              </a:buClr>
              <a:buSzPts val="2000"/>
              <a:buFont typeface="Roboto"/>
              <a:buChar char="❖"/>
            </a:pPr>
            <a:r>
              <a:rPr lang="en-GB" sz="2000" dirty="0">
                <a:solidFill>
                  <a:srgbClr val="374151"/>
                </a:solidFill>
                <a:highlight>
                  <a:srgbClr val="F7F7F8"/>
                </a:highlight>
                <a:latin typeface="Roboto"/>
                <a:ea typeface="Roboto"/>
                <a:cs typeface="Roboto"/>
                <a:sym typeface="Roboto"/>
              </a:rPr>
              <a:t>Occupancy Status at a Glance: "Stay informed with real-time room occupancy updates."</a:t>
            </a:r>
            <a:endParaRPr sz="2000" dirty="0">
              <a:solidFill>
                <a:srgbClr val="374151"/>
              </a:solidFill>
              <a:highlight>
                <a:srgbClr val="F7F7F8"/>
              </a:highlight>
              <a:latin typeface="Roboto"/>
              <a:ea typeface="Roboto"/>
              <a:cs typeface="Roboto"/>
              <a:sym typeface="Roboto"/>
            </a:endParaRPr>
          </a:p>
          <a:p>
            <a:pPr marL="457200" lvl="0" indent="-355600" algn="l" rtl="0">
              <a:spcBef>
                <a:spcPts val="0"/>
              </a:spcBef>
              <a:spcAft>
                <a:spcPts val="0"/>
              </a:spcAft>
              <a:buClr>
                <a:srgbClr val="374151"/>
              </a:buClr>
              <a:buSzPts val="2000"/>
              <a:buFont typeface="Roboto"/>
              <a:buChar char="❖"/>
            </a:pPr>
            <a:r>
              <a:rPr lang="en-GB" sz="2000" dirty="0">
                <a:solidFill>
                  <a:srgbClr val="374151"/>
                </a:solidFill>
                <a:highlight>
                  <a:srgbClr val="F7F7F8"/>
                </a:highlight>
                <a:latin typeface="Roboto"/>
                <a:ea typeface="Roboto"/>
                <a:cs typeface="Roboto"/>
                <a:sym typeface="Roboto"/>
              </a:rPr>
              <a:t>Effortless Exit: "Bid farewell with ease and fond memories."</a:t>
            </a:r>
            <a:endParaRPr sz="2000" dirty="0">
              <a:solidFill>
                <a:srgbClr val="374151"/>
              </a:solidFill>
              <a:highlight>
                <a:srgbClr val="F7F7F8"/>
              </a:highlight>
              <a:latin typeface="Roboto"/>
              <a:ea typeface="Roboto"/>
              <a:cs typeface="Roboto"/>
              <a:sym typeface="Roboto"/>
            </a:endParaRPr>
          </a:p>
          <a:p>
            <a:pPr marL="0" lvl="0" indent="0" algn="l" rtl="0">
              <a:spcBef>
                <a:spcPts val="0"/>
              </a:spcBef>
              <a:spcAft>
                <a:spcPts val="1200"/>
              </a:spcAft>
              <a:buNone/>
            </a:pPr>
            <a:endParaRPr lang="en-GB" sz="2000" dirty="0">
              <a:solidFill>
                <a:srgbClr val="374151"/>
              </a:solidFill>
              <a:highlight>
                <a:srgbClr val="F7F7F8"/>
              </a:highlight>
              <a:latin typeface="Roboto"/>
              <a:ea typeface="Roboto"/>
              <a:cs typeface="Roboto"/>
              <a:sym typeface="Roboto"/>
            </a:endParaRPr>
          </a:p>
        </p:txBody>
      </p:sp>
      <p:grpSp>
        <p:nvGrpSpPr>
          <p:cNvPr id="211" name="Google Shape;211;p33"/>
          <p:cNvGrpSpPr/>
          <p:nvPr/>
        </p:nvGrpSpPr>
        <p:grpSpPr>
          <a:xfrm>
            <a:off x="7459366" y="410956"/>
            <a:ext cx="338524" cy="338517"/>
            <a:chOff x="1623000" y="855750"/>
            <a:chExt cx="1185725" cy="1185700"/>
          </a:xfrm>
        </p:grpSpPr>
        <p:sp>
          <p:nvSpPr>
            <p:cNvPr id="212" name="Google Shape;212;p33"/>
            <p:cNvSpPr/>
            <p:nvPr/>
          </p:nvSpPr>
          <p:spPr>
            <a:xfrm>
              <a:off x="1623000" y="855750"/>
              <a:ext cx="1185725" cy="1185700"/>
            </a:xfrm>
            <a:custGeom>
              <a:avLst/>
              <a:gdLst/>
              <a:ahLst/>
              <a:cxnLst/>
              <a:rect l="l" t="t" r="r" b="b"/>
              <a:pathLst>
                <a:path w="47429" h="47428" extrusionOk="0">
                  <a:moveTo>
                    <a:pt x="1" y="0"/>
                  </a:moveTo>
                  <a:lnTo>
                    <a:pt x="1" y="47428"/>
                  </a:lnTo>
                  <a:lnTo>
                    <a:pt x="47429" y="47428"/>
                  </a:lnTo>
                  <a:lnTo>
                    <a:pt x="474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33"/>
            <p:cNvSpPr/>
            <p:nvPr/>
          </p:nvSpPr>
          <p:spPr>
            <a:xfrm>
              <a:off x="1848942" y="1083950"/>
              <a:ext cx="733775" cy="733775"/>
            </a:xfrm>
            <a:custGeom>
              <a:avLst/>
              <a:gdLst/>
              <a:ahLst/>
              <a:cxnLst/>
              <a:rect l="l" t="t" r="r" b="b"/>
              <a:pathLst>
                <a:path w="29351" h="29351" extrusionOk="0">
                  <a:moveTo>
                    <a:pt x="1" y="1"/>
                  </a:moveTo>
                  <a:lnTo>
                    <a:pt x="1" y="29350"/>
                  </a:lnTo>
                  <a:lnTo>
                    <a:pt x="29350" y="29350"/>
                  </a:lnTo>
                  <a:lnTo>
                    <a:pt x="29350" y="1"/>
                  </a:lnTo>
                  <a:close/>
                </a:path>
              </a:pathLst>
            </a:custGeom>
            <a:solidFill>
              <a:srgbClr val="FCB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4" name="Google Shape;214;p33"/>
          <p:cNvGrpSpPr/>
          <p:nvPr/>
        </p:nvGrpSpPr>
        <p:grpSpPr>
          <a:xfrm>
            <a:off x="369351" y="1847641"/>
            <a:ext cx="150750" cy="1438109"/>
            <a:chOff x="8500760" y="1847641"/>
            <a:chExt cx="150750" cy="1438109"/>
          </a:xfrm>
        </p:grpSpPr>
        <p:sp>
          <p:nvSpPr>
            <p:cNvPr id="215" name="Google Shape;215;p33"/>
            <p:cNvSpPr/>
            <p:nvPr/>
          </p:nvSpPr>
          <p:spPr>
            <a:xfrm rot="-5400000">
              <a:off x="7862116" y="2561843"/>
              <a:ext cx="1428039" cy="19774"/>
            </a:xfrm>
            <a:custGeom>
              <a:avLst/>
              <a:gdLst/>
              <a:ahLst/>
              <a:cxnLst/>
              <a:rect l="l" t="t" r="r" b="b"/>
              <a:pathLst>
                <a:path w="41921" h="2087" extrusionOk="0">
                  <a:moveTo>
                    <a:pt x="0" y="2087"/>
                  </a:moveTo>
                  <a:cubicBezTo>
                    <a:pt x="7367" y="-19"/>
                    <a:pt x="15231" y="6"/>
                    <a:pt x="22893" y="6"/>
                  </a:cubicBezTo>
                  <a:cubicBezTo>
                    <a:pt x="23692" y="6"/>
                    <a:pt x="21272" y="50"/>
                    <a:pt x="20514" y="303"/>
                  </a:cubicBezTo>
                  <a:cubicBezTo>
                    <a:pt x="18613" y="937"/>
                    <a:pt x="16540" y="836"/>
                    <a:pt x="14568" y="1195"/>
                  </a:cubicBezTo>
                  <a:cubicBezTo>
                    <a:pt x="13382" y="1411"/>
                    <a:pt x="9794" y="1790"/>
                    <a:pt x="11000" y="1790"/>
                  </a:cubicBezTo>
                  <a:cubicBezTo>
                    <a:pt x="21307" y="1790"/>
                    <a:pt x="31614" y="1790"/>
                    <a:pt x="41921" y="1790"/>
                  </a:cubicBezTo>
                </a:path>
              </a:pathLst>
            </a:custGeom>
            <a:noFill/>
            <a:ln w="9525" cap="flat" cmpd="sng">
              <a:solidFill>
                <a:srgbClr val="000000"/>
              </a:solidFill>
              <a:prstDash val="solid"/>
              <a:round/>
              <a:headEnd type="none" w="med" len="med"/>
              <a:tailEnd type="none" w="med" len="med"/>
            </a:ln>
          </p:spPr>
        </p:sp>
        <p:grpSp>
          <p:nvGrpSpPr>
            <p:cNvPr id="216" name="Google Shape;216;p33"/>
            <p:cNvGrpSpPr/>
            <p:nvPr/>
          </p:nvGrpSpPr>
          <p:grpSpPr>
            <a:xfrm>
              <a:off x="8500760" y="1847641"/>
              <a:ext cx="150750" cy="182125"/>
              <a:chOff x="-471550" y="1158800"/>
              <a:chExt cx="150750" cy="182125"/>
            </a:xfrm>
          </p:grpSpPr>
          <p:sp>
            <p:nvSpPr>
              <p:cNvPr id="217" name="Google Shape;217;p33"/>
              <p:cNvSpPr/>
              <p:nvPr/>
            </p:nvSpPr>
            <p:spPr>
              <a:xfrm>
                <a:off x="-471550" y="1158800"/>
                <a:ext cx="75375" cy="182125"/>
              </a:xfrm>
              <a:custGeom>
                <a:avLst/>
                <a:gdLst/>
                <a:ahLst/>
                <a:cxnLst/>
                <a:rect l="l" t="t" r="r" b="b"/>
                <a:pathLst>
                  <a:path w="3015" h="7285" extrusionOk="0">
                    <a:moveTo>
                      <a:pt x="0" y="7285"/>
                    </a:moveTo>
                    <a:cubicBezTo>
                      <a:pt x="1176" y="4935"/>
                      <a:pt x="1838" y="2350"/>
                      <a:pt x="3015" y="0"/>
                    </a:cubicBezTo>
                  </a:path>
                </a:pathLst>
              </a:custGeom>
              <a:noFill/>
              <a:ln w="9525" cap="flat" cmpd="sng">
                <a:solidFill>
                  <a:schemeClr val="dk1"/>
                </a:solidFill>
                <a:prstDash val="solid"/>
                <a:round/>
                <a:headEnd type="none" w="med" len="med"/>
                <a:tailEnd type="none" w="med" len="med"/>
              </a:ln>
            </p:spPr>
          </p:sp>
          <p:sp>
            <p:nvSpPr>
              <p:cNvPr id="218" name="Google Shape;218;p33"/>
              <p:cNvSpPr/>
              <p:nvPr/>
            </p:nvSpPr>
            <p:spPr>
              <a:xfrm flipH="1">
                <a:off x="-396175" y="1158800"/>
                <a:ext cx="75375" cy="182125"/>
              </a:xfrm>
              <a:custGeom>
                <a:avLst/>
                <a:gdLst/>
                <a:ahLst/>
                <a:cxnLst/>
                <a:rect l="l" t="t" r="r" b="b"/>
                <a:pathLst>
                  <a:path w="3015" h="7285" extrusionOk="0">
                    <a:moveTo>
                      <a:pt x="0" y="7285"/>
                    </a:moveTo>
                    <a:cubicBezTo>
                      <a:pt x="1176" y="4935"/>
                      <a:pt x="1838" y="2350"/>
                      <a:pt x="3015" y="0"/>
                    </a:cubicBezTo>
                  </a:path>
                </a:pathLst>
              </a:custGeom>
              <a:noFill/>
              <a:ln w="9525" cap="flat" cmpd="sng">
                <a:solidFill>
                  <a:schemeClr val="dk1"/>
                </a:solidFill>
                <a:prstDash val="solid"/>
                <a:round/>
                <a:headEnd type="none" w="med" len="med"/>
                <a:tailEnd type="none" w="med" len="med"/>
              </a:ln>
            </p:spPr>
          </p:sp>
        </p:grpSp>
      </p:grpSp>
      <p:grpSp>
        <p:nvGrpSpPr>
          <p:cNvPr id="219" name="Google Shape;219;p33"/>
          <p:cNvGrpSpPr/>
          <p:nvPr/>
        </p:nvGrpSpPr>
        <p:grpSpPr>
          <a:xfrm>
            <a:off x="225911" y="4374129"/>
            <a:ext cx="437631" cy="452439"/>
            <a:chOff x="8594870" y="925616"/>
            <a:chExt cx="437631" cy="452439"/>
          </a:xfrm>
        </p:grpSpPr>
        <p:sp>
          <p:nvSpPr>
            <p:cNvPr id="220" name="Google Shape;220;p33"/>
            <p:cNvSpPr/>
            <p:nvPr/>
          </p:nvSpPr>
          <p:spPr>
            <a:xfrm flipH="1">
              <a:off x="8594870" y="1026334"/>
              <a:ext cx="338518" cy="351721"/>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221" name="Google Shape;221;p33"/>
            <p:cNvSpPr/>
            <p:nvPr/>
          </p:nvSpPr>
          <p:spPr>
            <a:xfrm rot="-2700000" flipH="1">
              <a:off x="8670221" y="985379"/>
              <a:ext cx="296735" cy="308298"/>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grpSp>
      <p:sp>
        <p:nvSpPr>
          <p:cNvPr id="199" name="Google Shape;199;p32"/>
          <p:cNvSpPr txBox="1"/>
          <p:nvPr/>
        </p:nvSpPr>
        <p:spPr>
          <a:xfrm rot="-5400000">
            <a:off x="8318550" y="440550"/>
            <a:ext cx="416100" cy="205200"/>
          </a:xfrm>
          <a:prstGeom prst="rect">
            <a:avLst/>
          </a:prstGeom>
          <a:noFill/>
          <a:ln>
            <a:noFill/>
          </a:ln>
        </p:spPr>
        <p:txBody>
          <a:bodyPr spcFirstLastPara="1" wrap="square" lIns="0" tIns="91425" rIns="0" bIns="91425" anchor="ctr" anchorCtr="0">
            <a:noAutofit/>
          </a:bodyPr>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202</a:t>
            </a:r>
            <a:r>
              <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rPr>
              <a:t>3</a:t>
            </a:r>
            <a:endPar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200" name="Google Shape;200;p32"/>
          <p:cNvSpPr txBox="1"/>
          <p:nvPr/>
        </p:nvSpPr>
        <p:spPr>
          <a:xfrm rot="-5400000">
            <a:off x="7679700" y="2469150"/>
            <a:ext cx="1693800" cy="205200"/>
          </a:xfrm>
          <a:prstGeom prst="rect">
            <a:avLst/>
          </a:prstGeom>
          <a:noFill/>
          <a:ln>
            <a:noFill/>
          </a:ln>
        </p:spPr>
        <p:txBody>
          <a:bodyPr spcFirstLastPara="1" wrap="square" lIns="0" tIns="91425" rIns="0" bIns="91425" anchor="ctr" anchorCtr="0">
            <a:noAutofit/>
          </a:bodyPr>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HOTEL MANAGEMENT</a:t>
            </a:r>
            <a:r>
              <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rPr>
              <a:t> SYSTEM</a:t>
            </a:r>
            <a:endPar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201" name="Google Shape;201;p32"/>
          <p:cNvSpPr txBox="1"/>
          <p:nvPr/>
        </p:nvSpPr>
        <p:spPr>
          <a:xfrm rot="-5400000">
            <a:off x="8047800" y="4227000"/>
            <a:ext cx="957600" cy="205200"/>
          </a:xfrm>
          <a:prstGeom prst="rect">
            <a:avLst/>
          </a:prstGeom>
          <a:noFill/>
          <a:ln>
            <a:noFill/>
          </a:ln>
        </p:spPr>
        <p:txBody>
          <a:bodyPr spcFirstLastPara="1" wrap="square" lIns="0" tIns="91425" rIns="0" bIns="91425" anchor="ctr" anchorCtr="0">
            <a:noAutofit/>
          </a:bodyPr>
          <a:p>
            <a:pPr marL="0" lvl="0" indent="0" algn="l" rtl="0">
              <a:spcBef>
                <a:spcPts val="0"/>
              </a:spcBef>
              <a:spcAft>
                <a:spcPts val="0"/>
              </a:spcAft>
              <a:buNone/>
            </a:pPr>
            <a:r>
              <a:rPr lang="en-US" sz="1100">
                <a:solidFill>
                  <a:schemeClr val="dk1"/>
                </a:solidFill>
                <a:latin typeface="Philosopher" panose="00000500000000000000"/>
                <a:ea typeface="Philosopher" panose="00000500000000000000"/>
                <a:cs typeface="Philosopher" panose="00000500000000000000"/>
                <a:sym typeface="Philosopher" panose="00000500000000000000"/>
              </a:rPr>
              <a:t>DS PROJECT</a:t>
            </a:r>
            <a:endParaRPr lang="en-US"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203" name="Google Shape;203;p32"/>
          <p:cNvSpPr/>
          <p:nvPr/>
        </p:nvSpPr>
        <p:spPr>
          <a:xfrm rot="-5400000">
            <a:off x="7991718" y="2561843"/>
            <a:ext cx="1428039" cy="19774"/>
          </a:xfrm>
          <a:custGeom>
            <a:avLst/>
            <a:gdLst/>
            <a:ahLst/>
            <a:cxnLst/>
            <a:rect l="l" t="t" r="r" b="b"/>
            <a:pathLst>
              <a:path w="41921" h="2087" extrusionOk="0">
                <a:moveTo>
                  <a:pt x="0" y="2087"/>
                </a:moveTo>
                <a:cubicBezTo>
                  <a:pt x="7367" y="-19"/>
                  <a:pt x="15231" y="6"/>
                  <a:pt x="22893" y="6"/>
                </a:cubicBezTo>
                <a:cubicBezTo>
                  <a:pt x="23692" y="6"/>
                  <a:pt x="21272" y="50"/>
                  <a:pt x="20514" y="303"/>
                </a:cubicBezTo>
                <a:cubicBezTo>
                  <a:pt x="18613" y="937"/>
                  <a:pt x="16540" y="836"/>
                  <a:pt x="14568" y="1195"/>
                </a:cubicBezTo>
                <a:cubicBezTo>
                  <a:pt x="13382" y="1411"/>
                  <a:pt x="9794" y="1790"/>
                  <a:pt x="11000" y="1790"/>
                </a:cubicBezTo>
                <a:cubicBezTo>
                  <a:pt x="21307" y="1790"/>
                  <a:pt x="31614" y="1790"/>
                  <a:pt x="41921" y="1790"/>
                </a:cubicBezTo>
              </a:path>
            </a:pathLst>
          </a:custGeom>
          <a:noFill/>
          <a:ln w="9525" cap="flat" cmpd="sng">
            <a:solidFill>
              <a:srgbClr val="000000"/>
            </a:solidFill>
            <a:prstDash val="solid"/>
            <a:round/>
            <a:headEnd type="none" w="med" len="med"/>
            <a:tailEnd type="none" w="med" len="med"/>
          </a:ln>
        </p:spPr>
      </p:sp>
      <p:sp>
        <p:nvSpPr>
          <p:cNvPr id="202" name="Google Shape;202;p32"/>
          <p:cNvSpPr/>
          <p:nvPr/>
        </p:nvSpPr>
        <p:spPr>
          <a:xfrm>
            <a:off x="8357337" y="285625"/>
            <a:ext cx="338518" cy="551200"/>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8" name="Shape 408"/>
        <p:cNvGrpSpPr/>
        <p:nvPr/>
      </p:nvGrpSpPr>
      <p:grpSpPr>
        <a:xfrm>
          <a:off x="0" y="0"/>
          <a:ext cx="0" cy="0"/>
          <a:chOff x="0" y="0"/>
          <a:chExt cx="0" cy="0"/>
        </a:xfrm>
      </p:grpSpPr>
      <p:sp>
        <p:nvSpPr>
          <p:cNvPr id="409" name="Google Shape;409;p42"/>
          <p:cNvSpPr/>
          <p:nvPr/>
        </p:nvSpPr>
        <p:spPr>
          <a:xfrm>
            <a:off x="1207800" y="2223375"/>
            <a:ext cx="866700" cy="866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42"/>
          <p:cNvSpPr/>
          <p:nvPr/>
        </p:nvSpPr>
        <p:spPr>
          <a:xfrm>
            <a:off x="3161748" y="2223375"/>
            <a:ext cx="866700" cy="866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42"/>
          <p:cNvSpPr/>
          <p:nvPr/>
        </p:nvSpPr>
        <p:spPr>
          <a:xfrm>
            <a:off x="5115697" y="2223375"/>
            <a:ext cx="866700" cy="866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42"/>
          <p:cNvSpPr/>
          <p:nvPr/>
        </p:nvSpPr>
        <p:spPr>
          <a:xfrm>
            <a:off x="7069645" y="2223375"/>
            <a:ext cx="866700" cy="866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42"/>
          <p:cNvSpPr txBox="1"/>
          <p:nvPr>
            <p:ph type="title"/>
          </p:nvPr>
        </p:nvSpPr>
        <p:spPr>
          <a:xfrm>
            <a:off x="2908935" y="555625"/>
            <a:ext cx="3887470" cy="564515"/>
          </a:xfrm>
          <a:prstGeom prst="rect">
            <a:avLst/>
          </a:prstGeom>
          <a:ln w="9525" cap="flat" cmpd="sng" algn="ctr">
            <a:solidFill>
              <a:schemeClr val="accent1"/>
            </a:solidFill>
            <a:prstDash val="dash"/>
          </a:ln>
        </p:spPr>
        <p:style>
          <a:lnRef idx="0">
            <a:schemeClr val="accent1"/>
          </a:lnRef>
          <a:fillRef idx="0">
            <a:srgbClr val="FFFFFF"/>
          </a:fillRef>
          <a:effectRef idx="0">
            <a:srgbClr val="FFFFFF"/>
          </a:effectRef>
          <a:fontRef idx="minor">
            <a:schemeClr val="dk1"/>
          </a:fontRef>
        </p:style>
        <p:txBody>
          <a:bodyPr spcFirstLastPara="1" wrap="square" lIns="54000" tIns="91425" rIns="54000" bIns="91425" anchor="ctr" anchorCtr="0">
            <a:noAutofit/>
          </a:bodyPr>
          <a:lstStyle/>
          <a:p>
            <a:pPr marL="0" lvl="0" indent="0" algn="ctr" rtl="0">
              <a:spcBef>
                <a:spcPts val="0"/>
              </a:spcBef>
              <a:spcAft>
                <a:spcPts val="0"/>
              </a:spcAft>
              <a:buNone/>
            </a:pPr>
            <a:r>
              <a:rPr lang="en-US">
                <a:solidFill>
                  <a:schemeClr val="dk1"/>
                </a:solidFill>
              </a:rPr>
              <a:t>FUNCTIONS</a:t>
            </a:r>
            <a:endParaRPr lang="en-US">
              <a:solidFill>
                <a:schemeClr val="dk1"/>
              </a:solidFill>
            </a:endParaRPr>
          </a:p>
        </p:txBody>
      </p:sp>
      <p:sp>
        <p:nvSpPr>
          <p:cNvPr id="414" name="Google Shape;414;p42"/>
          <p:cNvSpPr txBox="1"/>
          <p:nvPr/>
        </p:nvSpPr>
        <p:spPr>
          <a:xfrm>
            <a:off x="720000" y="3677500"/>
            <a:ext cx="1842300" cy="52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Dosis"/>
              <a:ea typeface="Dosis"/>
              <a:cs typeface="Dosis"/>
              <a:sym typeface="Dosis"/>
            </a:endParaRPr>
          </a:p>
        </p:txBody>
      </p:sp>
      <p:sp>
        <p:nvSpPr>
          <p:cNvPr id="415" name="Google Shape;415;p42"/>
          <p:cNvSpPr txBox="1"/>
          <p:nvPr/>
        </p:nvSpPr>
        <p:spPr>
          <a:xfrm>
            <a:off x="2673948" y="3677500"/>
            <a:ext cx="1842300" cy="521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a:solidFill>
                <a:schemeClr val="dk1"/>
              </a:solidFill>
              <a:latin typeface="Dosis"/>
              <a:ea typeface="Dosis"/>
              <a:cs typeface="Dosis"/>
              <a:sym typeface="Dosis"/>
            </a:endParaRPr>
          </a:p>
        </p:txBody>
      </p:sp>
      <p:sp>
        <p:nvSpPr>
          <p:cNvPr id="416" name="Google Shape;416;p42"/>
          <p:cNvSpPr txBox="1"/>
          <p:nvPr/>
        </p:nvSpPr>
        <p:spPr>
          <a:xfrm>
            <a:off x="720000" y="3239575"/>
            <a:ext cx="1842300" cy="351900"/>
          </a:xfrm>
          <a:prstGeom prst="rect">
            <a:avLst/>
          </a:prstGeom>
        </p:spPr>
        <p:style>
          <a:lnRef idx="3">
            <a:schemeClr val="accent1"/>
          </a:lnRef>
          <a:fillRef idx="0">
            <a:srgbClr val="FFFFFF"/>
          </a:fillRef>
          <a:effectRef idx="0">
            <a:srgbClr val="FFFFFF"/>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sz="2000">
                <a:solidFill>
                  <a:schemeClr val="dk1"/>
                </a:solidFill>
                <a:latin typeface="Philosopher" panose="00000500000000000000"/>
                <a:ea typeface="Philosopher" panose="00000500000000000000"/>
                <a:cs typeface="Philosopher" panose="00000500000000000000"/>
                <a:sym typeface="Philosopher" panose="00000500000000000000"/>
              </a:rPr>
              <a:t>CHECK-IN</a:t>
            </a:r>
            <a:endParaRPr lang="en-US" sz="20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417" name="Google Shape;417;p42"/>
          <p:cNvSpPr txBox="1"/>
          <p:nvPr/>
        </p:nvSpPr>
        <p:spPr>
          <a:xfrm>
            <a:off x="2673948" y="3239575"/>
            <a:ext cx="1842300" cy="351900"/>
          </a:xfrm>
          <a:prstGeom prst="rect">
            <a:avLst/>
          </a:prstGeom>
        </p:spPr>
        <p:style>
          <a:lnRef idx="3">
            <a:schemeClr val="accent1"/>
          </a:lnRef>
          <a:fillRef idx="0">
            <a:srgbClr val="FFFFFF"/>
          </a:fillRef>
          <a:effectRef idx="0">
            <a:srgbClr val="FFFFFF"/>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sz="2000">
                <a:solidFill>
                  <a:schemeClr val="dk1"/>
                </a:solidFill>
                <a:latin typeface="Philosopher" panose="00000500000000000000"/>
                <a:ea typeface="Philosopher" panose="00000500000000000000"/>
                <a:cs typeface="Philosopher" panose="00000500000000000000"/>
                <a:sym typeface="Philosopher" panose="00000500000000000000"/>
              </a:rPr>
              <a:t>CHECK-OUT</a:t>
            </a:r>
            <a:endParaRPr lang="en-US" sz="20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418" name="Google Shape;418;p42"/>
          <p:cNvSpPr txBox="1"/>
          <p:nvPr/>
        </p:nvSpPr>
        <p:spPr>
          <a:xfrm>
            <a:off x="4627897" y="3677500"/>
            <a:ext cx="1842300" cy="52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Dosis"/>
              <a:ea typeface="Dosis"/>
              <a:cs typeface="Dosis"/>
              <a:sym typeface="Dosis"/>
            </a:endParaRPr>
          </a:p>
        </p:txBody>
      </p:sp>
      <p:sp>
        <p:nvSpPr>
          <p:cNvPr id="419" name="Google Shape;419;p42"/>
          <p:cNvSpPr txBox="1"/>
          <p:nvPr/>
        </p:nvSpPr>
        <p:spPr>
          <a:xfrm>
            <a:off x="6581845" y="3677500"/>
            <a:ext cx="1842300" cy="52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Dosis"/>
              <a:ea typeface="Dosis"/>
              <a:cs typeface="Dosis"/>
              <a:sym typeface="Dosis"/>
            </a:endParaRPr>
          </a:p>
        </p:txBody>
      </p:sp>
      <p:sp>
        <p:nvSpPr>
          <p:cNvPr id="420" name="Google Shape;420;p42"/>
          <p:cNvSpPr txBox="1"/>
          <p:nvPr/>
        </p:nvSpPr>
        <p:spPr>
          <a:xfrm>
            <a:off x="4627880" y="3145790"/>
            <a:ext cx="1842135" cy="607695"/>
          </a:xfrm>
          <a:prstGeom prst="rect">
            <a:avLst/>
          </a:prstGeom>
        </p:spPr>
        <p:style>
          <a:lnRef idx="3">
            <a:schemeClr val="accent1"/>
          </a:lnRef>
          <a:fillRef idx="0">
            <a:srgbClr val="FFFFFF"/>
          </a:fillRef>
          <a:effectRef idx="0">
            <a:srgbClr val="FFFFFF"/>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sz="2000">
                <a:solidFill>
                  <a:schemeClr val="dk1"/>
                </a:solidFill>
                <a:latin typeface="Philosopher" panose="00000500000000000000"/>
                <a:ea typeface="Philosopher" panose="00000500000000000000"/>
                <a:cs typeface="Philosopher" panose="00000500000000000000"/>
                <a:sym typeface="Philosopher" panose="00000500000000000000"/>
              </a:rPr>
              <a:t>AVAILABLE ROOMS</a:t>
            </a:r>
            <a:endParaRPr lang="en-US" sz="20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421" name="Google Shape;421;p42"/>
          <p:cNvSpPr txBox="1"/>
          <p:nvPr/>
        </p:nvSpPr>
        <p:spPr>
          <a:xfrm>
            <a:off x="6581775" y="3161030"/>
            <a:ext cx="1842135" cy="592455"/>
          </a:xfrm>
          <a:prstGeom prst="rect">
            <a:avLst/>
          </a:prstGeom>
        </p:spPr>
        <p:style>
          <a:lnRef idx="3">
            <a:schemeClr val="accent1"/>
          </a:lnRef>
          <a:fillRef idx="0">
            <a:srgbClr val="FFFFFF"/>
          </a:fillRef>
          <a:effectRef idx="0">
            <a:srgbClr val="FFFFFF"/>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sz="2000">
                <a:solidFill>
                  <a:schemeClr val="dk1"/>
                </a:solidFill>
                <a:latin typeface="Philosopher" panose="00000500000000000000"/>
                <a:ea typeface="Philosopher" panose="00000500000000000000"/>
                <a:cs typeface="Philosopher" panose="00000500000000000000"/>
                <a:sym typeface="Philosopher" panose="00000500000000000000"/>
              </a:rPr>
              <a:t>OCCUPIED ROOMS</a:t>
            </a:r>
            <a:endParaRPr lang="en-US" sz="2000">
              <a:solidFill>
                <a:schemeClr val="dk1"/>
              </a:solidFill>
              <a:latin typeface="Philosopher" panose="00000500000000000000"/>
              <a:ea typeface="Philosopher" panose="00000500000000000000"/>
              <a:cs typeface="Philosopher" panose="00000500000000000000"/>
              <a:sym typeface="Philosopher" panose="00000500000000000000"/>
            </a:endParaRPr>
          </a:p>
        </p:txBody>
      </p:sp>
      <p:cxnSp>
        <p:nvCxnSpPr>
          <p:cNvPr id="423" name="Google Shape;423;p42"/>
          <p:cNvCxnSpPr>
            <a:stCxn id="409" idx="6"/>
            <a:endCxn id="410" idx="2"/>
          </p:cNvCxnSpPr>
          <p:nvPr/>
        </p:nvCxnSpPr>
        <p:spPr>
          <a:xfrm>
            <a:off x="2074500" y="2656725"/>
            <a:ext cx="1087200" cy="0"/>
          </a:xfrm>
          <a:prstGeom prst="straightConnector1">
            <a:avLst/>
          </a:prstGeom>
          <a:noFill/>
          <a:ln w="9525" cap="flat" cmpd="sng">
            <a:solidFill>
              <a:schemeClr val="dk1"/>
            </a:solidFill>
            <a:prstDash val="solid"/>
            <a:round/>
            <a:headEnd type="none" w="med" len="med"/>
            <a:tailEnd type="none" w="med" len="med"/>
          </a:ln>
        </p:spPr>
      </p:cxnSp>
      <p:cxnSp>
        <p:nvCxnSpPr>
          <p:cNvPr id="424" name="Google Shape;424;p42"/>
          <p:cNvCxnSpPr>
            <a:stCxn id="410" idx="6"/>
            <a:endCxn id="411" idx="2"/>
          </p:cNvCxnSpPr>
          <p:nvPr/>
        </p:nvCxnSpPr>
        <p:spPr>
          <a:xfrm>
            <a:off x="4028448" y="2656725"/>
            <a:ext cx="1087200" cy="0"/>
          </a:xfrm>
          <a:prstGeom prst="straightConnector1">
            <a:avLst/>
          </a:prstGeom>
          <a:noFill/>
          <a:ln w="9525" cap="flat" cmpd="sng">
            <a:solidFill>
              <a:schemeClr val="dk1"/>
            </a:solidFill>
            <a:prstDash val="solid"/>
            <a:round/>
            <a:headEnd type="none" w="med" len="med"/>
            <a:tailEnd type="none" w="med" len="med"/>
          </a:ln>
        </p:spPr>
      </p:cxnSp>
      <p:cxnSp>
        <p:nvCxnSpPr>
          <p:cNvPr id="425" name="Google Shape;425;p42"/>
          <p:cNvCxnSpPr>
            <a:stCxn id="411" idx="6"/>
            <a:endCxn id="412" idx="2"/>
          </p:cNvCxnSpPr>
          <p:nvPr/>
        </p:nvCxnSpPr>
        <p:spPr>
          <a:xfrm>
            <a:off x="5982397" y="2656725"/>
            <a:ext cx="1087200" cy="0"/>
          </a:xfrm>
          <a:prstGeom prst="straightConnector1">
            <a:avLst/>
          </a:prstGeom>
          <a:noFill/>
          <a:ln w="9525" cap="flat" cmpd="sng">
            <a:solidFill>
              <a:schemeClr val="dk1"/>
            </a:solidFill>
            <a:prstDash val="solid"/>
            <a:round/>
            <a:headEnd type="none" w="med" len="med"/>
            <a:tailEnd type="none" w="med" len="med"/>
          </a:ln>
        </p:spPr>
      </p:cxnSp>
      <p:sp>
        <p:nvSpPr>
          <p:cNvPr id="427" name="Google Shape;427;p42"/>
          <p:cNvSpPr txBox="1"/>
          <p:nvPr/>
        </p:nvSpPr>
        <p:spPr>
          <a:xfrm>
            <a:off x="1207800" y="1566038"/>
            <a:ext cx="866700" cy="35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chemeClr val="dk1"/>
                </a:solidFill>
                <a:latin typeface="Philosopher" panose="00000500000000000000"/>
                <a:ea typeface="Philosopher" panose="00000500000000000000"/>
                <a:cs typeface="Philosopher" panose="00000500000000000000"/>
                <a:sym typeface="Philosopher" panose="00000500000000000000"/>
              </a:rPr>
              <a:t>01</a:t>
            </a:r>
            <a:endParaRPr sz="20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428" name="Google Shape;428;p42"/>
          <p:cNvSpPr txBox="1"/>
          <p:nvPr/>
        </p:nvSpPr>
        <p:spPr>
          <a:xfrm>
            <a:off x="3161746" y="1566038"/>
            <a:ext cx="866700" cy="35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chemeClr val="dk1"/>
                </a:solidFill>
                <a:latin typeface="Philosopher" panose="00000500000000000000"/>
                <a:ea typeface="Philosopher" panose="00000500000000000000"/>
                <a:cs typeface="Philosopher" panose="00000500000000000000"/>
                <a:sym typeface="Philosopher" panose="00000500000000000000"/>
              </a:rPr>
              <a:t>02</a:t>
            </a:r>
            <a:endParaRPr sz="20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429" name="Google Shape;429;p42"/>
          <p:cNvSpPr txBox="1"/>
          <p:nvPr/>
        </p:nvSpPr>
        <p:spPr>
          <a:xfrm>
            <a:off x="5115693" y="1566038"/>
            <a:ext cx="866700" cy="35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chemeClr val="dk1"/>
                </a:solidFill>
                <a:latin typeface="Philosopher" panose="00000500000000000000"/>
                <a:ea typeface="Philosopher" panose="00000500000000000000"/>
                <a:cs typeface="Philosopher" panose="00000500000000000000"/>
                <a:sym typeface="Philosopher" panose="00000500000000000000"/>
              </a:rPr>
              <a:t>03</a:t>
            </a:r>
            <a:endParaRPr sz="20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430" name="Google Shape;430;p42"/>
          <p:cNvSpPr txBox="1"/>
          <p:nvPr/>
        </p:nvSpPr>
        <p:spPr>
          <a:xfrm>
            <a:off x="7069639" y="1566038"/>
            <a:ext cx="866700" cy="35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chemeClr val="dk1"/>
                </a:solidFill>
                <a:latin typeface="Philosopher" panose="00000500000000000000"/>
                <a:ea typeface="Philosopher" panose="00000500000000000000"/>
                <a:cs typeface="Philosopher" panose="00000500000000000000"/>
                <a:sym typeface="Philosopher" panose="00000500000000000000"/>
              </a:rPr>
              <a:t>04</a:t>
            </a:r>
            <a:endParaRPr sz="2000">
              <a:solidFill>
                <a:schemeClr val="dk1"/>
              </a:solidFill>
              <a:latin typeface="Philosopher" panose="00000500000000000000"/>
              <a:ea typeface="Philosopher" panose="00000500000000000000"/>
              <a:cs typeface="Philosopher" panose="00000500000000000000"/>
              <a:sym typeface="Philosopher" panose="00000500000000000000"/>
            </a:endParaRPr>
          </a:p>
        </p:txBody>
      </p:sp>
      <p:grpSp>
        <p:nvGrpSpPr>
          <p:cNvPr id="431" name="Google Shape;431;p42"/>
          <p:cNvGrpSpPr/>
          <p:nvPr/>
        </p:nvGrpSpPr>
        <p:grpSpPr>
          <a:xfrm>
            <a:off x="1407178" y="2425262"/>
            <a:ext cx="467944" cy="462925"/>
            <a:chOff x="581525" y="3254850"/>
            <a:chExt cx="297750" cy="294575"/>
          </a:xfrm>
        </p:grpSpPr>
        <p:sp>
          <p:nvSpPr>
            <p:cNvPr id="432" name="Google Shape;432;p42"/>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42"/>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42"/>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1" name="Google Shape;441;p42"/>
          <p:cNvGrpSpPr/>
          <p:nvPr/>
        </p:nvGrpSpPr>
        <p:grpSpPr>
          <a:xfrm>
            <a:off x="5315082" y="2424324"/>
            <a:ext cx="467944" cy="464802"/>
            <a:chOff x="946175" y="3619500"/>
            <a:chExt cx="296975" cy="293825"/>
          </a:xfrm>
        </p:grpSpPr>
        <p:sp>
          <p:nvSpPr>
            <p:cNvPr id="442" name="Google Shape;442;p42"/>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42"/>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42"/>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42"/>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42"/>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42"/>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48" name="Google Shape;448;p42"/>
          <p:cNvSpPr/>
          <p:nvPr/>
        </p:nvSpPr>
        <p:spPr>
          <a:xfrm>
            <a:off x="7269039" y="2422772"/>
            <a:ext cx="467913" cy="467906"/>
          </a:xfrm>
          <a:custGeom>
            <a:avLst/>
            <a:gdLst/>
            <a:ahLst/>
            <a:cxnLst/>
            <a:rect l="l" t="t" r="r" b="b"/>
            <a:pathLst>
              <a:path w="11784" h="11752" extrusionOk="0">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42"/>
          <p:cNvSpPr/>
          <p:nvPr/>
        </p:nvSpPr>
        <p:spPr>
          <a:xfrm>
            <a:off x="1207803" y="2233840"/>
            <a:ext cx="866694" cy="845769"/>
          </a:xfrm>
          <a:custGeom>
            <a:avLst/>
            <a:gdLst/>
            <a:ahLst/>
            <a:cxnLst/>
            <a:rect l="l" t="t" r="r" b="b"/>
            <a:pathLst>
              <a:path w="9631" h="9399" extrusionOk="0">
                <a:moveTo>
                  <a:pt x="9007" y="2417"/>
                </a:moveTo>
                <a:cubicBezTo>
                  <a:pt x="7926" y="254"/>
                  <a:pt x="3926" y="-702"/>
                  <a:pt x="1958" y="703"/>
                </a:cubicBezTo>
                <a:cubicBezTo>
                  <a:pt x="-30" y="2123"/>
                  <a:pt x="-606" y="5955"/>
                  <a:pt x="815" y="7942"/>
                </a:cubicBezTo>
                <a:cubicBezTo>
                  <a:pt x="2256" y="9957"/>
                  <a:pt x="6364" y="9745"/>
                  <a:pt x="8245" y="8132"/>
                </a:cubicBezTo>
                <a:cubicBezTo>
                  <a:pt x="9839" y="6766"/>
                  <a:pt x="10110" y="3330"/>
                  <a:pt x="8626" y="1846"/>
                </a:cubicBezTo>
              </a:path>
            </a:pathLst>
          </a:custGeom>
          <a:noFill/>
          <a:ln w="9525" cap="flat" cmpd="sng">
            <a:solidFill>
              <a:schemeClr val="dk1"/>
            </a:solidFill>
            <a:prstDash val="solid"/>
            <a:round/>
            <a:headEnd type="none" w="med" len="med"/>
            <a:tailEnd type="none" w="med" len="med"/>
          </a:ln>
        </p:spPr>
      </p:sp>
      <p:sp>
        <p:nvSpPr>
          <p:cNvPr id="450" name="Google Shape;450;p42"/>
          <p:cNvSpPr/>
          <p:nvPr/>
        </p:nvSpPr>
        <p:spPr>
          <a:xfrm>
            <a:off x="3161752" y="2233840"/>
            <a:ext cx="866694" cy="845769"/>
          </a:xfrm>
          <a:custGeom>
            <a:avLst/>
            <a:gdLst/>
            <a:ahLst/>
            <a:cxnLst/>
            <a:rect l="l" t="t" r="r" b="b"/>
            <a:pathLst>
              <a:path w="9631" h="9399" extrusionOk="0">
                <a:moveTo>
                  <a:pt x="9007" y="2417"/>
                </a:moveTo>
                <a:cubicBezTo>
                  <a:pt x="7926" y="254"/>
                  <a:pt x="3926" y="-702"/>
                  <a:pt x="1958" y="703"/>
                </a:cubicBezTo>
                <a:cubicBezTo>
                  <a:pt x="-30" y="2123"/>
                  <a:pt x="-606" y="5955"/>
                  <a:pt x="815" y="7942"/>
                </a:cubicBezTo>
                <a:cubicBezTo>
                  <a:pt x="2256" y="9957"/>
                  <a:pt x="6364" y="9745"/>
                  <a:pt x="8245" y="8132"/>
                </a:cubicBezTo>
                <a:cubicBezTo>
                  <a:pt x="9839" y="6766"/>
                  <a:pt x="10110" y="3330"/>
                  <a:pt x="8626" y="1846"/>
                </a:cubicBezTo>
              </a:path>
            </a:pathLst>
          </a:custGeom>
          <a:noFill/>
          <a:ln w="9525" cap="flat" cmpd="sng">
            <a:solidFill>
              <a:schemeClr val="dk1"/>
            </a:solidFill>
            <a:prstDash val="solid"/>
            <a:round/>
            <a:headEnd type="none" w="med" len="med"/>
            <a:tailEnd type="none" w="med" len="med"/>
          </a:ln>
        </p:spPr>
      </p:sp>
      <p:sp>
        <p:nvSpPr>
          <p:cNvPr id="451" name="Google Shape;451;p42"/>
          <p:cNvSpPr/>
          <p:nvPr/>
        </p:nvSpPr>
        <p:spPr>
          <a:xfrm>
            <a:off x="5115700" y="2233840"/>
            <a:ext cx="866694" cy="845769"/>
          </a:xfrm>
          <a:custGeom>
            <a:avLst/>
            <a:gdLst/>
            <a:ahLst/>
            <a:cxnLst/>
            <a:rect l="l" t="t" r="r" b="b"/>
            <a:pathLst>
              <a:path w="9631" h="9399" extrusionOk="0">
                <a:moveTo>
                  <a:pt x="9007" y="2417"/>
                </a:moveTo>
                <a:cubicBezTo>
                  <a:pt x="7926" y="254"/>
                  <a:pt x="3926" y="-702"/>
                  <a:pt x="1958" y="703"/>
                </a:cubicBezTo>
                <a:cubicBezTo>
                  <a:pt x="-30" y="2123"/>
                  <a:pt x="-606" y="5955"/>
                  <a:pt x="815" y="7942"/>
                </a:cubicBezTo>
                <a:cubicBezTo>
                  <a:pt x="2256" y="9957"/>
                  <a:pt x="6364" y="9745"/>
                  <a:pt x="8245" y="8132"/>
                </a:cubicBezTo>
                <a:cubicBezTo>
                  <a:pt x="9839" y="6766"/>
                  <a:pt x="10110" y="3330"/>
                  <a:pt x="8626" y="1846"/>
                </a:cubicBezTo>
              </a:path>
            </a:pathLst>
          </a:custGeom>
          <a:noFill/>
          <a:ln w="9525" cap="flat" cmpd="sng">
            <a:solidFill>
              <a:schemeClr val="dk1"/>
            </a:solidFill>
            <a:prstDash val="solid"/>
            <a:round/>
            <a:headEnd type="none" w="med" len="med"/>
            <a:tailEnd type="none" w="med" len="med"/>
          </a:ln>
        </p:spPr>
      </p:sp>
      <p:sp>
        <p:nvSpPr>
          <p:cNvPr id="452" name="Google Shape;452;p42"/>
          <p:cNvSpPr/>
          <p:nvPr/>
        </p:nvSpPr>
        <p:spPr>
          <a:xfrm>
            <a:off x="7069649" y="2233840"/>
            <a:ext cx="866694" cy="845769"/>
          </a:xfrm>
          <a:custGeom>
            <a:avLst/>
            <a:gdLst/>
            <a:ahLst/>
            <a:cxnLst/>
            <a:rect l="l" t="t" r="r" b="b"/>
            <a:pathLst>
              <a:path w="9631" h="9399" extrusionOk="0">
                <a:moveTo>
                  <a:pt x="9007" y="2417"/>
                </a:moveTo>
                <a:cubicBezTo>
                  <a:pt x="7926" y="254"/>
                  <a:pt x="3926" y="-702"/>
                  <a:pt x="1958" y="703"/>
                </a:cubicBezTo>
                <a:cubicBezTo>
                  <a:pt x="-30" y="2123"/>
                  <a:pt x="-606" y="5955"/>
                  <a:pt x="815" y="7942"/>
                </a:cubicBezTo>
                <a:cubicBezTo>
                  <a:pt x="2256" y="9957"/>
                  <a:pt x="6364" y="9745"/>
                  <a:pt x="8245" y="8132"/>
                </a:cubicBezTo>
                <a:cubicBezTo>
                  <a:pt x="9839" y="6766"/>
                  <a:pt x="10110" y="3330"/>
                  <a:pt x="8626" y="1846"/>
                </a:cubicBezTo>
              </a:path>
            </a:pathLst>
          </a:custGeom>
          <a:noFill/>
          <a:ln w="9525" cap="flat" cmpd="sng">
            <a:solidFill>
              <a:schemeClr val="dk1"/>
            </a:solidFill>
            <a:prstDash val="solid"/>
            <a:round/>
            <a:headEnd type="none" w="med" len="med"/>
            <a:tailEnd type="none" w="med" len="med"/>
          </a:ln>
        </p:spPr>
      </p:sp>
      <p:sp>
        <p:nvSpPr>
          <p:cNvPr id="453" name="Google Shape;453;p42"/>
          <p:cNvSpPr/>
          <p:nvPr/>
        </p:nvSpPr>
        <p:spPr>
          <a:xfrm>
            <a:off x="1411841" y="1502574"/>
            <a:ext cx="460817" cy="478827"/>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454" name="Google Shape;454;p42"/>
          <p:cNvSpPr/>
          <p:nvPr/>
        </p:nvSpPr>
        <p:spPr>
          <a:xfrm>
            <a:off x="3361725" y="1502574"/>
            <a:ext cx="460817" cy="478827"/>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455" name="Google Shape;455;p42"/>
          <p:cNvSpPr/>
          <p:nvPr/>
        </p:nvSpPr>
        <p:spPr>
          <a:xfrm>
            <a:off x="5311608" y="1502574"/>
            <a:ext cx="460817" cy="478827"/>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456" name="Google Shape;456;p42"/>
          <p:cNvSpPr/>
          <p:nvPr/>
        </p:nvSpPr>
        <p:spPr>
          <a:xfrm>
            <a:off x="7261491" y="1502574"/>
            <a:ext cx="460817" cy="478827"/>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grpSp>
        <p:nvGrpSpPr>
          <p:cNvPr id="460" name="Google Shape;460;p42"/>
          <p:cNvGrpSpPr/>
          <p:nvPr/>
        </p:nvGrpSpPr>
        <p:grpSpPr>
          <a:xfrm>
            <a:off x="5982530" y="668888"/>
            <a:ext cx="338524" cy="338517"/>
            <a:chOff x="437300" y="855750"/>
            <a:chExt cx="1185725" cy="1185700"/>
          </a:xfrm>
        </p:grpSpPr>
        <p:sp>
          <p:nvSpPr>
            <p:cNvPr id="461" name="Google Shape;461;p42"/>
            <p:cNvSpPr/>
            <p:nvPr/>
          </p:nvSpPr>
          <p:spPr>
            <a:xfrm>
              <a:off x="437300" y="855750"/>
              <a:ext cx="1185725" cy="1185700"/>
            </a:xfrm>
            <a:custGeom>
              <a:avLst/>
              <a:gdLst/>
              <a:ahLst/>
              <a:cxnLst/>
              <a:rect l="l" t="t" r="r" b="b"/>
              <a:pathLst>
                <a:path w="47429" h="47428" extrusionOk="0">
                  <a:moveTo>
                    <a:pt x="1" y="0"/>
                  </a:moveTo>
                  <a:lnTo>
                    <a:pt x="1" y="47428"/>
                  </a:lnTo>
                  <a:lnTo>
                    <a:pt x="47429" y="47428"/>
                  </a:lnTo>
                  <a:lnTo>
                    <a:pt x="47429" y="0"/>
                  </a:lnTo>
                  <a:close/>
                </a:path>
              </a:pathLst>
            </a:custGeom>
            <a:solidFill>
              <a:srgbClr val="B96B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42"/>
            <p:cNvSpPr/>
            <p:nvPr/>
          </p:nvSpPr>
          <p:spPr>
            <a:xfrm>
              <a:off x="437300" y="855750"/>
              <a:ext cx="1185725" cy="1185700"/>
            </a:xfrm>
            <a:custGeom>
              <a:avLst/>
              <a:gdLst/>
              <a:ahLst/>
              <a:cxnLst/>
              <a:rect l="l" t="t" r="r" b="b"/>
              <a:pathLst>
                <a:path w="47429" h="47428" extrusionOk="0">
                  <a:moveTo>
                    <a:pt x="1" y="0"/>
                  </a:moveTo>
                  <a:lnTo>
                    <a:pt x="1" y="47428"/>
                  </a:lnTo>
                  <a:lnTo>
                    <a:pt x="4742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3" name="Google Shape;463;p42"/>
          <p:cNvGrpSpPr/>
          <p:nvPr/>
        </p:nvGrpSpPr>
        <p:grpSpPr>
          <a:xfrm rot="5400000">
            <a:off x="1615376" y="3909156"/>
            <a:ext cx="150750" cy="1438109"/>
            <a:chOff x="8500760" y="1847641"/>
            <a:chExt cx="150750" cy="1438109"/>
          </a:xfrm>
        </p:grpSpPr>
        <p:sp>
          <p:nvSpPr>
            <p:cNvPr id="464" name="Google Shape;464;p42"/>
            <p:cNvSpPr/>
            <p:nvPr/>
          </p:nvSpPr>
          <p:spPr>
            <a:xfrm rot="-5400000">
              <a:off x="7862116" y="2561843"/>
              <a:ext cx="1428039" cy="19774"/>
            </a:xfrm>
            <a:custGeom>
              <a:avLst/>
              <a:gdLst/>
              <a:ahLst/>
              <a:cxnLst/>
              <a:rect l="l" t="t" r="r" b="b"/>
              <a:pathLst>
                <a:path w="41921" h="2087" extrusionOk="0">
                  <a:moveTo>
                    <a:pt x="0" y="2087"/>
                  </a:moveTo>
                  <a:cubicBezTo>
                    <a:pt x="7367" y="-19"/>
                    <a:pt x="15231" y="6"/>
                    <a:pt x="22893" y="6"/>
                  </a:cubicBezTo>
                  <a:cubicBezTo>
                    <a:pt x="23692" y="6"/>
                    <a:pt x="21272" y="50"/>
                    <a:pt x="20514" y="303"/>
                  </a:cubicBezTo>
                  <a:cubicBezTo>
                    <a:pt x="18613" y="937"/>
                    <a:pt x="16540" y="836"/>
                    <a:pt x="14568" y="1195"/>
                  </a:cubicBezTo>
                  <a:cubicBezTo>
                    <a:pt x="13382" y="1411"/>
                    <a:pt x="9794" y="1790"/>
                    <a:pt x="11000" y="1790"/>
                  </a:cubicBezTo>
                  <a:cubicBezTo>
                    <a:pt x="21307" y="1790"/>
                    <a:pt x="31614" y="1790"/>
                    <a:pt x="41921" y="1790"/>
                  </a:cubicBezTo>
                </a:path>
              </a:pathLst>
            </a:custGeom>
            <a:noFill/>
            <a:ln w="9525" cap="flat" cmpd="sng">
              <a:solidFill>
                <a:srgbClr val="000000"/>
              </a:solidFill>
              <a:prstDash val="solid"/>
              <a:round/>
              <a:headEnd type="none" w="med" len="med"/>
              <a:tailEnd type="none" w="med" len="med"/>
            </a:ln>
          </p:spPr>
        </p:sp>
        <p:grpSp>
          <p:nvGrpSpPr>
            <p:cNvPr id="465" name="Google Shape;465;p42"/>
            <p:cNvGrpSpPr/>
            <p:nvPr/>
          </p:nvGrpSpPr>
          <p:grpSpPr>
            <a:xfrm>
              <a:off x="8500760" y="1847641"/>
              <a:ext cx="150750" cy="182125"/>
              <a:chOff x="-471550" y="1158800"/>
              <a:chExt cx="150750" cy="182125"/>
            </a:xfrm>
          </p:grpSpPr>
          <p:sp>
            <p:nvSpPr>
              <p:cNvPr id="466" name="Google Shape;466;p42"/>
              <p:cNvSpPr/>
              <p:nvPr/>
            </p:nvSpPr>
            <p:spPr>
              <a:xfrm>
                <a:off x="-471550" y="1158800"/>
                <a:ext cx="75375" cy="182125"/>
              </a:xfrm>
              <a:custGeom>
                <a:avLst/>
                <a:gdLst/>
                <a:ahLst/>
                <a:cxnLst/>
                <a:rect l="l" t="t" r="r" b="b"/>
                <a:pathLst>
                  <a:path w="3015" h="7285" extrusionOk="0">
                    <a:moveTo>
                      <a:pt x="0" y="7285"/>
                    </a:moveTo>
                    <a:cubicBezTo>
                      <a:pt x="1176" y="4935"/>
                      <a:pt x="1838" y="2350"/>
                      <a:pt x="3015" y="0"/>
                    </a:cubicBezTo>
                  </a:path>
                </a:pathLst>
              </a:custGeom>
              <a:noFill/>
              <a:ln w="9525" cap="flat" cmpd="sng">
                <a:solidFill>
                  <a:schemeClr val="dk1"/>
                </a:solidFill>
                <a:prstDash val="solid"/>
                <a:round/>
                <a:headEnd type="none" w="med" len="med"/>
                <a:tailEnd type="none" w="med" len="med"/>
              </a:ln>
            </p:spPr>
          </p:sp>
          <p:sp>
            <p:nvSpPr>
              <p:cNvPr id="467" name="Google Shape;467;p42"/>
              <p:cNvSpPr/>
              <p:nvPr/>
            </p:nvSpPr>
            <p:spPr>
              <a:xfrm flipH="1">
                <a:off x="-396175" y="1158800"/>
                <a:ext cx="75375" cy="182125"/>
              </a:xfrm>
              <a:custGeom>
                <a:avLst/>
                <a:gdLst/>
                <a:ahLst/>
                <a:cxnLst/>
                <a:rect l="l" t="t" r="r" b="b"/>
                <a:pathLst>
                  <a:path w="3015" h="7285" extrusionOk="0">
                    <a:moveTo>
                      <a:pt x="0" y="7285"/>
                    </a:moveTo>
                    <a:cubicBezTo>
                      <a:pt x="1176" y="4935"/>
                      <a:pt x="1838" y="2350"/>
                      <a:pt x="3015" y="0"/>
                    </a:cubicBezTo>
                  </a:path>
                </a:pathLst>
              </a:custGeom>
              <a:noFill/>
              <a:ln w="9525" cap="flat" cmpd="sng">
                <a:solidFill>
                  <a:schemeClr val="dk1"/>
                </a:solidFill>
                <a:prstDash val="solid"/>
                <a:round/>
                <a:headEnd type="none" w="med" len="med"/>
                <a:tailEnd type="none" w="med" len="med"/>
              </a:ln>
            </p:spPr>
          </p:sp>
        </p:grpSp>
      </p:grpSp>
      <p:grpSp>
        <p:nvGrpSpPr>
          <p:cNvPr id="8843" name="Google Shape;8843;p85"/>
          <p:cNvGrpSpPr/>
          <p:nvPr/>
        </p:nvGrpSpPr>
        <p:grpSpPr>
          <a:xfrm>
            <a:off x="3420174" y="2430696"/>
            <a:ext cx="442373" cy="420775"/>
            <a:chOff x="-6690625" y="3631325"/>
            <a:chExt cx="307225" cy="292225"/>
          </a:xfrm>
        </p:grpSpPr>
        <p:sp>
          <p:nvSpPr>
            <p:cNvPr id="8844" name="Google Shape;8844;p85"/>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p:spPr>
          <p:style>
            <a:lnRef idx="0">
              <a:srgbClr val="FFFFFF"/>
            </a:lnRef>
            <a:fillRef idx="1">
              <a:prstClr val="black"/>
            </a:fillRef>
            <a:effectRef idx="0">
              <a:srgbClr val="FFFFFF"/>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p>
          </p:txBody>
        </p:sp>
        <p:sp>
          <p:nvSpPr>
            <p:cNvPr id="8845" name="Google Shape;8845;p85"/>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p:spPr>
          <p:style>
            <a:lnRef idx="0">
              <a:srgbClr val="FFFFFF"/>
            </a:lnRef>
            <a:fillRef idx="1">
              <a:prstClr val="black"/>
            </a:fillRef>
            <a:effectRef idx="0">
              <a:srgbClr val="FFFFFF"/>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p>
          </p:txBody>
        </p:sp>
        <p:sp>
          <p:nvSpPr>
            <p:cNvPr id="8846" name="Google Shape;8846;p85"/>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p:spPr>
          <p:style>
            <a:lnRef idx="0">
              <a:srgbClr val="FFFFFF"/>
            </a:lnRef>
            <a:fillRef idx="1">
              <a:prstClr val="black"/>
            </a:fillRef>
            <a:effectRef idx="0">
              <a:srgbClr val="FFFFFF"/>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p>
          </p:txBody>
        </p:sp>
        <p:sp>
          <p:nvSpPr>
            <p:cNvPr id="8847" name="Google Shape;8847;p85"/>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p:spPr>
          <p:style>
            <a:lnRef idx="0">
              <a:srgbClr val="FFFFFF"/>
            </a:lnRef>
            <a:fillRef idx="1">
              <a:prstClr val="black"/>
            </a:fillRef>
            <a:effectRef idx="0">
              <a:srgbClr val="FFFFFF"/>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p>
          </p:txBody>
        </p:sp>
        <p:sp>
          <p:nvSpPr>
            <p:cNvPr id="8848" name="Google Shape;8848;p85"/>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p:spPr>
          <p:style>
            <a:lnRef idx="0">
              <a:srgbClr val="FFFFFF"/>
            </a:lnRef>
            <a:fillRef idx="1">
              <a:prstClr val="black"/>
            </a:fillRef>
            <a:effectRef idx="0">
              <a:srgbClr val="FFFFFF"/>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4" name="Google Shape;460;p42"/>
          <p:cNvGrpSpPr/>
          <p:nvPr/>
        </p:nvGrpSpPr>
        <p:grpSpPr>
          <a:xfrm>
            <a:off x="3361885" y="668888"/>
            <a:ext cx="338524" cy="338517"/>
            <a:chOff x="437300" y="855750"/>
            <a:chExt cx="1185725" cy="1185700"/>
          </a:xfrm>
        </p:grpSpPr>
        <p:sp>
          <p:nvSpPr>
            <p:cNvPr id="2" name="Google Shape;461;p42"/>
            <p:cNvSpPr/>
            <p:nvPr/>
          </p:nvSpPr>
          <p:spPr>
            <a:xfrm>
              <a:off x="437300" y="855750"/>
              <a:ext cx="1185725" cy="1185700"/>
            </a:xfrm>
            <a:custGeom>
              <a:avLst/>
              <a:gdLst/>
              <a:ahLst/>
              <a:cxnLst/>
              <a:rect l="l" t="t" r="r" b="b"/>
              <a:pathLst>
                <a:path w="47429" h="47428" extrusionOk="0">
                  <a:moveTo>
                    <a:pt x="1" y="0"/>
                  </a:moveTo>
                  <a:lnTo>
                    <a:pt x="1" y="47428"/>
                  </a:lnTo>
                  <a:lnTo>
                    <a:pt x="47429" y="47428"/>
                  </a:lnTo>
                  <a:lnTo>
                    <a:pt x="47429" y="0"/>
                  </a:lnTo>
                  <a:close/>
                </a:path>
              </a:pathLst>
            </a:custGeom>
            <a:solidFill>
              <a:srgbClr val="B96B1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 name="Google Shape;462;p42"/>
            <p:cNvSpPr/>
            <p:nvPr/>
          </p:nvSpPr>
          <p:spPr>
            <a:xfrm>
              <a:off x="437300" y="855750"/>
              <a:ext cx="1185725" cy="1185700"/>
            </a:xfrm>
            <a:custGeom>
              <a:avLst/>
              <a:gdLst/>
              <a:ahLst/>
              <a:cxnLst/>
              <a:rect l="l" t="t" r="r" b="b"/>
              <a:pathLst>
                <a:path w="47429" h="47428" extrusionOk="0">
                  <a:moveTo>
                    <a:pt x="1" y="0"/>
                  </a:moveTo>
                  <a:lnTo>
                    <a:pt x="1" y="47428"/>
                  </a:lnTo>
                  <a:lnTo>
                    <a:pt x="47429" y="0"/>
                  </a:lnTo>
                  <a:close/>
                </a:path>
              </a:pathLst>
            </a:cu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355" name="Google Shape;355;p40"/>
          <p:cNvSpPr txBox="1"/>
          <p:nvPr/>
        </p:nvSpPr>
        <p:spPr>
          <a:xfrm rot="-5400000">
            <a:off x="401914" y="440550"/>
            <a:ext cx="416100" cy="205200"/>
          </a:xfrm>
          <a:prstGeom prst="rect">
            <a:avLst/>
          </a:prstGeom>
          <a:noFill/>
          <a:ln>
            <a:noFill/>
          </a:ln>
        </p:spPr>
        <p:txBody>
          <a:bodyPr spcFirstLastPara="1" wrap="square" lIns="0" tIns="91425" rIns="0" bIns="91425" anchor="ctr" anchorCtr="0">
            <a:noAutofit/>
          </a:bodyPr>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202</a:t>
            </a:r>
            <a:r>
              <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rPr>
              <a:t>3</a:t>
            </a:r>
            <a:endPar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356" name="Google Shape;356;p40"/>
          <p:cNvSpPr txBox="1"/>
          <p:nvPr/>
        </p:nvSpPr>
        <p:spPr>
          <a:xfrm rot="-5400000">
            <a:off x="-264795" y="2045970"/>
            <a:ext cx="1628140" cy="459105"/>
          </a:xfrm>
          <a:prstGeom prst="rect">
            <a:avLst/>
          </a:prstGeom>
          <a:noFill/>
          <a:ln>
            <a:noFill/>
          </a:ln>
        </p:spPr>
        <p:txBody>
          <a:bodyPr spcFirstLastPara="1" wrap="square" lIns="0" tIns="91425" rIns="0" bIns="91425" anchor="ctr" anchorCtr="0">
            <a:noAutofit/>
          </a:bodyPr>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HOTEL MANAGEMENT</a:t>
            </a:r>
            <a:r>
              <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rPr>
              <a:t> SYSTEM</a:t>
            </a:r>
            <a:endPar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357" name="Google Shape;357;p40"/>
          <p:cNvSpPr txBox="1"/>
          <p:nvPr/>
        </p:nvSpPr>
        <p:spPr>
          <a:xfrm rot="-5400000">
            <a:off x="131164" y="4227000"/>
            <a:ext cx="957600" cy="205200"/>
          </a:xfrm>
          <a:prstGeom prst="rect">
            <a:avLst/>
          </a:prstGeom>
          <a:noFill/>
          <a:ln>
            <a:noFill/>
          </a:ln>
        </p:spPr>
        <p:txBody>
          <a:bodyPr spcFirstLastPara="1" wrap="square" lIns="0" tIns="91425" rIns="0" bIns="91425" anchor="ctr" anchorCtr="0">
            <a:noAutofit/>
          </a:bodyPr>
          <a:p>
            <a:pPr marL="0" lvl="0" indent="0" algn="l" rtl="0">
              <a:spcBef>
                <a:spcPts val="0"/>
              </a:spcBef>
              <a:spcAft>
                <a:spcPts val="0"/>
              </a:spcAft>
              <a:buNone/>
            </a:pPr>
            <a:r>
              <a:rPr lang="en-US" sz="1100">
                <a:solidFill>
                  <a:schemeClr val="dk1"/>
                </a:solidFill>
                <a:latin typeface="Philosopher" panose="00000500000000000000"/>
                <a:ea typeface="Philosopher" panose="00000500000000000000"/>
                <a:cs typeface="Philosopher" panose="00000500000000000000"/>
                <a:sym typeface="Philosopher" panose="00000500000000000000"/>
              </a:rPr>
              <a:t>DS PROJECT</a:t>
            </a:r>
            <a:endParaRPr lang="en-US"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358" name="Google Shape;358;p40"/>
          <p:cNvSpPr/>
          <p:nvPr/>
        </p:nvSpPr>
        <p:spPr>
          <a:xfrm>
            <a:off x="440701" y="285625"/>
            <a:ext cx="338518" cy="551200"/>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359" name="Google Shape;359;p40"/>
          <p:cNvSpPr/>
          <p:nvPr/>
        </p:nvSpPr>
        <p:spPr>
          <a:xfrm rot="-5400000" flipV="1">
            <a:off x="79375" y="2226945"/>
            <a:ext cx="1402080" cy="76200"/>
          </a:xfrm>
          <a:custGeom>
            <a:avLst/>
            <a:gdLst/>
            <a:ahLst/>
            <a:cxnLst/>
            <a:rect l="l" t="t" r="r" b="b"/>
            <a:pathLst>
              <a:path w="41921" h="2087" extrusionOk="0">
                <a:moveTo>
                  <a:pt x="0" y="2087"/>
                </a:moveTo>
                <a:cubicBezTo>
                  <a:pt x="7367" y="-19"/>
                  <a:pt x="15231" y="6"/>
                  <a:pt x="22893" y="6"/>
                </a:cubicBezTo>
                <a:cubicBezTo>
                  <a:pt x="23692" y="6"/>
                  <a:pt x="21272" y="50"/>
                  <a:pt x="20514" y="303"/>
                </a:cubicBezTo>
                <a:cubicBezTo>
                  <a:pt x="18613" y="937"/>
                  <a:pt x="16540" y="836"/>
                  <a:pt x="14568" y="1195"/>
                </a:cubicBezTo>
                <a:cubicBezTo>
                  <a:pt x="13382" y="1411"/>
                  <a:pt x="9794" y="1790"/>
                  <a:pt x="11000" y="1790"/>
                </a:cubicBezTo>
                <a:cubicBezTo>
                  <a:pt x="21307" y="1790"/>
                  <a:pt x="31614" y="1790"/>
                  <a:pt x="41921" y="1790"/>
                </a:cubicBezTo>
              </a:path>
            </a:pathLst>
          </a:custGeom>
          <a:noFill/>
          <a:ln w="9525" cap="flat" cmpd="sng">
            <a:solidFill>
              <a:srgbClr val="000000"/>
            </a:solidFill>
            <a:prstDash val="solid"/>
            <a:round/>
            <a:headEnd type="none" w="med" len="med"/>
            <a:tailEnd type="none" w="med" len="med"/>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4" name="Shape 344"/>
        <p:cNvGrpSpPr/>
        <p:nvPr/>
      </p:nvGrpSpPr>
      <p:grpSpPr>
        <a:xfrm>
          <a:off x="0" y="0"/>
          <a:ext cx="0" cy="0"/>
          <a:chOff x="0" y="0"/>
          <a:chExt cx="0" cy="0"/>
        </a:xfrm>
      </p:grpSpPr>
      <p:sp>
        <p:nvSpPr>
          <p:cNvPr id="347" name="Google Shape;347;p40"/>
          <p:cNvSpPr txBox="1"/>
          <p:nvPr>
            <p:ph type="title"/>
          </p:nvPr>
        </p:nvSpPr>
        <p:spPr>
          <a:xfrm>
            <a:off x="971550" y="-20320"/>
            <a:ext cx="5029200" cy="12426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SECTION 1</a:t>
            </a:r>
            <a:endParaRPr lang="en-GB"/>
          </a:p>
        </p:txBody>
      </p:sp>
      <p:sp>
        <p:nvSpPr>
          <p:cNvPr id="348" name="Google Shape;348;p40"/>
          <p:cNvSpPr txBox="1"/>
          <p:nvPr>
            <p:ph type="subTitle" idx="1"/>
          </p:nvPr>
        </p:nvSpPr>
        <p:spPr>
          <a:xfrm>
            <a:off x="1907540" y="1102995"/>
            <a:ext cx="3401695" cy="5365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400">
                <a:sym typeface="+mn-ea"/>
              </a:rPr>
              <a:t>ROOM CHECK-IN</a:t>
            </a:r>
            <a:endParaRPr lang="en-US" altLang="en-GB" sz="2400">
              <a:sym typeface="+mn-ea"/>
            </a:endParaRPr>
          </a:p>
        </p:txBody>
      </p:sp>
      <p:sp>
        <p:nvSpPr>
          <p:cNvPr id="349" name="Google Shape;349;p40"/>
          <p:cNvSpPr txBox="1"/>
          <p:nvPr>
            <p:ph type="title" idx="2"/>
          </p:nvPr>
        </p:nvSpPr>
        <p:spPr>
          <a:xfrm>
            <a:off x="1068705" y="417830"/>
            <a:ext cx="1167130" cy="6172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350" name="Google Shape;350;p40"/>
          <p:cNvSpPr/>
          <p:nvPr/>
        </p:nvSpPr>
        <p:spPr>
          <a:xfrm rot="6300083">
            <a:off x="1282065" y="306070"/>
            <a:ext cx="720725" cy="727710"/>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grpSp>
        <p:nvGrpSpPr>
          <p:cNvPr id="351" name="Google Shape;351;p40"/>
          <p:cNvGrpSpPr/>
          <p:nvPr/>
        </p:nvGrpSpPr>
        <p:grpSpPr>
          <a:xfrm>
            <a:off x="2444750" y="900430"/>
            <a:ext cx="2127250" cy="199390"/>
            <a:chOff x="4229100" y="-847725"/>
            <a:chExt cx="946938" cy="120300"/>
          </a:xfrm>
        </p:grpSpPr>
        <p:sp>
          <p:nvSpPr>
            <p:cNvPr id="352" name="Google Shape;352;p40"/>
            <p:cNvSpPr/>
            <p:nvPr/>
          </p:nvSpPr>
          <p:spPr>
            <a:xfrm>
              <a:off x="4229100" y="-847725"/>
              <a:ext cx="207300" cy="1203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40"/>
            <p:cNvSpPr/>
            <p:nvPr/>
          </p:nvSpPr>
          <p:spPr>
            <a:xfrm>
              <a:off x="4598919" y="-847725"/>
              <a:ext cx="207300" cy="1203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40"/>
            <p:cNvSpPr/>
            <p:nvPr/>
          </p:nvSpPr>
          <p:spPr>
            <a:xfrm>
              <a:off x="4968738" y="-847725"/>
              <a:ext cx="207300" cy="1203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5" name="Google Shape;355;p40"/>
          <p:cNvSpPr txBox="1"/>
          <p:nvPr/>
        </p:nvSpPr>
        <p:spPr>
          <a:xfrm rot="-5400000">
            <a:off x="401914" y="440550"/>
            <a:ext cx="4161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202</a:t>
            </a:r>
            <a:r>
              <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rPr>
              <a:t>3</a:t>
            </a:r>
            <a:endPar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356" name="Google Shape;356;p40"/>
          <p:cNvSpPr txBox="1"/>
          <p:nvPr/>
        </p:nvSpPr>
        <p:spPr>
          <a:xfrm rot="-5400000">
            <a:off x="-236936" y="2469150"/>
            <a:ext cx="16938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HOTEL MANAGEMENT</a:t>
            </a:r>
            <a:r>
              <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rPr>
              <a:t> SYSTEM</a:t>
            </a:r>
            <a:endPar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357" name="Google Shape;357;p40"/>
          <p:cNvSpPr txBox="1"/>
          <p:nvPr/>
        </p:nvSpPr>
        <p:spPr>
          <a:xfrm rot="-5400000">
            <a:off x="131164" y="4227000"/>
            <a:ext cx="957600" cy="205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100">
                <a:solidFill>
                  <a:schemeClr val="dk1"/>
                </a:solidFill>
                <a:latin typeface="Philosopher" panose="00000500000000000000"/>
                <a:ea typeface="Philosopher" panose="00000500000000000000"/>
                <a:cs typeface="Philosopher" panose="00000500000000000000"/>
                <a:sym typeface="Philosopher" panose="00000500000000000000"/>
              </a:rPr>
              <a:t>DS PROJECT</a:t>
            </a:r>
            <a:endParaRPr lang="en-US"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358" name="Google Shape;358;p40"/>
          <p:cNvSpPr/>
          <p:nvPr/>
        </p:nvSpPr>
        <p:spPr>
          <a:xfrm>
            <a:off x="440701" y="285625"/>
            <a:ext cx="338518" cy="551200"/>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359" name="Google Shape;359;p40"/>
          <p:cNvSpPr/>
          <p:nvPr/>
        </p:nvSpPr>
        <p:spPr>
          <a:xfrm rot="-5400000">
            <a:off x="75082" y="2561843"/>
            <a:ext cx="1428039" cy="19774"/>
          </a:xfrm>
          <a:custGeom>
            <a:avLst/>
            <a:gdLst/>
            <a:ahLst/>
            <a:cxnLst/>
            <a:rect l="l" t="t" r="r" b="b"/>
            <a:pathLst>
              <a:path w="41921" h="2087" extrusionOk="0">
                <a:moveTo>
                  <a:pt x="0" y="2087"/>
                </a:moveTo>
                <a:cubicBezTo>
                  <a:pt x="7367" y="-19"/>
                  <a:pt x="15231" y="6"/>
                  <a:pt x="22893" y="6"/>
                </a:cubicBezTo>
                <a:cubicBezTo>
                  <a:pt x="23692" y="6"/>
                  <a:pt x="21272" y="50"/>
                  <a:pt x="20514" y="303"/>
                </a:cubicBezTo>
                <a:cubicBezTo>
                  <a:pt x="18613" y="937"/>
                  <a:pt x="16540" y="836"/>
                  <a:pt x="14568" y="1195"/>
                </a:cubicBezTo>
                <a:cubicBezTo>
                  <a:pt x="13382" y="1411"/>
                  <a:pt x="9794" y="1790"/>
                  <a:pt x="11000" y="1790"/>
                </a:cubicBezTo>
                <a:cubicBezTo>
                  <a:pt x="21307" y="1790"/>
                  <a:pt x="31614" y="1790"/>
                  <a:pt x="41921" y="1790"/>
                </a:cubicBezTo>
              </a:path>
            </a:pathLst>
          </a:custGeom>
          <a:noFill/>
          <a:ln w="9525" cap="flat" cmpd="sng">
            <a:solidFill>
              <a:srgbClr val="000000"/>
            </a:solidFill>
            <a:prstDash val="solid"/>
            <a:round/>
            <a:headEnd type="none" w="med" len="med"/>
            <a:tailEnd type="none" w="med" len="med"/>
          </a:ln>
        </p:spPr>
      </p:sp>
      <p:sp>
        <p:nvSpPr>
          <p:cNvPr id="360" name="Google Shape;360;p40"/>
          <p:cNvSpPr txBox="1"/>
          <p:nvPr/>
        </p:nvSpPr>
        <p:spPr>
          <a:xfrm>
            <a:off x="5324125" y="4286450"/>
            <a:ext cx="3819300" cy="857100"/>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GB" sz="9600">
                <a:solidFill>
                  <a:schemeClr val="lt1"/>
                </a:solidFill>
                <a:latin typeface="Philosopher" panose="00000500000000000000"/>
                <a:ea typeface="Philosopher" panose="00000500000000000000"/>
                <a:cs typeface="Philosopher" panose="00000500000000000000"/>
                <a:sym typeface="Philosopher" panose="00000500000000000000"/>
              </a:rPr>
              <a:t>HOTEL</a:t>
            </a:r>
            <a:endParaRPr sz="7000">
              <a:solidFill>
                <a:schemeClr val="lt1"/>
              </a:solidFill>
            </a:endParaRPr>
          </a:p>
        </p:txBody>
      </p:sp>
      <p:grpSp>
        <p:nvGrpSpPr>
          <p:cNvPr id="361" name="Google Shape;361;p40"/>
          <p:cNvGrpSpPr/>
          <p:nvPr/>
        </p:nvGrpSpPr>
        <p:grpSpPr>
          <a:xfrm>
            <a:off x="4651556" y="418403"/>
            <a:ext cx="338524" cy="338517"/>
            <a:chOff x="1623000" y="855750"/>
            <a:chExt cx="1185725" cy="1185700"/>
          </a:xfrm>
        </p:grpSpPr>
        <p:sp>
          <p:nvSpPr>
            <p:cNvPr id="362" name="Google Shape;362;p40"/>
            <p:cNvSpPr/>
            <p:nvPr/>
          </p:nvSpPr>
          <p:spPr>
            <a:xfrm>
              <a:off x="1623000" y="855750"/>
              <a:ext cx="1185725" cy="1185700"/>
            </a:xfrm>
            <a:custGeom>
              <a:avLst/>
              <a:gdLst/>
              <a:ahLst/>
              <a:cxnLst/>
              <a:rect l="l" t="t" r="r" b="b"/>
              <a:pathLst>
                <a:path w="47429" h="47428" extrusionOk="0">
                  <a:moveTo>
                    <a:pt x="1" y="0"/>
                  </a:moveTo>
                  <a:lnTo>
                    <a:pt x="1" y="47428"/>
                  </a:lnTo>
                  <a:lnTo>
                    <a:pt x="47429" y="47428"/>
                  </a:lnTo>
                  <a:lnTo>
                    <a:pt x="474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40"/>
            <p:cNvSpPr/>
            <p:nvPr/>
          </p:nvSpPr>
          <p:spPr>
            <a:xfrm>
              <a:off x="1848942" y="1083950"/>
              <a:ext cx="733775" cy="733775"/>
            </a:xfrm>
            <a:custGeom>
              <a:avLst/>
              <a:gdLst/>
              <a:ahLst/>
              <a:cxnLst/>
              <a:rect l="l" t="t" r="r" b="b"/>
              <a:pathLst>
                <a:path w="29351" h="29351" extrusionOk="0">
                  <a:moveTo>
                    <a:pt x="1" y="1"/>
                  </a:moveTo>
                  <a:lnTo>
                    <a:pt x="1" y="29350"/>
                  </a:lnTo>
                  <a:lnTo>
                    <a:pt x="29350" y="29350"/>
                  </a:lnTo>
                  <a:lnTo>
                    <a:pt x="29350" y="1"/>
                  </a:lnTo>
                  <a:close/>
                </a:path>
              </a:pathLst>
            </a:custGeom>
            <a:solidFill>
              <a:srgbClr val="FCB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4" name="Google Shape;364;p40"/>
          <p:cNvGrpSpPr/>
          <p:nvPr/>
        </p:nvGrpSpPr>
        <p:grpSpPr>
          <a:xfrm>
            <a:off x="2195830" y="1260475"/>
            <a:ext cx="338455" cy="288290"/>
            <a:chOff x="437300" y="388674"/>
            <a:chExt cx="1185725" cy="1652776"/>
          </a:xfrm>
        </p:grpSpPr>
        <p:sp>
          <p:nvSpPr>
            <p:cNvPr id="365" name="Google Shape;365;p40"/>
            <p:cNvSpPr/>
            <p:nvPr/>
          </p:nvSpPr>
          <p:spPr>
            <a:xfrm>
              <a:off x="437300" y="855750"/>
              <a:ext cx="1185725" cy="1185700"/>
            </a:xfrm>
            <a:custGeom>
              <a:avLst/>
              <a:gdLst/>
              <a:ahLst/>
              <a:cxnLst/>
              <a:rect l="l" t="t" r="r" b="b"/>
              <a:pathLst>
                <a:path w="47429" h="47428" extrusionOk="0">
                  <a:moveTo>
                    <a:pt x="1" y="0"/>
                  </a:moveTo>
                  <a:lnTo>
                    <a:pt x="1" y="47428"/>
                  </a:lnTo>
                  <a:lnTo>
                    <a:pt x="47429" y="47428"/>
                  </a:lnTo>
                  <a:lnTo>
                    <a:pt x="474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40"/>
            <p:cNvSpPr/>
            <p:nvPr/>
          </p:nvSpPr>
          <p:spPr>
            <a:xfrm>
              <a:off x="437300" y="388674"/>
              <a:ext cx="1185725" cy="1185700"/>
            </a:xfrm>
            <a:custGeom>
              <a:avLst/>
              <a:gdLst/>
              <a:ahLst/>
              <a:cxnLst/>
              <a:rect l="l" t="t" r="r" b="b"/>
              <a:pathLst>
                <a:path w="47429" h="47428" extrusionOk="0">
                  <a:moveTo>
                    <a:pt x="1" y="0"/>
                  </a:moveTo>
                  <a:lnTo>
                    <a:pt x="1" y="47428"/>
                  </a:lnTo>
                  <a:lnTo>
                    <a:pt x="474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 name="Text Box 1"/>
          <p:cNvSpPr txBox="1"/>
          <p:nvPr/>
        </p:nvSpPr>
        <p:spPr>
          <a:xfrm>
            <a:off x="972820" y="1858010"/>
            <a:ext cx="4919980" cy="3192145"/>
          </a:xfrm>
          <a:prstGeom prst="rect">
            <a:avLst/>
          </a:prstGeom>
        </p:spPr>
        <p:style>
          <a:lnRef idx="2">
            <a:schemeClr val="accent1"/>
          </a:lnRef>
          <a:fillRef idx="0">
            <a:srgbClr val="FFFFFF"/>
          </a:fillRef>
          <a:effectRef idx="0">
            <a:srgbClr val="FFFFFF"/>
          </a:effectRef>
          <a:fontRef idx="minor">
            <a:schemeClr val="dk1"/>
          </a:fontRef>
        </p:style>
        <p:txBody>
          <a:bodyPr wrap="square" rtlCol="0">
            <a:noAutofit/>
          </a:bodyPr>
          <a:p>
            <a:pPr marL="342900" indent="-342900" fontAlgn="t">
              <a:buFont typeface="Wingdings" panose="05000000000000000000" charset="0"/>
              <a:buChar char="Ø"/>
            </a:pPr>
            <a:r>
              <a:rPr lang="en-GB" sz="2000" dirty="0">
                <a:solidFill>
                  <a:srgbClr val="374151"/>
                </a:solidFill>
                <a:highlight>
                  <a:srgbClr val="F7F7F8"/>
                </a:highlight>
                <a:latin typeface="Roboto"/>
                <a:ea typeface="Roboto"/>
                <a:cs typeface="Roboto"/>
                <a:sym typeface="Roboto"/>
              </a:rPr>
              <a:t>"Upon arrival, guests provide their preferred room number from the available list. Subsequently, essential details including their name, valid ID proof, and contact information are collected and securely stored in our system's linked list.Once completed, a prompt message confirms their successful room check-in, ensuring a smooth and hassle-free start to their stay."</a:t>
            </a:r>
            <a:endParaRPr lang="en-GB" sz="2000" dirty="0">
              <a:solidFill>
                <a:srgbClr val="374151"/>
              </a:solidFill>
              <a:highlight>
                <a:srgbClr val="F7F7F8"/>
              </a:highlight>
              <a:latin typeface="Roboto"/>
              <a:ea typeface="Roboto"/>
              <a:cs typeface="Roboto"/>
              <a:sym typeface="Roboto"/>
            </a:endParaRPr>
          </a:p>
        </p:txBody>
      </p:sp>
      <p:pic>
        <p:nvPicPr>
          <p:cNvPr id="318" name="Google Shape;318;p39"/>
          <p:cNvPicPr preferRelativeResize="0"/>
          <p:nvPr/>
        </p:nvPicPr>
        <p:blipFill rotWithShape="1">
          <a:blip r:embed="rId1"/>
          <a:srcRect l="58442" r="2162"/>
          <a:stretch>
            <a:fillRect/>
          </a:stretch>
        </p:blipFill>
        <p:spPr>
          <a:xfrm flipH="1">
            <a:off x="6002655" y="9525"/>
            <a:ext cx="3040380" cy="5143500"/>
          </a:xfrm>
          <a:prstGeom prst="rect">
            <a:avLst/>
          </a:prstGeom>
          <a:noFill/>
          <a:ln>
            <a:noFill/>
          </a:ln>
        </p:spPr>
      </p:pic>
      <p:sp>
        <p:nvSpPr>
          <p:cNvPr id="319" name="Google Shape;319;p39"/>
          <p:cNvSpPr/>
          <p:nvPr/>
        </p:nvSpPr>
        <p:spPr>
          <a:xfrm flipH="1">
            <a:off x="8949486" y="-20170"/>
            <a:ext cx="193200" cy="5143500"/>
          </a:xfrm>
          <a:prstGeom prst="rect">
            <a:avLst/>
          </a:prstGeom>
          <a:solidFill>
            <a:srgbClr val="000000"/>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40" name="Google Shape;340;p39"/>
          <p:cNvSpPr txBox="1"/>
          <p:nvPr/>
        </p:nvSpPr>
        <p:spPr>
          <a:xfrm rot="-5400000">
            <a:off x="3895090" y="1884045"/>
            <a:ext cx="5133975" cy="1386840"/>
          </a:xfrm>
          <a:prstGeom prst="rect">
            <a:avLst/>
          </a:prstGeom>
          <a:noFill/>
          <a:ln>
            <a:noFill/>
          </a:ln>
        </p:spPr>
        <p:txBody>
          <a:bodyPr spcFirstLastPara="1" wrap="square" lIns="0" tIns="91425" rIns="0" bIns="91425" anchor="ctr" anchorCtr="0">
            <a:noAutofit/>
          </a:bodyPr>
          <a:p>
            <a:pPr marL="0" lvl="0" indent="0" algn="ctr" rtl="0">
              <a:spcBef>
                <a:spcPts val="0"/>
              </a:spcBef>
              <a:spcAft>
                <a:spcPts val="0"/>
              </a:spcAft>
              <a:buNone/>
            </a:pPr>
            <a:r>
              <a:rPr lang="en-US" sz="6400">
                <a:solidFill>
                  <a:schemeClr val="lt1"/>
                </a:solidFill>
              </a:rPr>
              <a:t>HOTEL</a:t>
            </a:r>
            <a:endParaRPr lang="en-US" sz="64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75" name="Shape 575"/>
        <p:cNvGrpSpPr/>
        <p:nvPr/>
      </p:nvGrpSpPr>
      <p:grpSpPr>
        <a:xfrm>
          <a:off x="0" y="0"/>
          <a:ext cx="0" cy="0"/>
          <a:chOff x="0" y="0"/>
          <a:chExt cx="0" cy="0"/>
        </a:xfrm>
      </p:grpSpPr>
      <p:sp>
        <p:nvSpPr>
          <p:cNvPr id="576" name="Google Shape;576;p45"/>
          <p:cNvSpPr txBox="1"/>
          <p:nvPr>
            <p:ph type="subTitle" idx="1"/>
          </p:nvPr>
        </p:nvSpPr>
        <p:spPr>
          <a:xfrm flipH="1">
            <a:off x="3340100" y="774065"/>
            <a:ext cx="3724910" cy="12249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2000"/>
              <a:t>ROOM CHECK-OUT</a:t>
            </a:r>
            <a:endParaRPr lang="en-US" altLang="en-GB" sz="2000"/>
          </a:p>
        </p:txBody>
      </p:sp>
      <p:sp>
        <p:nvSpPr>
          <p:cNvPr id="577" name="Google Shape;577;p45"/>
          <p:cNvSpPr txBox="1"/>
          <p:nvPr>
            <p:ph type="title"/>
          </p:nvPr>
        </p:nvSpPr>
        <p:spPr>
          <a:xfrm flipH="1">
            <a:off x="3256915" y="0"/>
            <a:ext cx="4225925" cy="14560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SECTION 2</a:t>
            </a:r>
            <a:endParaRPr lang="en-GB"/>
          </a:p>
        </p:txBody>
      </p:sp>
      <p:sp>
        <p:nvSpPr>
          <p:cNvPr id="578" name="Google Shape;578;p45"/>
          <p:cNvSpPr/>
          <p:nvPr/>
        </p:nvSpPr>
        <p:spPr>
          <a:xfrm rot="5400000">
            <a:off x="3429000" y="403225"/>
            <a:ext cx="748665" cy="655955"/>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579" name="Google Shape;579;p45"/>
          <p:cNvSpPr txBox="1"/>
          <p:nvPr/>
        </p:nvSpPr>
        <p:spPr>
          <a:xfrm rot="-5400000">
            <a:off x="8318550" y="440550"/>
            <a:ext cx="4161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202</a:t>
            </a:r>
            <a:r>
              <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rPr>
              <a:t>3</a:t>
            </a:r>
            <a:endPar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580" name="Google Shape;580;p45"/>
          <p:cNvSpPr txBox="1"/>
          <p:nvPr/>
        </p:nvSpPr>
        <p:spPr>
          <a:xfrm rot="-5400000">
            <a:off x="7679700" y="2469150"/>
            <a:ext cx="16938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HOTEL MANAGEMENT</a:t>
            </a:r>
            <a:endParaRPr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581" name="Google Shape;581;p45"/>
          <p:cNvSpPr txBox="1"/>
          <p:nvPr/>
        </p:nvSpPr>
        <p:spPr>
          <a:xfrm rot="-5400000">
            <a:off x="8047800" y="4227000"/>
            <a:ext cx="957600" cy="205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100">
                <a:solidFill>
                  <a:schemeClr val="dk1"/>
                </a:solidFill>
                <a:latin typeface="Philosopher" panose="00000500000000000000"/>
                <a:ea typeface="Philosopher" panose="00000500000000000000"/>
                <a:cs typeface="Philosopher" panose="00000500000000000000"/>
                <a:sym typeface="Philosopher" panose="00000500000000000000"/>
              </a:rPr>
              <a:t>DS PROJECT</a:t>
            </a:r>
            <a:endParaRPr lang="en-US"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582" name="Google Shape;582;p45"/>
          <p:cNvSpPr/>
          <p:nvPr/>
        </p:nvSpPr>
        <p:spPr>
          <a:xfrm>
            <a:off x="8357337" y="285625"/>
            <a:ext cx="338518" cy="551200"/>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583" name="Google Shape;583;p45"/>
          <p:cNvSpPr/>
          <p:nvPr/>
        </p:nvSpPr>
        <p:spPr>
          <a:xfrm rot="-5400000">
            <a:off x="7991718" y="2561843"/>
            <a:ext cx="1428039" cy="19774"/>
          </a:xfrm>
          <a:custGeom>
            <a:avLst/>
            <a:gdLst/>
            <a:ahLst/>
            <a:cxnLst/>
            <a:rect l="l" t="t" r="r" b="b"/>
            <a:pathLst>
              <a:path w="41921" h="2087" extrusionOk="0">
                <a:moveTo>
                  <a:pt x="0" y="2087"/>
                </a:moveTo>
                <a:cubicBezTo>
                  <a:pt x="7367" y="-19"/>
                  <a:pt x="15231" y="6"/>
                  <a:pt x="22893" y="6"/>
                </a:cubicBezTo>
                <a:cubicBezTo>
                  <a:pt x="23692" y="6"/>
                  <a:pt x="21272" y="50"/>
                  <a:pt x="20514" y="303"/>
                </a:cubicBezTo>
                <a:cubicBezTo>
                  <a:pt x="18613" y="937"/>
                  <a:pt x="16540" y="836"/>
                  <a:pt x="14568" y="1195"/>
                </a:cubicBezTo>
                <a:cubicBezTo>
                  <a:pt x="13382" y="1411"/>
                  <a:pt x="9794" y="1790"/>
                  <a:pt x="11000" y="1790"/>
                </a:cubicBezTo>
                <a:cubicBezTo>
                  <a:pt x="21307" y="1790"/>
                  <a:pt x="31614" y="1790"/>
                  <a:pt x="41921" y="1790"/>
                </a:cubicBezTo>
              </a:path>
            </a:pathLst>
          </a:custGeom>
          <a:noFill/>
          <a:ln w="9525" cap="flat" cmpd="sng">
            <a:solidFill>
              <a:srgbClr val="000000"/>
            </a:solidFill>
            <a:prstDash val="solid"/>
            <a:round/>
            <a:headEnd type="none" w="med" len="med"/>
            <a:tailEnd type="none" w="med" len="med"/>
          </a:ln>
        </p:spPr>
      </p:sp>
      <p:sp>
        <p:nvSpPr>
          <p:cNvPr id="585" name="Google Shape;585;p45"/>
          <p:cNvSpPr/>
          <p:nvPr/>
        </p:nvSpPr>
        <p:spPr>
          <a:xfrm>
            <a:off x="3204210" y="0"/>
            <a:ext cx="122555"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45"/>
          <p:cNvSpPr txBox="1"/>
          <p:nvPr/>
        </p:nvSpPr>
        <p:spPr>
          <a:xfrm>
            <a:off x="8300" y="4229750"/>
            <a:ext cx="3802800" cy="9141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GB" sz="10300">
                <a:solidFill>
                  <a:schemeClr val="lt1"/>
                </a:solidFill>
                <a:latin typeface="Philosopher" panose="00000500000000000000"/>
                <a:ea typeface="Philosopher" panose="00000500000000000000"/>
                <a:cs typeface="Philosopher" panose="00000500000000000000"/>
                <a:sym typeface="Philosopher" panose="00000500000000000000"/>
              </a:rPr>
              <a:t>VIEWS</a:t>
            </a:r>
            <a:endParaRPr sz="10300">
              <a:solidFill>
                <a:schemeClr val="lt1"/>
              </a:solidFill>
            </a:endParaRPr>
          </a:p>
        </p:txBody>
      </p:sp>
      <p:grpSp>
        <p:nvGrpSpPr>
          <p:cNvPr id="587" name="Google Shape;587;p45"/>
          <p:cNvGrpSpPr/>
          <p:nvPr/>
        </p:nvGrpSpPr>
        <p:grpSpPr>
          <a:xfrm flipH="1" flipV="1">
            <a:off x="4390390" y="999490"/>
            <a:ext cx="1254760" cy="186690"/>
            <a:chOff x="4229100" y="-847725"/>
            <a:chExt cx="946938" cy="120300"/>
          </a:xfrm>
        </p:grpSpPr>
        <p:sp>
          <p:nvSpPr>
            <p:cNvPr id="588" name="Google Shape;588;p45"/>
            <p:cNvSpPr/>
            <p:nvPr/>
          </p:nvSpPr>
          <p:spPr>
            <a:xfrm>
              <a:off x="4229100" y="-847725"/>
              <a:ext cx="207300" cy="1203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45"/>
            <p:cNvSpPr/>
            <p:nvPr/>
          </p:nvSpPr>
          <p:spPr>
            <a:xfrm>
              <a:off x="4598919" y="-847725"/>
              <a:ext cx="207300" cy="1203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45"/>
            <p:cNvSpPr/>
            <p:nvPr/>
          </p:nvSpPr>
          <p:spPr>
            <a:xfrm>
              <a:off x="4968738" y="-847725"/>
              <a:ext cx="207300" cy="1203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1" name="Google Shape;591;p45"/>
          <p:cNvSpPr txBox="1"/>
          <p:nvPr>
            <p:ph type="title" idx="2"/>
          </p:nvPr>
        </p:nvSpPr>
        <p:spPr>
          <a:xfrm flipH="1">
            <a:off x="3416935" y="390525"/>
            <a:ext cx="805180" cy="7143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2" name="Text Box 1"/>
          <p:cNvSpPr txBox="1"/>
          <p:nvPr/>
        </p:nvSpPr>
        <p:spPr>
          <a:xfrm>
            <a:off x="3874135" y="1572260"/>
            <a:ext cx="4366260" cy="3416935"/>
          </a:xfrm>
          <a:prstGeom prst="rect">
            <a:avLst/>
          </a:prstGeom>
        </p:spPr>
        <p:style>
          <a:lnRef idx="2">
            <a:schemeClr val="accent1"/>
          </a:lnRef>
          <a:fillRef idx="0">
            <a:srgbClr val="FFFFFF"/>
          </a:fillRef>
          <a:effectRef idx="0">
            <a:srgbClr val="FFFFFF"/>
          </a:effectRef>
          <a:fontRef idx="minor">
            <a:schemeClr val="dk1"/>
          </a:fontRef>
        </p:style>
        <p:txBody>
          <a:bodyPr wrap="square" rtlCol="0">
            <a:noAutofit/>
          </a:bodyPr>
          <a:p>
            <a:pPr marL="342900" indent="-342900">
              <a:buFont typeface="Wingdings" panose="05000000000000000000" charset="0"/>
              <a:buChar char="Ø"/>
            </a:pPr>
            <a:r>
              <a:rPr lang="en-GB" sz="2000">
                <a:solidFill>
                  <a:srgbClr val="374151"/>
                </a:solidFill>
                <a:highlight>
                  <a:srgbClr val="F7F7F8"/>
                </a:highlight>
                <a:latin typeface="Roboto"/>
                <a:ea typeface="Roboto"/>
                <a:cs typeface="Roboto"/>
                <a:sym typeface="Roboto"/>
              </a:rPr>
              <a:t>"During check-out, guests specify their room number for processing. Depending on whether they have opted for a daily rate or an hourly rate, the system generates the bill accordingly, considering the total number of days or hours they stayed. This streamlined check-out process ensures an accurate and efficient settlement of charges for their stay."</a:t>
            </a:r>
            <a:endParaRPr lang="en-GB" sz="2000">
              <a:solidFill>
                <a:srgbClr val="374151"/>
              </a:solidFill>
              <a:highlight>
                <a:srgbClr val="F7F7F8"/>
              </a:highlight>
              <a:latin typeface="Roboto"/>
              <a:ea typeface="Roboto"/>
              <a:cs typeface="Roboto"/>
              <a:sym typeface="Roboto"/>
            </a:endParaRPr>
          </a:p>
        </p:txBody>
      </p:sp>
      <p:pic>
        <p:nvPicPr>
          <p:cNvPr id="871" name="Google Shape;871;p54"/>
          <p:cNvPicPr preferRelativeResize="0"/>
          <p:nvPr/>
        </p:nvPicPr>
        <p:blipFill rotWithShape="1">
          <a:blip r:embed="rId1"/>
          <a:srcRect l="29362" r="21147"/>
          <a:stretch>
            <a:fillRect/>
          </a:stretch>
        </p:blipFill>
        <p:spPr>
          <a:xfrm flipH="1">
            <a:off x="-107950" y="635"/>
            <a:ext cx="3311525" cy="5143500"/>
          </a:xfrm>
          <a:prstGeom prst="rect">
            <a:avLst/>
          </a:prstGeom>
          <a:noFill/>
          <a:ln>
            <a:noFill/>
          </a:ln>
        </p:spPr>
      </p:pic>
      <p:sp>
        <p:nvSpPr>
          <p:cNvPr id="3" name="Text Box 2"/>
          <p:cNvSpPr txBox="1"/>
          <p:nvPr/>
        </p:nvSpPr>
        <p:spPr>
          <a:xfrm rot="16200000">
            <a:off x="-1895475" y="2134870"/>
            <a:ext cx="4572000" cy="874395"/>
          </a:xfrm>
          <a:prstGeom prst="rect">
            <a:avLst/>
          </a:prstGeom>
          <a:noFill/>
        </p:spPr>
        <p:txBody>
          <a:bodyPr wrap="square" rtlCol="0" anchor="t">
            <a:noAutofit/>
          </a:bodyPr>
          <a:p>
            <a:pPr marL="0" lvl="0" indent="0" algn="l" rtl="0">
              <a:spcBef>
                <a:spcPts val="0"/>
              </a:spcBef>
              <a:spcAft>
                <a:spcPts val="0"/>
              </a:spcAft>
              <a:buNone/>
            </a:pPr>
            <a:r>
              <a:rPr lang="en-US" altLang="en-GB" sz="6000">
                <a:solidFill>
                  <a:schemeClr val="lt1"/>
                </a:solidFill>
                <a:latin typeface="Philosopher" panose="00000500000000000000"/>
                <a:ea typeface="Philosopher" panose="00000500000000000000"/>
                <a:cs typeface="Philosopher" panose="00000500000000000000"/>
                <a:sym typeface="Philosopher" panose="00000500000000000000"/>
              </a:rPr>
              <a:t>          HOTEL</a:t>
            </a:r>
            <a:endParaRPr lang="en-US" altLang="en-GB" sz="6000">
              <a:solidFill>
                <a:schemeClr val="lt1"/>
              </a:solidFill>
              <a:latin typeface="Philosopher" panose="00000500000000000000"/>
              <a:ea typeface="Philosopher" panose="00000500000000000000"/>
              <a:cs typeface="Philosopher" panose="00000500000000000000"/>
              <a:sym typeface="Philosopher" panose="00000500000000000000"/>
            </a:endParaRPr>
          </a:p>
        </p:txBody>
      </p:sp>
      <p:grpSp>
        <p:nvGrpSpPr>
          <p:cNvPr id="361" name="Google Shape;361;p40"/>
          <p:cNvGrpSpPr/>
          <p:nvPr/>
        </p:nvGrpSpPr>
        <p:grpSpPr>
          <a:xfrm>
            <a:off x="6649266" y="562548"/>
            <a:ext cx="338524" cy="338517"/>
            <a:chOff x="1623000" y="855750"/>
            <a:chExt cx="1185725" cy="1185700"/>
          </a:xfrm>
        </p:grpSpPr>
        <p:sp>
          <p:nvSpPr>
            <p:cNvPr id="362" name="Google Shape;362;p40"/>
            <p:cNvSpPr/>
            <p:nvPr/>
          </p:nvSpPr>
          <p:spPr>
            <a:xfrm>
              <a:off x="1623000" y="855750"/>
              <a:ext cx="1185725" cy="1185700"/>
            </a:xfrm>
            <a:custGeom>
              <a:avLst/>
              <a:gdLst/>
              <a:ahLst/>
              <a:cxnLst/>
              <a:rect l="l" t="t" r="r" b="b"/>
              <a:pathLst>
                <a:path w="47429" h="47428" extrusionOk="0">
                  <a:moveTo>
                    <a:pt x="1" y="0"/>
                  </a:moveTo>
                  <a:lnTo>
                    <a:pt x="1" y="47428"/>
                  </a:lnTo>
                  <a:lnTo>
                    <a:pt x="47429" y="47428"/>
                  </a:lnTo>
                  <a:lnTo>
                    <a:pt x="47429" y="0"/>
                  </a:ln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3" name="Google Shape;363;p40"/>
            <p:cNvSpPr/>
            <p:nvPr/>
          </p:nvSpPr>
          <p:spPr>
            <a:xfrm>
              <a:off x="1848942" y="1083950"/>
              <a:ext cx="733775" cy="733775"/>
            </a:xfrm>
            <a:custGeom>
              <a:avLst/>
              <a:gdLst/>
              <a:ahLst/>
              <a:cxnLst/>
              <a:rect l="l" t="t" r="r" b="b"/>
              <a:pathLst>
                <a:path w="29351" h="29351" extrusionOk="0">
                  <a:moveTo>
                    <a:pt x="1" y="1"/>
                  </a:moveTo>
                  <a:lnTo>
                    <a:pt x="1" y="29350"/>
                  </a:lnTo>
                  <a:lnTo>
                    <a:pt x="29350" y="29350"/>
                  </a:lnTo>
                  <a:lnTo>
                    <a:pt x="29350" y="1"/>
                  </a:lnTo>
                  <a:close/>
                </a:path>
              </a:pathLst>
            </a:custGeom>
            <a:solidFill>
              <a:srgbClr val="FCB2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364" name="Google Shape;364;p40"/>
          <p:cNvGrpSpPr/>
          <p:nvPr/>
        </p:nvGrpSpPr>
        <p:grpSpPr>
          <a:xfrm>
            <a:off x="3883660" y="1235075"/>
            <a:ext cx="338455" cy="288290"/>
            <a:chOff x="437300" y="388674"/>
            <a:chExt cx="1185725" cy="1652776"/>
          </a:xfrm>
        </p:grpSpPr>
        <p:sp>
          <p:nvSpPr>
            <p:cNvPr id="365" name="Google Shape;365;p40"/>
            <p:cNvSpPr/>
            <p:nvPr/>
          </p:nvSpPr>
          <p:spPr>
            <a:xfrm>
              <a:off x="437300" y="855750"/>
              <a:ext cx="1185725" cy="1185700"/>
            </a:xfrm>
            <a:custGeom>
              <a:avLst/>
              <a:gdLst/>
              <a:ahLst/>
              <a:cxnLst/>
              <a:rect l="l" t="t" r="r" b="b"/>
              <a:pathLst>
                <a:path w="47429" h="47428" extrusionOk="0">
                  <a:moveTo>
                    <a:pt x="1" y="0"/>
                  </a:moveTo>
                  <a:lnTo>
                    <a:pt x="1" y="47428"/>
                  </a:lnTo>
                  <a:lnTo>
                    <a:pt x="47429" y="47428"/>
                  </a:lnTo>
                  <a:lnTo>
                    <a:pt x="47429" y="0"/>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6" name="Google Shape;366;p40"/>
            <p:cNvSpPr/>
            <p:nvPr/>
          </p:nvSpPr>
          <p:spPr>
            <a:xfrm>
              <a:off x="437300" y="388674"/>
              <a:ext cx="1185725" cy="1185700"/>
            </a:xfrm>
            <a:custGeom>
              <a:avLst/>
              <a:gdLst/>
              <a:ahLst/>
              <a:cxnLst/>
              <a:rect l="l" t="t" r="r" b="b"/>
              <a:pathLst>
                <a:path w="47429" h="47428" extrusionOk="0">
                  <a:moveTo>
                    <a:pt x="1" y="0"/>
                  </a:moveTo>
                  <a:lnTo>
                    <a:pt x="1" y="47428"/>
                  </a:lnTo>
                  <a:lnTo>
                    <a:pt x="47429"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57" name="Shape 857"/>
        <p:cNvGrpSpPr/>
        <p:nvPr/>
      </p:nvGrpSpPr>
      <p:grpSpPr>
        <a:xfrm>
          <a:off x="0" y="0"/>
          <a:ext cx="0" cy="0"/>
          <a:chOff x="0" y="0"/>
          <a:chExt cx="0" cy="0"/>
        </a:xfrm>
      </p:grpSpPr>
      <p:sp>
        <p:nvSpPr>
          <p:cNvPr id="858" name="Google Shape;858;p54"/>
          <p:cNvSpPr/>
          <p:nvPr/>
        </p:nvSpPr>
        <p:spPr>
          <a:xfrm>
            <a:off x="893445" y="118110"/>
            <a:ext cx="695960" cy="586740"/>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grpSp>
        <p:nvGrpSpPr>
          <p:cNvPr id="859" name="Google Shape;859;p54"/>
          <p:cNvGrpSpPr/>
          <p:nvPr/>
        </p:nvGrpSpPr>
        <p:grpSpPr>
          <a:xfrm>
            <a:off x="2665730" y="593090"/>
            <a:ext cx="552450" cy="104775"/>
            <a:chOff x="4229100" y="-847725"/>
            <a:chExt cx="946938" cy="120300"/>
          </a:xfrm>
        </p:grpSpPr>
        <p:sp>
          <p:nvSpPr>
            <p:cNvPr id="860" name="Google Shape;860;p54"/>
            <p:cNvSpPr/>
            <p:nvPr/>
          </p:nvSpPr>
          <p:spPr>
            <a:xfrm>
              <a:off x="4229100" y="-847725"/>
              <a:ext cx="207300" cy="1203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54"/>
            <p:cNvSpPr/>
            <p:nvPr/>
          </p:nvSpPr>
          <p:spPr>
            <a:xfrm>
              <a:off x="4598919" y="-847725"/>
              <a:ext cx="207300" cy="1203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54"/>
            <p:cNvSpPr/>
            <p:nvPr/>
          </p:nvSpPr>
          <p:spPr>
            <a:xfrm>
              <a:off x="4968738" y="-847725"/>
              <a:ext cx="207300" cy="1203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63" name="Google Shape;863;p54"/>
          <p:cNvSpPr txBox="1"/>
          <p:nvPr/>
        </p:nvSpPr>
        <p:spPr>
          <a:xfrm rot="-5400000">
            <a:off x="401914" y="440550"/>
            <a:ext cx="4161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202</a:t>
            </a:r>
            <a:r>
              <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rPr>
              <a:t>3</a:t>
            </a:r>
            <a:endPar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864" name="Google Shape;864;p54"/>
          <p:cNvSpPr txBox="1"/>
          <p:nvPr/>
        </p:nvSpPr>
        <p:spPr>
          <a:xfrm rot="-5400000">
            <a:off x="-236936" y="2469150"/>
            <a:ext cx="16938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HOTEL MANAGEMENT</a:t>
            </a:r>
            <a:endParaRPr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865" name="Google Shape;865;p54"/>
          <p:cNvSpPr txBox="1"/>
          <p:nvPr/>
        </p:nvSpPr>
        <p:spPr>
          <a:xfrm rot="-5400000">
            <a:off x="131164" y="4227000"/>
            <a:ext cx="957600" cy="205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100">
                <a:solidFill>
                  <a:schemeClr val="dk1"/>
                </a:solidFill>
                <a:latin typeface="Philosopher" panose="00000500000000000000"/>
                <a:ea typeface="Philosopher" panose="00000500000000000000"/>
                <a:cs typeface="Philosopher" panose="00000500000000000000"/>
                <a:sym typeface="Philosopher" panose="00000500000000000000"/>
              </a:rPr>
              <a:t>DS PROJECT</a:t>
            </a:r>
            <a:endParaRPr lang="en-US"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866" name="Google Shape;866;p54"/>
          <p:cNvSpPr/>
          <p:nvPr/>
        </p:nvSpPr>
        <p:spPr>
          <a:xfrm>
            <a:off x="440701" y="285625"/>
            <a:ext cx="338518" cy="551200"/>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867" name="Google Shape;867;p54"/>
          <p:cNvSpPr/>
          <p:nvPr/>
        </p:nvSpPr>
        <p:spPr>
          <a:xfrm rot="-5400000">
            <a:off x="75082" y="2561843"/>
            <a:ext cx="1428039" cy="19774"/>
          </a:xfrm>
          <a:custGeom>
            <a:avLst/>
            <a:gdLst/>
            <a:ahLst/>
            <a:cxnLst/>
            <a:rect l="l" t="t" r="r" b="b"/>
            <a:pathLst>
              <a:path w="41921" h="2087" extrusionOk="0">
                <a:moveTo>
                  <a:pt x="0" y="2087"/>
                </a:moveTo>
                <a:cubicBezTo>
                  <a:pt x="7367" y="-19"/>
                  <a:pt x="15231" y="6"/>
                  <a:pt x="22893" y="6"/>
                </a:cubicBezTo>
                <a:cubicBezTo>
                  <a:pt x="23692" y="6"/>
                  <a:pt x="21272" y="50"/>
                  <a:pt x="20514" y="303"/>
                </a:cubicBezTo>
                <a:cubicBezTo>
                  <a:pt x="18613" y="937"/>
                  <a:pt x="16540" y="836"/>
                  <a:pt x="14568" y="1195"/>
                </a:cubicBezTo>
                <a:cubicBezTo>
                  <a:pt x="13382" y="1411"/>
                  <a:pt x="9794" y="1790"/>
                  <a:pt x="11000" y="1790"/>
                </a:cubicBezTo>
                <a:cubicBezTo>
                  <a:pt x="21307" y="1790"/>
                  <a:pt x="31614" y="1790"/>
                  <a:pt x="41921" y="1790"/>
                </a:cubicBezTo>
              </a:path>
            </a:pathLst>
          </a:custGeom>
          <a:noFill/>
          <a:ln w="9525" cap="flat" cmpd="sng">
            <a:solidFill>
              <a:srgbClr val="000000"/>
            </a:solidFill>
            <a:prstDash val="solid"/>
            <a:round/>
            <a:headEnd type="none" w="med" len="med"/>
            <a:tailEnd type="none" w="med" len="med"/>
          </a:ln>
        </p:spPr>
      </p:sp>
      <p:sp>
        <p:nvSpPr>
          <p:cNvPr id="868" name="Google Shape;868;p54"/>
          <p:cNvSpPr txBox="1"/>
          <p:nvPr>
            <p:ph type="title"/>
          </p:nvPr>
        </p:nvSpPr>
        <p:spPr>
          <a:xfrm>
            <a:off x="972185" y="0"/>
            <a:ext cx="3940175" cy="7042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SECTION 3</a:t>
            </a:r>
            <a:endParaRPr lang="en-GB"/>
          </a:p>
        </p:txBody>
      </p:sp>
      <p:sp>
        <p:nvSpPr>
          <p:cNvPr id="869" name="Google Shape;869;p54"/>
          <p:cNvSpPr txBox="1"/>
          <p:nvPr>
            <p:ph type="subTitle" idx="1"/>
          </p:nvPr>
        </p:nvSpPr>
        <p:spPr>
          <a:xfrm>
            <a:off x="1826260" y="766445"/>
            <a:ext cx="2232025" cy="6838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800"/>
              <a:t>VIEW AVAILABLE ROOMS AND OCCUPIED ROOMS</a:t>
            </a:r>
            <a:endParaRPr lang="en-US" altLang="en-GB" sz="1800"/>
          </a:p>
        </p:txBody>
      </p:sp>
      <p:sp>
        <p:nvSpPr>
          <p:cNvPr id="870" name="Google Shape;870;p54"/>
          <p:cNvSpPr txBox="1"/>
          <p:nvPr>
            <p:ph type="title" idx="2"/>
          </p:nvPr>
        </p:nvSpPr>
        <p:spPr>
          <a:xfrm>
            <a:off x="892810" y="0"/>
            <a:ext cx="696595" cy="7512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sp>
        <p:nvSpPr>
          <p:cNvPr id="872" name="Google Shape;872;p54"/>
          <p:cNvSpPr/>
          <p:nvPr/>
        </p:nvSpPr>
        <p:spPr>
          <a:xfrm flipH="1">
            <a:off x="5471160" y="0"/>
            <a:ext cx="154305"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73" name="Google Shape;873;p54"/>
          <p:cNvGrpSpPr/>
          <p:nvPr/>
        </p:nvGrpSpPr>
        <p:grpSpPr>
          <a:xfrm>
            <a:off x="1331579" y="915539"/>
            <a:ext cx="338524" cy="338517"/>
            <a:chOff x="437300" y="855750"/>
            <a:chExt cx="1185725" cy="1185700"/>
          </a:xfrm>
        </p:grpSpPr>
        <p:sp>
          <p:nvSpPr>
            <p:cNvPr id="874" name="Google Shape;874;p54"/>
            <p:cNvSpPr/>
            <p:nvPr/>
          </p:nvSpPr>
          <p:spPr>
            <a:xfrm>
              <a:off x="437300" y="855750"/>
              <a:ext cx="1185725" cy="1185700"/>
            </a:xfrm>
            <a:custGeom>
              <a:avLst/>
              <a:gdLst/>
              <a:ahLst/>
              <a:cxnLst/>
              <a:rect l="l" t="t" r="r" b="b"/>
              <a:pathLst>
                <a:path w="47429" h="47428" extrusionOk="0">
                  <a:moveTo>
                    <a:pt x="1" y="0"/>
                  </a:moveTo>
                  <a:lnTo>
                    <a:pt x="1" y="47428"/>
                  </a:lnTo>
                  <a:lnTo>
                    <a:pt x="47429" y="47428"/>
                  </a:lnTo>
                  <a:lnTo>
                    <a:pt x="474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54"/>
            <p:cNvSpPr/>
            <p:nvPr/>
          </p:nvSpPr>
          <p:spPr>
            <a:xfrm>
              <a:off x="437300" y="855750"/>
              <a:ext cx="1185725" cy="1185700"/>
            </a:xfrm>
            <a:custGeom>
              <a:avLst/>
              <a:gdLst/>
              <a:ahLst/>
              <a:cxnLst/>
              <a:rect l="l" t="t" r="r" b="b"/>
              <a:pathLst>
                <a:path w="47429" h="47428" extrusionOk="0">
                  <a:moveTo>
                    <a:pt x="1" y="0"/>
                  </a:moveTo>
                  <a:lnTo>
                    <a:pt x="1" y="47428"/>
                  </a:lnTo>
                  <a:lnTo>
                    <a:pt x="474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76" name="Google Shape;876;p54"/>
          <p:cNvSpPr txBox="1"/>
          <p:nvPr/>
        </p:nvSpPr>
        <p:spPr>
          <a:xfrm rot="-5400000">
            <a:off x="5986175" y="1967400"/>
            <a:ext cx="5143500" cy="12087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GB" sz="12900">
                <a:solidFill>
                  <a:schemeClr val="lt1"/>
                </a:solidFill>
                <a:latin typeface="Philosopher" panose="00000500000000000000"/>
                <a:ea typeface="Philosopher" panose="00000500000000000000"/>
                <a:cs typeface="Philosopher" panose="00000500000000000000"/>
                <a:sym typeface="Philosopher" panose="00000500000000000000"/>
              </a:rPr>
              <a:t>HOTEL</a:t>
            </a:r>
            <a:endParaRPr sz="12900">
              <a:solidFill>
                <a:schemeClr val="lt1"/>
              </a:solidFill>
            </a:endParaRPr>
          </a:p>
        </p:txBody>
      </p:sp>
      <p:sp>
        <p:nvSpPr>
          <p:cNvPr id="4" name="Text Box 3"/>
          <p:cNvSpPr txBox="1"/>
          <p:nvPr/>
        </p:nvSpPr>
        <p:spPr>
          <a:xfrm>
            <a:off x="1075055" y="1635760"/>
            <a:ext cx="4231005" cy="2614930"/>
          </a:xfrm>
          <a:prstGeom prst="rect">
            <a:avLst/>
          </a:prstGeom>
        </p:spPr>
        <p:style>
          <a:lnRef idx="2">
            <a:schemeClr val="accent1"/>
          </a:lnRef>
          <a:fillRef idx="0">
            <a:srgbClr val="FFFFFF"/>
          </a:fillRef>
          <a:effectRef idx="0">
            <a:srgbClr val="FFFFFF"/>
          </a:effectRef>
          <a:fontRef idx="minor">
            <a:schemeClr val="dk1"/>
          </a:fontRef>
        </p:style>
        <p:txBody>
          <a:bodyPr wrap="square" rtlCol="0">
            <a:noAutofit/>
          </a:bodyPr>
          <a:p>
            <a:pPr marL="457200" lvl="0" indent="-400050" algn="l" rtl="0">
              <a:spcBef>
                <a:spcPts val="0"/>
              </a:spcBef>
              <a:spcAft>
                <a:spcPts val="0"/>
              </a:spcAft>
              <a:buClr>
                <a:srgbClr val="374151"/>
              </a:buClr>
              <a:buSzPts val="2700"/>
              <a:buFont typeface="Roboto"/>
              <a:buChar char="➢"/>
            </a:pPr>
            <a:r>
              <a:rPr lang="en-GB" sz="1800">
                <a:solidFill>
                  <a:srgbClr val="374151"/>
                </a:solidFill>
                <a:highlight>
                  <a:srgbClr val="F7F7F8"/>
                </a:highlight>
                <a:latin typeface="Roboto"/>
                <a:ea typeface="Roboto"/>
                <a:cs typeface="Roboto"/>
                <a:sym typeface="Roboto"/>
              </a:rPr>
              <a:t>Planning your stay has never been easier. With our Hotel Management System, you can effortlessly view both available and occupied rooms in real-time. Find your ideal sanctuary among the available options or gain insight into the heartbeat of our hotel by checking the occupied rooms.</a:t>
            </a:r>
            <a:endParaRPr lang="en-GB" sz="1800">
              <a:solidFill>
                <a:srgbClr val="374151"/>
              </a:solidFill>
              <a:highlight>
                <a:srgbClr val="F7F7F8"/>
              </a:highlight>
              <a:latin typeface="Roboto"/>
              <a:ea typeface="Roboto"/>
              <a:cs typeface="Roboto"/>
              <a:sym typeface="Roboto"/>
            </a:endParaRPr>
          </a:p>
        </p:txBody>
      </p:sp>
      <p:pic>
        <p:nvPicPr>
          <p:cNvPr id="584" name="Google Shape;584;p45"/>
          <p:cNvPicPr preferRelativeResize="0"/>
          <p:nvPr/>
        </p:nvPicPr>
        <p:blipFill rotWithShape="1">
          <a:blip r:embed="rId1"/>
          <a:srcRect l="22929" r="27577"/>
          <a:stretch>
            <a:fillRect/>
          </a:stretch>
        </p:blipFill>
        <p:spPr>
          <a:xfrm>
            <a:off x="5563235" y="0"/>
            <a:ext cx="3527425" cy="5143500"/>
          </a:xfrm>
          <a:prstGeom prst="rect">
            <a:avLst/>
          </a:prstGeom>
          <a:noFill/>
          <a:ln>
            <a:noFill/>
          </a:ln>
        </p:spPr>
      </p:pic>
      <p:sp>
        <p:nvSpPr>
          <p:cNvPr id="2" name="Text Box 1"/>
          <p:cNvSpPr txBox="1"/>
          <p:nvPr/>
        </p:nvSpPr>
        <p:spPr>
          <a:xfrm rot="16200000">
            <a:off x="6657340" y="1370330"/>
            <a:ext cx="3048000" cy="306705"/>
          </a:xfrm>
          <a:prstGeom prst="rect">
            <a:avLst/>
          </a:prstGeom>
          <a:noFill/>
        </p:spPr>
        <p:txBody>
          <a:bodyPr wrap="square" rtlCol="0">
            <a:spAutoFit/>
          </a:bodyPr>
          <a:p>
            <a:endParaRPr lang="en-US"/>
          </a:p>
        </p:txBody>
      </p:sp>
      <p:sp>
        <p:nvSpPr>
          <p:cNvPr id="3" name="Text Box 2"/>
          <p:cNvSpPr txBox="1"/>
          <p:nvPr/>
        </p:nvSpPr>
        <p:spPr>
          <a:xfrm>
            <a:off x="5507990" y="3423285"/>
            <a:ext cx="3552190" cy="1703070"/>
          </a:xfrm>
          <a:prstGeom prst="rect">
            <a:avLst/>
          </a:prstGeom>
          <a:noFill/>
        </p:spPr>
        <p:txBody>
          <a:bodyPr wrap="square" rtlCol="0" anchor="t">
            <a:noAutofit/>
          </a:bodyPr>
          <a:p>
            <a:pPr marL="0" lvl="0" indent="0" algn="l" rtl="0">
              <a:spcBef>
                <a:spcPts val="0"/>
              </a:spcBef>
              <a:spcAft>
                <a:spcPts val="0"/>
              </a:spcAft>
              <a:buNone/>
            </a:pPr>
            <a:r>
              <a:rPr lang="en-GB" sz="10300">
                <a:solidFill>
                  <a:schemeClr val="lt1"/>
                </a:solidFill>
                <a:latin typeface="Philosopher" panose="00000500000000000000"/>
                <a:ea typeface="Philosopher" panose="00000500000000000000"/>
                <a:cs typeface="Philosopher" panose="00000500000000000000"/>
                <a:sym typeface="Philosopher" panose="00000500000000000000"/>
              </a:rPr>
              <a:t>VIEWS</a:t>
            </a:r>
            <a:endParaRPr lang="en-GB" sz="10300">
              <a:solidFill>
                <a:schemeClr val="lt1"/>
              </a:solidFill>
              <a:latin typeface="Philosopher" panose="00000500000000000000"/>
              <a:ea typeface="Philosopher" panose="00000500000000000000"/>
              <a:cs typeface="Philosopher" panose="00000500000000000000"/>
              <a:sym typeface="Philosopher" panose="00000500000000000000"/>
            </a:endParaRPr>
          </a:p>
        </p:txBody>
      </p:sp>
      <p:grpSp>
        <p:nvGrpSpPr>
          <p:cNvPr id="361" name="Google Shape;361;p40"/>
          <p:cNvGrpSpPr/>
          <p:nvPr/>
        </p:nvGrpSpPr>
        <p:grpSpPr>
          <a:xfrm>
            <a:off x="4196896" y="181548"/>
            <a:ext cx="338524" cy="338517"/>
            <a:chOff x="1623000" y="855750"/>
            <a:chExt cx="1185725" cy="1185700"/>
          </a:xfrm>
        </p:grpSpPr>
        <p:sp>
          <p:nvSpPr>
            <p:cNvPr id="362" name="Google Shape;362;p40"/>
            <p:cNvSpPr/>
            <p:nvPr/>
          </p:nvSpPr>
          <p:spPr>
            <a:xfrm>
              <a:off x="1623000" y="855750"/>
              <a:ext cx="1185725" cy="1185700"/>
            </a:xfrm>
            <a:custGeom>
              <a:avLst/>
              <a:gdLst/>
              <a:ahLst/>
              <a:cxnLst/>
              <a:rect l="l" t="t" r="r" b="b"/>
              <a:pathLst>
                <a:path w="47429" h="47428" extrusionOk="0">
                  <a:moveTo>
                    <a:pt x="1" y="0"/>
                  </a:moveTo>
                  <a:lnTo>
                    <a:pt x="1" y="47428"/>
                  </a:lnTo>
                  <a:lnTo>
                    <a:pt x="47429" y="47428"/>
                  </a:lnTo>
                  <a:lnTo>
                    <a:pt x="47429" y="0"/>
                  </a:ln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63" name="Google Shape;363;p40"/>
            <p:cNvSpPr/>
            <p:nvPr/>
          </p:nvSpPr>
          <p:spPr>
            <a:xfrm>
              <a:off x="1848942" y="1083950"/>
              <a:ext cx="733775" cy="733775"/>
            </a:xfrm>
            <a:custGeom>
              <a:avLst/>
              <a:gdLst/>
              <a:ahLst/>
              <a:cxnLst/>
              <a:rect l="l" t="t" r="r" b="b"/>
              <a:pathLst>
                <a:path w="29351" h="29351" extrusionOk="0">
                  <a:moveTo>
                    <a:pt x="1" y="1"/>
                  </a:moveTo>
                  <a:lnTo>
                    <a:pt x="1" y="29350"/>
                  </a:lnTo>
                  <a:lnTo>
                    <a:pt x="29350" y="29350"/>
                  </a:lnTo>
                  <a:lnTo>
                    <a:pt x="29350" y="1"/>
                  </a:lnTo>
                  <a:close/>
                </a:path>
              </a:pathLst>
            </a:custGeom>
            <a:solidFill>
              <a:srgbClr val="FCB29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5" name="Google Shape;873;p54"/>
          <p:cNvGrpSpPr/>
          <p:nvPr/>
        </p:nvGrpSpPr>
        <p:grpSpPr>
          <a:xfrm>
            <a:off x="4140184" y="915539"/>
            <a:ext cx="338524" cy="338517"/>
            <a:chOff x="437300" y="855750"/>
            <a:chExt cx="1185725" cy="1185700"/>
          </a:xfrm>
        </p:grpSpPr>
        <p:sp>
          <p:nvSpPr>
            <p:cNvPr id="6" name="Google Shape;874;p54"/>
            <p:cNvSpPr/>
            <p:nvPr/>
          </p:nvSpPr>
          <p:spPr>
            <a:xfrm>
              <a:off x="437300" y="855750"/>
              <a:ext cx="1185725" cy="1185700"/>
            </a:xfrm>
            <a:custGeom>
              <a:avLst/>
              <a:gdLst/>
              <a:ahLst/>
              <a:cxnLst/>
              <a:rect l="l" t="t" r="r" b="b"/>
              <a:pathLst>
                <a:path w="47429" h="47428" extrusionOk="0">
                  <a:moveTo>
                    <a:pt x="1" y="0"/>
                  </a:moveTo>
                  <a:lnTo>
                    <a:pt x="1" y="47428"/>
                  </a:lnTo>
                  <a:lnTo>
                    <a:pt x="47429" y="47428"/>
                  </a:lnTo>
                  <a:lnTo>
                    <a:pt x="47429" y="0"/>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 name="Google Shape;875;p54"/>
            <p:cNvSpPr/>
            <p:nvPr/>
          </p:nvSpPr>
          <p:spPr>
            <a:xfrm>
              <a:off x="437300" y="855750"/>
              <a:ext cx="1185725" cy="1185700"/>
            </a:xfrm>
            <a:custGeom>
              <a:avLst/>
              <a:gdLst/>
              <a:ahLst/>
              <a:cxnLst/>
              <a:rect l="l" t="t" r="r" b="b"/>
              <a:pathLst>
                <a:path w="47429" h="47428" extrusionOk="0">
                  <a:moveTo>
                    <a:pt x="1" y="0"/>
                  </a:moveTo>
                  <a:lnTo>
                    <a:pt x="1" y="47428"/>
                  </a:lnTo>
                  <a:lnTo>
                    <a:pt x="47429" y="0"/>
                  </a:lnTo>
                  <a:close/>
                </a:path>
              </a:pathLst>
            </a:cu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40" name="Shape 1040"/>
        <p:cNvGrpSpPr/>
        <p:nvPr/>
      </p:nvGrpSpPr>
      <p:grpSpPr>
        <a:xfrm>
          <a:off x="0" y="0"/>
          <a:ext cx="0" cy="0"/>
          <a:chOff x="0" y="0"/>
          <a:chExt cx="0" cy="0"/>
        </a:xfrm>
      </p:grpSpPr>
      <p:sp>
        <p:nvSpPr>
          <p:cNvPr id="1041" name="Google Shape;1041;p57"/>
          <p:cNvSpPr/>
          <p:nvPr/>
        </p:nvSpPr>
        <p:spPr>
          <a:xfrm rot="6300083">
            <a:off x="5835453" y="1259997"/>
            <a:ext cx="734243" cy="762959"/>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1042" name="Google Shape;1042;p57"/>
          <p:cNvSpPr txBox="1"/>
          <p:nvPr>
            <p:ph type="title"/>
          </p:nvPr>
        </p:nvSpPr>
        <p:spPr>
          <a:xfrm flipH="1">
            <a:off x="4232625" y="2130688"/>
            <a:ext cx="3939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EXIT</a:t>
            </a:r>
            <a:endParaRPr lang="en-US" altLang="en-GB"/>
          </a:p>
        </p:txBody>
      </p:sp>
      <p:grpSp>
        <p:nvGrpSpPr>
          <p:cNvPr id="1043" name="Google Shape;1043;p57"/>
          <p:cNvGrpSpPr/>
          <p:nvPr/>
        </p:nvGrpSpPr>
        <p:grpSpPr>
          <a:xfrm>
            <a:off x="5926259" y="3008376"/>
            <a:ext cx="552633" cy="120300"/>
            <a:chOff x="4229100" y="-847725"/>
            <a:chExt cx="946938" cy="120300"/>
          </a:xfrm>
        </p:grpSpPr>
        <p:sp>
          <p:nvSpPr>
            <p:cNvPr id="1044" name="Google Shape;1044;p57"/>
            <p:cNvSpPr/>
            <p:nvPr/>
          </p:nvSpPr>
          <p:spPr>
            <a:xfrm>
              <a:off x="4229100" y="-847725"/>
              <a:ext cx="207300" cy="1203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57"/>
            <p:cNvSpPr/>
            <p:nvPr/>
          </p:nvSpPr>
          <p:spPr>
            <a:xfrm>
              <a:off x="4598919" y="-847725"/>
              <a:ext cx="207300" cy="1203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57"/>
            <p:cNvSpPr/>
            <p:nvPr/>
          </p:nvSpPr>
          <p:spPr>
            <a:xfrm>
              <a:off x="4968738" y="-847725"/>
              <a:ext cx="207300" cy="120300"/>
            </a:xfrm>
            <a:prstGeom prst="diamond">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7" name="Google Shape;1047;p57"/>
          <p:cNvSpPr txBox="1"/>
          <p:nvPr/>
        </p:nvSpPr>
        <p:spPr>
          <a:xfrm rot="-5400000">
            <a:off x="8318550" y="440550"/>
            <a:ext cx="4161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202</a:t>
            </a:r>
            <a:r>
              <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rPr>
              <a:t>3</a:t>
            </a:r>
            <a:endPar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1048" name="Google Shape;1048;p57"/>
          <p:cNvSpPr txBox="1"/>
          <p:nvPr/>
        </p:nvSpPr>
        <p:spPr>
          <a:xfrm rot="-5400000">
            <a:off x="7679700" y="2469150"/>
            <a:ext cx="1693800" cy="205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HOTEL MANAGEMENT</a:t>
            </a:r>
            <a:endParaRPr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1049" name="Google Shape;1049;p57"/>
          <p:cNvSpPr txBox="1"/>
          <p:nvPr/>
        </p:nvSpPr>
        <p:spPr>
          <a:xfrm rot="-5400000">
            <a:off x="8047800" y="4227000"/>
            <a:ext cx="957600" cy="2052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1100">
                <a:solidFill>
                  <a:schemeClr val="dk1"/>
                </a:solidFill>
                <a:latin typeface="Philosopher" panose="00000500000000000000"/>
                <a:ea typeface="Philosopher" panose="00000500000000000000"/>
                <a:cs typeface="Philosopher" panose="00000500000000000000"/>
                <a:sym typeface="Philosopher" panose="00000500000000000000"/>
              </a:rPr>
              <a:t>DS PROJECT</a:t>
            </a:r>
            <a:endParaRPr lang="en-US"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1050" name="Google Shape;1050;p57"/>
          <p:cNvSpPr/>
          <p:nvPr/>
        </p:nvSpPr>
        <p:spPr>
          <a:xfrm>
            <a:off x="8357337" y="285625"/>
            <a:ext cx="338518" cy="551200"/>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1051" name="Google Shape;1051;p57"/>
          <p:cNvSpPr/>
          <p:nvPr/>
        </p:nvSpPr>
        <p:spPr>
          <a:xfrm rot="-5400000">
            <a:off x="7991718" y="2561843"/>
            <a:ext cx="1428039" cy="19774"/>
          </a:xfrm>
          <a:custGeom>
            <a:avLst/>
            <a:gdLst/>
            <a:ahLst/>
            <a:cxnLst/>
            <a:rect l="l" t="t" r="r" b="b"/>
            <a:pathLst>
              <a:path w="41921" h="2087" extrusionOk="0">
                <a:moveTo>
                  <a:pt x="0" y="2087"/>
                </a:moveTo>
                <a:cubicBezTo>
                  <a:pt x="7367" y="-19"/>
                  <a:pt x="15231" y="6"/>
                  <a:pt x="22893" y="6"/>
                </a:cubicBezTo>
                <a:cubicBezTo>
                  <a:pt x="23692" y="6"/>
                  <a:pt x="21272" y="50"/>
                  <a:pt x="20514" y="303"/>
                </a:cubicBezTo>
                <a:cubicBezTo>
                  <a:pt x="18613" y="937"/>
                  <a:pt x="16540" y="836"/>
                  <a:pt x="14568" y="1195"/>
                </a:cubicBezTo>
                <a:cubicBezTo>
                  <a:pt x="13382" y="1411"/>
                  <a:pt x="9794" y="1790"/>
                  <a:pt x="11000" y="1790"/>
                </a:cubicBezTo>
                <a:cubicBezTo>
                  <a:pt x="21307" y="1790"/>
                  <a:pt x="31614" y="1790"/>
                  <a:pt x="41921" y="1790"/>
                </a:cubicBezTo>
              </a:path>
            </a:pathLst>
          </a:custGeom>
          <a:noFill/>
          <a:ln w="9525" cap="flat" cmpd="sng">
            <a:solidFill>
              <a:srgbClr val="000000"/>
            </a:solidFill>
            <a:prstDash val="solid"/>
            <a:round/>
            <a:headEnd type="none" w="med" len="med"/>
            <a:tailEnd type="none" w="med" len="med"/>
          </a:ln>
        </p:spPr>
      </p:sp>
      <p:sp>
        <p:nvSpPr>
          <p:cNvPr id="1053" name="Google Shape;1053;p57"/>
          <p:cNvSpPr txBox="1"/>
          <p:nvPr/>
        </p:nvSpPr>
        <p:spPr>
          <a:xfrm>
            <a:off x="0" y="4286400"/>
            <a:ext cx="3810600" cy="85710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endParaRPr sz="9800">
              <a:solidFill>
                <a:schemeClr val="lt1"/>
              </a:solidFill>
            </a:endParaRPr>
          </a:p>
        </p:txBody>
      </p:sp>
      <p:sp>
        <p:nvSpPr>
          <p:cNvPr id="1054" name="Google Shape;1054;p57"/>
          <p:cNvSpPr txBox="1"/>
          <p:nvPr>
            <p:ph type="subTitle" idx="1"/>
          </p:nvPr>
        </p:nvSpPr>
        <p:spPr>
          <a:xfrm flipH="1">
            <a:off x="5086575" y="3324950"/>
            <a:ext cx="2232000" cy="4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lang="en-GB"/>
          </a:p>
        </p:txBody>
      </p:sp>
      <p:sp>
        <p:nvSpPr>
          <p:cNvPr id="1055" name="Google Shape;1055;p57"/>
          <p:cNvSpPr txBox="1"/>
          <p:nvPr>
            <p:ph type="title" idx="2"/>
          </p:nvPr>
        </p:nvSpPr>
        <p:spPr>
          <a:xfrm flipH="1">
            <a:off x="5803275" y="1423475"/>
            <a:ext cx="798600" cy="45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04</a:t>
            </a:r>
            <a:endParaRPr lang="en-GB"/>
          </a:p>
        </p:txBody>
      </p:sp>
      <p:sp>
        <p:nvSpPr>
          <p:cNvPr id="1056" name="Google Shape;1056;p57"/>
          <p:cNvSpPr/>
          <p:nvPr/>
        </p:nvSpPr>
        <p:spPr>
          <a:xfrm>
            <a:off x="3811219" y="150"/>
            <a:ext cx="155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76" name="Google Shape;1776;p73"/>
          <p:cNvGrpSpPr/>
          <p:nvPr/>
        </p:nvGrpSpPr>
        <p:grpSpPr>
          <a:xfrm>
            <a:off x="5395235" y="3222809"/>
            <a:ext cx="1970333" cy="208784"/>
            <a:chOff x="6336019" y="3733725"/>
            <a:chExt cx="2566206" cy="351310"/>
          </a:xfrm>
        </p:grpSpPr>
        <p:sp>
          <p:nvSpPr>
            <p:cNvPr id="1777" name="Google Shape;1777;p73"/>
            <p:cNvSpPr/>
            <p:nvPr/>
          </p:nvSpPr>
          <p:spPr>
            <a:xfrm>
              <a:off x="6336019" y="3733735"/>
              <a:ext cx="1881300" cy="351300"/>
            </a:xfrm>
            <a:prstGeom prst="homePlate">
              <a:avLst>
                <a:gd name="adj" fmla="val 50000"/>
              </a:avLst>
            </a:prstGeom>
          </p:spPr>
          <p:style>
            <a:lnRef idx="0">
              <a:srgbClr val="FFFFFF"/>
            </a:lnRef>
            <a:fillRef idx="1">
              <a:prstClr val="black"/>
            </a:fillRef>
            <a:effectRef idx="0">
              <a:srgbClr val="FFFFFF"/>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p>
          </p:txBody>
        </p:sp>
        <p:sp>
          <p:nvSpPr>
            <p:cNvPr id="1778" name="Google Shape;1778;p73"/>
            <p:cNvSpPr/>
            <p:nvPr/>
          </p:nvSpPr>
          <p:spPr>
            <a:xfrm>
              <a:off x="8098525" y="3733725"/>
              <a:ext cx="346500" cy="351300"/>
            </a:xfrm>
            <a:prstGeom prst="chevron">
              <a:avLst>
                <a:gd name="adj" fmla="val 50000"/>
              </a:avLst>
            </a:prstGeom>
          </p:spPr>
          <p:style>
            <a:lnRef idx="0">
              <a:srgbClr val="FFFFFF"/>
            </a:lnRef>
            <a:fillRef idx="1">
              <a:prstClr val="black"/>
            </a:fillRef>
            <a:effectRef idx="0">
              <a:srgbClr val="FFFFFF"/>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p>
          </p:txBody>
        </p:sp>
        <p:sp>
          <p:nvSpPr>
            <p:cNvPr id="1779" name="Google Shape;1779;p73"/>
            <p:cNvSpPr/>
            <p:nvPr/>
          </p:nvSpPr>
          <p:spPr>
            <a:xfrm>
              <a:off x="8327125" y="3733725"/>
              <a:ext cx="346500" cy="351300"/>
            </a:xfrm>
            <a:prstGeom prst="chevron">
              <a:avLst>
                <a:gd name="adj" fmla="val 50000"/>
              </a:avLst>
            </a:prstGeom>
          </p:spPr>
          <p:style>
            <a:lnRef idx="0">
              <a:srgbClr val="FFFFFF"/>
            </a:lnRef>
            <a:fillRef idx="1">
              <a:prstClr val="black"/>
            </a:fillRef>
            <a:effectRef idx="0">
              <a:srgbClr val="FFFFFF"/>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p>
          </p:txBody>
        </p:sp>
        <p:sp>
          <p:nvSpPr>
            <p:cNvPr id="1780" name="Google Shape;1780;p73"/>
            <p:cNvSpPr/>
            <p:nvPr/>
          </p:nvSpPr>
          <p:spPr>
            <a:xfrm>
              <a:off x="8555725" y="3733725"/>
              <a:ext cx="346500" cy="351300"/>
            </a:xfrm>
            <a:prstGeom prst="chevron">
              <a:avLst>
                <a:gd name="adj" fmla="val 50000"/>
              </a:avLst>
            </a:prstGeom>
          </p:spPr>
          <p:style>
            <a:lnRef idx="0">
              <a:srgbClr val="FFFFFF"/>
            </a:lnRef>
            <a:fillRef idx="1">
              <a:prstClr val="black"/>
            </a:fillRef>
            <a:effectRef idx="0">
              <a:srgbClr val="FFFFFF"/>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p>
          </p:txBody>
        </p:sp>
      </p:grpSp>
      <p:pic>
        <p:nvPicPr>
          <p:cNvPr id="653" name="Google Shape;653;p47"/>
          <p:cNvPicPr preferRelativeResize="0"/>
          <p:nvPr/>
        </p:nvPicPr>
        <p:blipFill rotWithShape="1">
          <a:blip r:embed="rId1"/>
          <a:srcRect/>
          <a:stretch>
            <a:fillRect/>
          </a:stretch>
        </p:blipFill>
        <p:spPr>
          <a:xfrm flipH="1">
            <a:off x="-5715" y="0"/>
            <a:ext cx="3819525" cy="5143500"/>
          </a:xfrm>
          <a:prstGeom prst="rect">
            <a:avLst/>
          </a:prstGeom>
          <a:noFill/>
          <a:ln>
            <a:noFill/>
          </a:ln>
        </p:spPr>
      </p:pic>
      <p:sp>
        <p:nvSpPr>
          <p:cNvPr id="2" name="Text Box 1"/>
          <p:cNvSpPr txBox="1"/>
          <p:nvPr/>
        </p:nvSpPr>
        <p:spPr>
          <a:xfrm rot="16200000">
            <a:off x="734695" y="2073910"/>
            <a:ext cx="4502150" cy="1637665"/>
          </a:xfrm>
          <a:prstGeom prst="rect">
            <a:avLst/>
          </a:prstGeom>
          <a:noFill/>
        </p:spPr>
        <p:txBody>
          <a:bodyPr wrap="square" rtlCol="0" anchor="t">
            <a:noAutofit/>
          </a:bodyPr>
          <a:p>
            <a:pPr marL="0" lvl="0" indent="0" algn="r" rtl="0">
              <a:spcBef>
                <a:spcPts val="0"/>
              </a:spcBef>
              <a:spcAft>
                <a:spcPts val="0"/>
              </a:spcAft>
              <a:buNone/>
            </a:pPr>
            <a:r>
              <a:rPr lang="en-GB" sz="11100">
                <a:solidFill>
                  <a:schemeClr val="lt1"/>
                </a:solidFill>
                <a:latin typeface="Philosopher" panose="00000500000000000000"/>
                <a:ea typeface="Philosopher" panose="00000500000000000000"/>
                <a:cs typeface="Philosopher" panose="00000500000000000000"/>
                <a:sym typeface="Philosopher" panose="00000500000000000000"/>
              </a:rPr>
              <a:t>RELAX</a:t>
            </a:r>
            <a:endParaRPr lang="en-GB" sz="11100">
              <a:solidFill>
                <a:schemeClr val="lt1"/>
              </a:solidFill>
              <a:latin typeface="Philosopher" panose="00000500000000000000"/>
              <a:ea typeface="Philosopher" panose="00000500000000000000"/>
              <a:cs typeface="Philosopher" panose="00000500000000000000"/>
              <a:sym typeface="Philosopher" panose="000005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86" name="Shape 1386"/>
        <p:cNvGrpSpPr/>
        <p:nvPr/>
      </p:nvGrpSpPr>
      <p:grpSpPr>
        <a:xfrm>
          <a:off x="0" y="0"/>
          <a:ext cx="0" cy="0"/>
          <a:chOff x="0" y="0"/>
          <a:chExt cx="0" cy="0"/>
        </a:xfrm>
      </p:grpSpPr>
      <p:sp>
        <p:nvSpPr>
          <p:cNvPr id="1387" name="Google Shape;1387;p66"/>
          <p:cNvSpPr txBox="1"/>
          <p:nvPr>
            <p:ph type="ctrTitle"/>
          </p:nvPr>
        </p:nvSpPr>
        <p:spPr>
          <a:xfrm>
            <a:off x="3626550" y="891790"/>
            <a:ext cx="4730700" cy="9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THANKS!</a:t>
            </a:r>
            <a:endParaRPr lang="en-GB"/>
          </a:p>
        </p:txBody>
      </p:sp>
      <p:sp>
        <p:nvSpPr>
          <p:cNvPr id="1388" name="Google Shape;1388;p66"/>
          <p:cNvSpPr txBox="1"/>
          <p:nvPr>
            <p:ph type="subTitle" idx="1"/>
          </p:nvPr>
        </p:nvSpPr>
        <p:spPr>
          <a:xfrm>
            <a:off x="3707765" y="123825"/>
            <a:ext cx="4456430" cy="4546600"/>
          </a:xfrm>
          <a:prstGeom prst="rect">
            <a:avLst/>
          </a:prstGeom>
          <a:blipFill>
            <a:blip r:embed="rId1"/>
          </a:blipFill>
        </p:spPr>
        <p:style>
          <a:lnRef idx="0">
            <a:srgbClr val="FFFFFF"/>
          </a:lnRef>
          <a:fillRef idx="1">
            <a:prstClr val="black"/>
          </a:fillRef>
          <a:effectRef idx="0">
            <a:srgbClr val="FFFFFF"/>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panose="020B0604020202020204"/>
              <a:buNone/>
            </a:pPr>
            <a:r>
              <a:rPr lang="en-US" altLang="en-GB" sz="7200"/>
              <a:t>THANKS!</a:t>
            </a:r>
            <a:endParaRPr lang="en-US" altLang="en-GB" sz="7200"/>
          </a:p>
        </p:txBody>
      </p:sp>
      <p:sp>
        <p:nvSpPr>
          <p:cNvPr id="1390" name="Google Shape;1390;p66"/>
          <p:cNvSpPr/>
          <p:nvPr/>
        </p:nvSpPr>
        <p:spPr>
          <a:xfrm>
            <a:off x="899712" y="2845281"/>
            <a:ext cx="451236" cy="440343"/>
          </a:xfrm>
          <a:custGeom>
            <a:avLst/>
            <a:gdLst/>
            <a:ahLst/>
            <a:cxnLst/>
            <a:rect l="l" t="t" r="r" b="b"/>
            <a:pathLst>
              <a:path w="9631" h="9399" extrusionOk="0">
                <a:moveTo>
                  <a:pt x="9007" y="2417"/>
                </a:moveTo>
                <a:cubicBezTo>
                  <a:pt x="7926" y="254"/>
                  <a:pt x="3926" y="-702"/>
                  <a:pt x="1958" y="703"/>
                </a:cubicBezTo>
                <a:cubicBezTo>
                  <a:pt x="-30" y="2123"/>
                  <a:pt x="-606" y="5955"/>
                  <a:pt x="815" y="7942"/>
                </a:cubicBezTo>
                <a:cubicBezTo>
                  <a:pt x="2256" y="9957"/>
                  <a:pt x="6364" y="9745"/>
                  <a:pt x="8245" y="8132"/>
                </a:cubicBezTo>
                <a:cubicBezTo>
                  <a:pt x="9839" y="6766"/>
                  <a:pt x="10110" y="3330"/>
                  <a:pt x="8626" y="1846"/>
                </a:cubicBezTo>
              </a:path>
            </a:pathLst>
          </a:custGeom>
          <a:noFill/>
          <a:ln w="9525" cap="flat" cmpd="sng">
            <a:solidFill>
              <a:schemeClr val="dk1"/>
            </a:solidFill>
            <a:prstDash val="solid"/>
            <a:round/>
            <a:headEnd type="none" w="med" len="med"/>
            <a:tailEnd type="none" w="med" len="med"/>
          </a:ln>
        </p:spPr>
      </p:sp>
      <p:sp>
        <p:nvSpPr>
          <p:cNvPr id="1391" name="Google Shape;1391;p66"/>
          <p:cNvSpPr/>
          <p:nvPr/>
        </p:nvSpPr>
        <p:spPr>
          <a:xfrm>
            <a:off x="208721" y="2855441"/>
            <a:ext cx="451236" cy="440343"/>
          </a:xfrm>
          <a:custGeom>
            <a:avLst/>
            <a:gdLst/>
            <a:ahLst/>
            <a:cxnLst/>
            <a:rect l="l" t="t" r="r" b="b"/>
            <a:pathLst>
              <a:path w="9631" h="9399" extrusionOk="0">
                <a:moveTo>
                  <a:pt x="9007" y="2417"/>
                </a:moveTo>
                <a:cubicBezTo>
                  <a:pt x="7926" y="254"/>
                  <a:pt x="3926" y="-702"/>
                  <a:pt x="1958" y="703"/>
                </a:cubicBezTo>
                <a:cubicBezTo>
                  <a:pt x="-30" y="2123"/>
                  <a:pt x="-606" y="5955"/>
                  <a:pt x="815" y="7942"/>
                </a:cubicBezTo>
                <a:cubicBezTo>
                  <a:pt x="2256" y="9957"/>
                  <a:pt x="6364" y="9745"/>
                  <a:pt x="8245" y="8132"/>
                </a:cubicBezTo>
                <a:cubicBezTo>
                  <a:pt x="9839" y="6766"/>
                  <a:pt x="10110" y="3330"/>
                  <a:pt x="8626" y="1846"/>
                </a:cubicBezTo>
              </a:path>
            </a:pathLst>
          </a:custGeom>
          <a:noFill/>
          <a:ln w="9525" cap="flat" cmpd="sng">
            <a:solidFill>
              <a:schemeClr val="dk1"/>
            </a:solidFill>
            <a:prstDash val="solid"/>
            <a:round/>
            <a:headEnd type="none" w="med" len="med"/>
            <a:tailEnd type="none" w="med" len="med"/>
          </a:ln>
        </p:spPr>
      </p:sp>
      <p:sp>
        <p:nvSpPr>
          <p:cNvPr id="1392" name="Google Shape;1392;p66"/>
          <p:cNvSpPr/>
          <p:nvPr/>
        </p:nvSpPr>
        <p:spPr>
          <a:xfrm>
            <a:off x="1590703" y="2855441"/>
            <a:ext cx="451236" cy="440343"/>
          </a:xfrm>
          <a:custGeom>
            <a:avLst/>
            <a:gdLst/>
            <a:ahLst/>
            <a:cxnLst/>
            <a:rect l="l" t="t" r="r" b="b"/>
            <a:pathLst>
              <a:path w="9631" h="9399" extrusionOk="0">
                <a:moveTo>
                  <a:pt x="9007" y="2417"/>
                </a:moveTo>
                <a:cubicBezTo>
                  <a:pt x="7926" y="254"/>
                  <a:pt x="3926" y="-702"/>
                  <a:pt x="1958" y="703"/>
                </a:cubicBezTo>
                <a:cubicBezTo>
                  <a:pt x="-30" y="2123"/>
                  <a:pt x="-606" y="5955"/>
                  <a:pt x="815" y="7942"/>
                </a:cubicBezTo>
                <a:cubicBezTo>
                  <a:pt x="2256" y="9957"/>
                  <a:pt x="6364" y="9745"/>
                  <a:pt x="8245" y="8132"/>
                </a:cubicBezTo>
                <a:cubicBezTo>
                  <a:pt x="9839" y="6766"/>
                  <a:pt x="10110" y="3330"/>
                  <a:pt x="8626" y="1846"/>
                </a:cubicBezTo>
              </a:path>
            </a:pathLst>
          </a:custGeom>
          <a:noFill/>
          <a:ln w="9525" cap="flat" cmpd="sng">
            <a:solidFill>
              <a:schemeClr val="dk1"/>
            </a:solidFill>
            <a:prstDash val="solid"/>
            <a:round/>
            <a:headEnd type="none" w="med" len="med"/>
            <a:tailEnd type="none" w="med" len="med"/>
          </a:ln>
        </p:spPr>
      </p:sp>
      <p:pic>
        <p:nvPicPr>
          <p:cNvPr id="1393" name="Google Shape;1393;p66"/>
          <p:cNvPicPr preferRelativeResize="0"/>
          <p:nvPr/>
        </p:nvPicPr>
        <p:blipFill rotWithShape="1">
          <a:blip r:embed="rId2"/>
          <a:srcRect r="49904"/>
          <a:stretch>
            <a:fillRect/>
          </a:stretch>
        </p:blipFill>
        <p:spPr>
          <a:xfrm>
            <a:off x="0" y="0"/>
            <a:ext cx="3435576" cy="5143500"/>
          </a:xfrm>
          <a:prstGeom prst="rect">
            <a:avLst/>
          </a:prstGeom>
          <a:noFill/>
          <a:ln>
            <a:noFill/>
          </a:ln>
        </p:spPr>
      </p:pic>
      <p:sp>
        <p:nvSpPr>
          <p:cNvPr id="1394" name="Google Shape;1394;p66"/>
          <p:cNvSpPr/>
          <p:nvPr/>
        </p:nvSpPr>
        <p:spPr>
          <a:xfrm flipH="1">
            <a:off x="3435576" y="150"/>
            <a:ext cx="1932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66"/>
          <p:cNvSpPr txBox="1"/>
          <p:nvPr/>
        </p:nvSpPr>
        <p:spPr>
          <a:xfrm rot="-5400000">
            <a:off x="-2195830" y="2070100"/>
            <a:ext cx="5143500" cy="962660"/>
          </a:xfrm>
          <a:prstGeom prst="rect">
            <a:avLst/>
          </a:prstGeom>
          <a:noFill/>
          <a:ln>
            <a:noFill/>
          </a:ln>
        </p:spPr>
        <p:txBody>
          <a:bodyPr spcFirstLastPara="1" wrap="square" lIns="0" tIns="91425" rIns="0" bIns="91425" anchor="ctr" anchorCtr="0">
            <a:noAutofit/>
          </a:bodyPr>
          <a:lstStyle/>
          <a:p>
            <a:pPr marL="0" lvl="0" indent="0" algn="l" rtl="0">
              <a:spcBef>
                <a:spcPts val="0"/>
              </a:spcBef>
              <a:spcAft>
                <a:spcPts val="0"/>
              </a:spcAft>
              <a:buNone/>
            </a:pPr>
            <a:r>
              <a:rPr lang="en-US" sz="5400">
                <a:solidFill>
                  <a:schemeClr val="accent6">
                    <a:lumMod val="50000"/>
                  </a:schemeClr>
                </a:solidFill>
              </a:rPr>
              <a:t>DS PROJECT</a:t>
            </a:r>
            <a:endParaRPr lang="en-US" sz="5400">
              <a:solidFill>
                <a:schemeClr val="accent6">
                  <a:lumMod val="50000"/>
                </a:schemeClr>
              </a:solidFill>
            </a:endParaRPr>
          </a:p>
        </p:txBody>
      </p:sp>
      <p:grpSp>
        <p:nvGrpSpPr>
          <p:cNvPr id="1408" name="Google Shape;1408;p66"/>
          <p:cNvGrpSpPr/>
          <p:nvPr/>
        </p:nvGrpSpPr>
        <p:grpSpPr>
          <a:xfrm rot="5400000">
            <a:off x="4567976" y="4181266"/>
            <a:ext cx="150750" cy="1438109"/>
            <a:chOff x="8500760" y="1847641"/>
            <a:chExt cx="150750" cy="1438109"/>
          </a:xfrm>
        </p:grpSpPr>
        <p:sp>
          <p:nvSpPr>
            <p:cNvPr id="1409" name="Google Shape;1409;p66"/>
            <p:cNvSpPr/>
            <p:nvPr/>
          </p:nvSpPr>
          <p:spPr>
            <a:xfrm rot="-5400000">
              <a:off x="7862116" y="2561843"/>
              <a:ext cx="1428039" cy="19774"/>
            </a:xfrm>
            <a:custGeom>
              <a:avLst/>
              <a:gdLst/>
              <a:ahLst/>
              <a:cxnLst/>
              <a:rect l="l" t="t" r="r" b="b"/>
              <a:pathLst>
                <a:path w="41921" h="2087" extrusionOk="0">
                  <a:moveTo>
                    <a:pt x="0" y="2087"/>
                  </a:moveTo>
                  <a:cubicBezTo>
                    <a:pt x="7367" y="-19"/>
                    <a:pt x="15231" y="6"/>
                    <a:pt x="22893" y="6"/>
                  </a:cubicBezTo>
                  <a:cubicBezTo>
                    <a:pt x="23692" y="6"/>
                    <a:pt x="21272" y="50"/>
                    <a:pt x="20514" y="303"/>
                  </a:cubicBezTo>
                  <a:cubicBezTo>
                    <a:pt x="18613" y="937"/>
                    <a:pt x="16540" y="836"/>
                    <a:pt x="14568" y="1195"/>
                  </a:cubicBezTo>
                  <a:cubicBezTo>
                    <a:pt x="13382" y="1411"/>
                    <a:pt x="9794" y="1790"/>
                    <a:pt x="11000" y="1790"/>
                  </a:cubicBezTo>
                  <a:cubicBezTo>
                    <a:pt x="21307" y="1790"/>
                    <a:pt x="31614" y="1790"/>
                    <a:pt x="41921" y="1790"/>
                  </a:cubicBezTo>
                </a:path>
              </a:pathLst>
            </a:custGeom>
            <a:noFill/>
            <a:ln w="9525" cap="flat" cmpd="sng">
              <a:solidFill>
                <a:srgbClr val="000000"/>
              </a:solidFill>
              <a:prstDash val="solid"/>
              <a:round/>
              <a:headEnd type="none" w="med" len="med"/>
              <a:tailEnd type="none" w="med" len="med"/>
            </a:ln>
          </p:spPr>
        </p:sp>
        <p:grpSp>
          <p:nvGrpSpPr>
            <p:cNvPr id="1410" name="Google Shape;1410;p66"/>
            <p:cNvGrpSpPr/>
            <p:nvPr/>
          </p:nvGrpSpPr>
          <p:grpSpPr>
            <a:xfrm>
              <a:off x="8500760" y="1847641"/>
              <a:ext cx="150750" cy="182125"/>
              <a:chOff x="-471550" y="1158800"/>
              <a:chExt cx="150750" cy="182125"/>
            </a:xfrm>
          </p:grpSpPr>
          <p:sp>
            <p:nvSpPr>
              <p:cNvPr id="1411" name="Google Shape;1411;p66"/>
              <p:cNvSpPr/>
              <p:nvPr/>
            </p:nvSpPr>
            <p:spPr>
              <a:xfrm>
                <a:off x="-471550" y="1158800"/>
                <a:ext cx="75375" cy="182125"/>
              </a:xfrm>
              <a:custGeom>
                <a:avLst/>
                <a:gdLst/>
                <a:ahLst/>
                <a:cxnLst/>
                <a:rect l="l" t="t" r="r" b="b"/>
                <a:pathLst>
                  <a:path w="3015" h="7285" extrusionOk="0">
                    <a:moveTo>
                      <a:pt x="0" y="7285"/>
                    </a:moveTo>
                    <a:cubicBezTo>
                      <a:pt x="1176" y="4935"/>
                      <a:pt x="1838" y="2350"/>
                      <a:pt x="3015" y="0"/>
                    </a:cubicBezTo>
                  </a:path>
                </a:pathLst>
              </a:custGeom>
              <a:noFill/>
              <a:ln w="9525" cap="flat" cmpd="sng">
                <a:solidFill>
                  <a:schemeClr val="dk1"/>
                </a:solidFill>
                <a:prstDash val="solid"/>
                <a:round/>
                <a:headEnd type="none" w="med" len="med"/>
                <a:tailEnd type="none" w="med" len="med"/>
              </a:ln>
            </p:spPr>
          </p:sp>
          <p:sp>
            <p:nvSpPr>
              <p:cNvPr id="1412" name="Google Shape;1412;p66"/>
              <p:cNvSpPr/>
              <p:nvPr/>
            </p:nvSpPr>
            <p:spPr>
              <a:xfrm flipH="1">
                <a:off x="-396175" y="1158800"/>
                <a:ext cx="75375" cy="182125"/>
              </a:xfrm>
              <a:custGeom>
                <a:avLst/>
                <a:gdLst/>
                <a:ahLst/>
                <a:cxnLst/>
                <a:rect l="l" t="t" r="r" b="b"/>
                <a:pathLst>
                  <a:path w="3015" h="7285" extrusionOk="0">
                    <a:moveTo>
                      <a:pt x="0" y="7285"/>
                    </a:moveTo>
                    <a:cubicBezTo>
                      <a:pt x="1176" y="4935"/>
                      <a:pt x="1838" y="2350"/>
                      <a:pt x="3015" y="0"/>
                    </a:cubicBezTo>
                  </a:path>
                </a:pathLst>
              </a:custGeom>
              <a:noFill/>
              <a:ln w="9525" cap="flat" cmpd="sng">
                <a:solidFill>
                  <a:schemeClr val="dk1"/>
                </a:solidFill>
                <a:prstDash val="solid"/>
                <a:round/>
                <a:headEnd type="none" w="med" len="med"/>
                <a:tailEnd type="none" w="med" len="med"/>
              </a:ln>
            </p:spPr>
          </p:sp>
        </p:grpSp>
      </p:grpSp>
      <p:grpSp>
        <p:nvGrpSpPr>
          <p:cNvPr id="1413" name="Google Shape;1413;p66"/>
          <p:cNvGrpSpPr/>
          <p:nvPr/>
        </p:nvGrpSpPr>
        <p:grpSpPr>
          <a:xfrm rot="5400000">
            <a:off x="4424536" y="6707754"/>
            <a:ext cx="437631" cy="452439"/>
            <a:chOff x="8594870" y="925616"/>
            <a:chExt cx="437631" cy="452439"/>
          </a:xfrm>
        </p:grpSpPr>
        <p:sp>
          <p:nvSpPr>
            <p:cNvPr id="1414" name="Google Shape;1414;p66"/>
            <p:cNvSpPr/>
            <p:nvPr/>
          </p:nvSpPr>
          <p:spPr>
            <a:xfrm flipH="1">
              <a:off x="8594870" y="1026334"/>
              <a:ext cx="338518" cy="351721"/>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1415" name="Google Shape;1415;p66"/>
            <p:cNvSpPr/>
            <p:nvPr/>
          </p:nvSpPr>
          <p:spPr>
            <a:xfrm rot="-2700000" flipH="1">
              <a:off x="8670221" y="985379"/>
              <a:ext cx="296735" cy="308298"/>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grpSp>
      <p:sp>
        <p:nvSpPr>
          <p:cNvPr id="2" name="Text Box 1"/>
          <p:cNvSpPr txBox="1"/>
          <p:nvPr/>
        </p:nvSpPr>
        <p:spPr>
          <a:xfrm>
            <a:off x="4552950" y="4012565"/>
            <a:ext cx="3048000" cy="520065"/>
          </a:xfrm>
          <a:prstGeom prst="rect">
            <a:avLst/>
          </a:prstGeom>
          <a:noFill/>
        </p:spPr>
        <p:txBody>
          <a:bodyPr wrap="square" rtlCol="0">
            <a:noAutofit/>
          </a:bodyPr>
          <a:p>
            <a:endParaRPr lang="en-US"/>
          </a:p>
        </p:txBody>
      </p:sp>
      <p:sp>
        <p:nvSpPr>
          <p:cNvPr id="199" name="Google Shape;199;p32"/>
          <p:cNvSpPr txBox="1"/>
          <p:nvPr/>
        </p:nvSpPr>
        <p:spPr>
          <a:xfrm rot="-5400000">
            <a:off x="8318550" y="440550"/>
            <a:ext cx="416100" cy="205200"/>
          </a:xfrm>
          <a:prstGeom prst="rect">
            <a:avLst/>
          </a:prstGeom>
          <a:noFill/>
          <a:ln>
            <a:noFill/>
          </a:ln>
        </p:spPr>
        <p:txBody>
          <a:bodyPr spcFirstLastPara="1" wrap="square" lIns="0" tIns="91425" rIns="0" bIns="91425" anchor="ctr" anchorCtr="0">
            <a:noAutofit/>
          </a:bodyPr>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202</a:t>
            </a:r>
            <a:r>
              <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rPr>
              <a:t>3</a:t>
            </a:r>
            <a:endPar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200" name="Google Shape;200;p32"/>
          <p:cNvSpPr txBox="1"/>
          <p:nvPr/>
        </p:nvSpPr>
        <p:spPr>
          <a:xfrm rot="-5400000">
            <a:off x="7679700" y="2469150"/>
            <a:ext cx="1693800" cy="205200"/>
          </a:xfrm>
          <a:prstGeom prst="rect">
            <a:avLst/>
          </a:prstGeom>
          <a:noFill/>
          <a:ln>
            <a:noFill/>
          </a:ln>
        </p:spPr>
        <p:txBody>
          <a:bodyPr spcFirstLastPara="1" wrap="square" lIns="0" tIns="91425" rIns="0" bIns="91425" anchor="ctr" anchorCtr="0">
            <a:noAutofit/>
          </a:bodyPr>
          <a:p>
            <a:pPr marL="0" lvl="0" indent="0" algn="ctr" rtl="0">
              <a:spcBef>
                <a:spcPts val="0"/>
              </a:spcBef>
              <a:spcAft>
                <a:spcPts val="0"/>
              </a:spcAft>
              <a:buNone/>
            </a:pPr>
            <a:r>
              <a:rPr lang="en-GB" sz="1100">
                <a:solidFill>
                  <a:schemeClr val="dk1"/>
                </a:solidFill>
                <a:latin typeface="Philosopher" panose="00000500000000000000"/>
                <a:ea typeface="Philosopher" panose="00000500000000000000"/>
                <a:cs typeface="Philosopher" panose="00000500000000000000"/>
                <a:sym typeface="Philosopher" panose="00000500000000000000"/>
              </a:rPr>
              <a:t>HOTEL MANAGEMENT</a:t>
            </a:r>
            <a:r>
              <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rPr>
              <a:t> SYSTEM</a:t>
            </a:r>
            <a:endParaRPr lang="en-US" altLang="en-GB"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201" name="Google Shape;201;p32"/>
          <p:cNvSpPr txBox="1"/>
          <p:nvPr/>
        </p:nvSpPr>
        <p:spPr>
          <a:xfrm rot="-5400000">
            <a:off x="8047800" y="4227000"/>
            <a:ext cx="957600" cy="205200"/>
          </a:xfrm>
          <a:prstGeom prst="rect">
            <a:avLst/>
          </a:prstGeom>
          <a:noFill/>
          <a:ln>
            <a:noFill/>
          </a:ln>
        </p:spPr>
        <p:txBody>
          <a:bodyPr spcFirstLastPara="1" wrap="square" lIns="0" tIns="91425" rIns="0" bIns="91425" anchor="ctr" anchorCtr="0">
            <a:noAutofit/>
          </a:bodyPr>
          <a:p>
            <a:pPr marL="0" lvl="0" indent="0" algn="l" rtl="0">
              <a:spcBef>
                <a:spcPts val="0"/>
              </a:spcBef>
              <a:spcAft>
                <a:spcPts val="0"/>
              </a:spcAft>
              <a:buNone/>
            </a:pPr>
            <a:r>
              <a:rPr lang="en-US" sz="1100">
                <a:solidFill>
                  <a:schemeClr val="dk1"/>
                </a:solidFill>
                <a:latin typeface="Philosopher" panose="00000500000000000000"/>
                <a:ea typeface="Philosopher" panose="00000500000000000000"/>
                <a:cs typeface="Philosopher" panose="00000500000000000000"/>
                <a:sym typeface="Philosopher" panose="00000500000000000000"/>
              </a:rPr>
              <a:t>DS PROJECT</a:t>
            </a:r>
            <a:endParaRPr lang="en-US" sz="1100">
              <a:solidFill>
                <a:schemeClr val="dk1"/>
              </a:solidFill>
              <a:latin typeface="Philosopher" panose="00000500000000000000"/>
              <a:ea typeface="Philosopher" panose="00000500000000000000"/>
              <a:cs typeface="Philosopher" panose="00000500000000000000"/>
              <a:sym typeface="Philosopher" panose="00000500000000000000"/>
            </a:endParaRPr>
          </a:p>
        </p:txBody>
      </p:sp>
      <p:sp>
        <p:nvSpPr>
          <p:cNvPr id="202" name="Google Shape;202;p32"/>
          <p:cNvSpPr/>
          <p:nvPr/>
        </p:nvSpPr>
        <p:spPr>
          <a:xfrm>
            <a:off x="8357337" y="285625"/>
            <a:ext cx="338518" cy="551200"/>
          </a:xfrm>
          <a:custGeom>
            <a:avLst/>
            <a:gdLst/>
            <a:ahLst/>
            <a:cxnLst/>
            <a:rect l="l" t="t" r="r" b="b"/>
            <a:pathLst>
              <a:path w="16719" h="22048" extrusionOk="0">
                <a:moveTo>
                  <a:pt x="3557" y="15351"/>
                </a:moveTo>
                <a:cubicBezTo>
                  <a:pt x="3557" y="19007"/>
                  <a:pt x="10189" y="23882"/>
                  <a:pt x="12774" y="21297"/>
                </a:cubicBezTo>
                <a:cubicBezTo>
                  <a:pt x="17331" y="16740"/>
                  <a:pt x="18399" y="6000"/>
                  <a:pt x="13369" y="1972"/>
                </a:cubicBezTo>
                <a:cubicBezTo>
                  <a:pt x="10271" y="-509"/>
                  <a:pt x="3251" y="-984"/>
                  <a:pt x="1476" y="2566"/>
                </a:cubicBezTo>
                <a:cubicBezTo>
                  <a:pt x="-299" y="6116"/>
                  <a:pt x="-376" y="10694"/>
                  <a:pt x="882" y="14459"/>
                </a:cubicBezTo>
              </a:path>
            </a:pathLst>
          </a:custGeom>
          <a:noFill/>
          <a:ln w="9525" cap="rnd" cmpd="sng">
            <a:solidFill>
              <a:srgbClr val="000000"/>
            </a:solidFill>
            <a:prstDash val="solid"/>
            <a:round/>
            <a:headEnd type="none" w="med" len="med"/>
            <a:tailEnd type="none" w="med" len="med"/>
          </a:ln>
        </p:spPr>
      </p:sp>
      <p:sp>
        <p:nvSpPr>
          <p:cNvPr id="203" name="Google Shape;203;p32"/>
          <p:cNvSpPr/>
          <p:nvPr/>
        </p:nvSpPr>
        <p:spPr>
          <a:xfrm rot="-5400000">
            <a:off x="7991718" y="2561843"/>
            <a:ext cx="1428039" cy="19774"/>
          </a:xfrm>
          <a:custGeom>
            <a:avLst/>
            <a:gdLst/>
            <a:ahLst/>
            <a:cxnLst/>
            <a:rect l="l" t="t" r="r" b="b"/>
            <a:pathLst>
              <a:path w="41921" h="2087" extrusionOk="0">
                <a:moveTo>
                  <a:pt x="0" y="2087"/>
                </a:moveTo>
                <a:cubicBezTo>
                  <a:pt x="7367" y="-19"/>
                  <a:pt x="15231" y="6"/>
                  <a:pt x="22893" y="6"/>
                </a:cubicBezTo>
                <a:cubicBezTo>
                  <a:pt x="23692" y="6"/>
                  <a:pt x="21272" y="50"/>
                  <a:pt x="20514" y="303"/>
                </a:cubicBezTo>
                <a:cubicBezTo>
                  <a:pt x="18613" y="937"/>
                  <a:pt x="16540" y="836"/>
                  <a:pt x="14568" y="1195"/>
                </a:cubicBezTo>
                <a:cubicBezTo>
                  <a:pt x="13382" y="1411"/>
                  <a:pt x="9794" y="1790"/>
                  <a:pt x="11000" y="1790"/>
                </a:cubicBezTo>
                <a:cubicBezTo>
                  <a:pt x="21307" y="1790"/>
                  <a:pt x="31614" y="1790"/>
                  <a:pt x="41921" y="1790"/>
                </a:cubicBezTo>
              </a:path>
            </a:pathLst>
          </a:custGeom>
          <a:noFill/>
          <a:ln w="9525" cap="flat" cmpd="sng">
            <a:solidFill>
              <a:srgbClr val="000000"/>
            </a:solidFill>
            <a:prstDash val="solid"/>
            <a:round/>
            <a:headEnd type="none" w="med" len="med"/>
            <a:tailEnd type="none" w="med" len="med"/>
          </a:ln>
        </p:spPr>
      </p:sp>
      <p:sp>
        <p:nvSpPr>
          <p:cNvPr id="5" name="Google Shape;1390;p66"/>
          <p:cNvSpPr/>
          <p:nvPr/>
        </p:nvSpPr>
        <p:spPr>
          <a:xfrm>
            <a:off x="5652052" y="3435831"/>
            <a:ext cx="451236" cy="440343"/>
          </a:xfrm>
          <a:custGeom>
            <a:avLst/>
            <a:gdLst/>
            <a:ahLst/>
            <a:cxnLst/>
            <a:rect l="l" t="t" r="r" b="b"/>
            <a:pathLst>
              <a:path w="9631" h="9399" extrusionOk="0">
                <a:moveTo>
                  <a:pt x="9007" y="2417"/>
                </a:moveTo>
                <a:cubicBezTo>
                  <a:pt x="7926" y="254"/>
                  <a:pt x="3926" y="-702"/>
                  <a:pt x="1958" y="703"/>
                </a:cubicBezTo>
                <a:cubicBezTo>
                  <a:pt x="-30" y="2123"/>
                  <a:pt x="-606" y="5955"/>
                  <a:pt x="815" y="7942"/>
                </a:cubicBezTo>
                <a:cubicBezTo>
                  <a:pt x="2256" y="9957"/>
                  <a:pt x="6364" y="9745"/>
                  <a:pt x="8245" y="8132"/>
                </a:cubicBezTo>
                <a:cubicBezTo>
                  <a:pt x="9839" y="6766"/>
                  <a:pt x="10110" y="3330"/>
                  <a:pt x="8626" y="1846"/>
                </a:cubicBezTo>
              </a:path>
            </a:pathLst>
          </a:custGeom>
          <a:noFill/>
          <a:ln w="9525" cap="flat" cmpd="sng">
            <a:solidFill>
              <a:schemeClr val="dk1"/>
            </a:solidFill>
            <a:prstDash val="solid"/>
            <a:round/>
            <a:headEnd type="none" w="med" len="med"/>
            <a:tailEnd type="none" w="med" len="med"/>
          </a:ln>
        </p:spPr>
      </p:sp>
      <p:sp>
        <p:nvSpPr>
          <p:cNvPr id="3" name="Google Shape;1391;p66"/>
          <p:cNvSpPr/>
          <p:nvPr/>
        </p:nvSpPr>
        <p:spPr>
          <a:xfrm>
            <a:off x="4961061" y="3435831"/>
            <a:ext cx="451236" cy="440343"/>
          </a:xfrm>
          <a:custGeom>
            <a:avLst/>
            <a:gdLst/>
            <a:ahLst/>
            <a:cxnLst/>
            <a:rect l="l" t="t" r="r" b="b"/>
            <a:pathLst>
              <a:path w="9631" h="9399" extrusionOk="0">
                <a:moveTo>
                  <a:pt x="9007" y="2417"/>
                </a:moveTo>
                <a:cubicBezTo>
                  <a:pt x="7926" y="254"/>
                  <a:pt x="3926" y="-702"/>
                  <a:pt x="1958" y="703"/>
                </a:cubicBezTo>
                <a:cubicBezTo>
                  <a:pt x="-30" y="2123"/>
                  <a:pt x="-606" y="5955"/>
                  <a:pt x="815" y="7942"/>
                </a:cubicBezTo>
                <a:cubicBezTo>
                  <a:pt x="2256" y="9957"/>
                  <a:pt x="6364" y="9745"/>
                  <a:pt x="8245" y="8132"/>
                </a:cubicBezTo>
                <a:cubicBezTo>
                  <a:pt x="9839" y="6766"/>
                  <a:pt x="10110" y="3330"/>
                  <a:pt x="8626" y="1846"/>
                </a:cubicBezTo>
              </a:path>
            </a:pathLst>
          </a:custGeom>
          <a:noFill/>
          <a:ln w="9525" cap="flat" cmpd="sng">
            <a:solidFill>
              <a:schemeClr val="dk1"/>
            </a:solidFill>
            <a:prstDash val="solid"/>
            <a:round/>
            <a:headEnd type="none" w="med" len="med"/>
            <a:tailEnd type="none" w="med" len="med"/>
          </a:ln>
        </p:spPr>
      </p:sp>
      <p:sp>
        <p:nvSpPr>
          <p:cNvPr id="4" name="Google Shape;1392;p66"/>
          <p:cNvSpPr/>
          <p:nvPr/>
        </p:nvSpPr>
        <p:spPr>
          <a:xfrm>
            <a:off x="6343043" y="3435831"/>
            <a:ext cx="451236" cy="440343"/>
          </a:xfrm>
          <a:custGeom>
            <a:avLst/>
            <a:gdLst/>
            <a:ahLst/>
            <a:cxnLst/>
            <a:rect l="l" t="t" r="r" b="b"/>
            <a:pathLst>
              <a:path w="9631" h="9399" extrusionOk="0">
                <a:moveTo>
                  <a:pt x="9007" y="2417"/>
                </a:moveTo>
                <a:cubicBezTo>
                  <a:pt x="7926" y="254"/>
                  <a:pt x="3926" y="-702"/>
                  <a:pt x="1958" y="703"/>
                </a:cubicBezTo>
                <a:cubicBezTo>
                  <a:pt x="-30" y="2123"/>
                  <a:pt x="-606" y="5955"/>
                  <a:pt x="815" y="7942"/>
                </a:cubicBezTo>
                <a:cubicBezTo>
                  <a:pt x="2256" y="9957"/>
                  <a:pt x="6364" y="9745"/>
                  <a:pt x="8245" y="8132"/>
                </a:cubicBezTo>
                <a:cubicBezTo>
                  <a:pt x="9839" y="6766"/>
                  <a:pt x="10110" y="3330"/>
                  <a:pt x="8626" y="1846"/>
                </a:cubicBezTo>
              </a:path>
            </a:pathLst>
          </a:custGeom>
          <a:noFill/>
          <a:ln w="9525" cap="flat" cmpd="sng">
            <a:solidFill>
              <a:schemeClr val="dk1"/>
            </a:solidFill>
            <a:prstDash val="solid"/>
            <a:round/>
            <a:headEnd type="none" w="med" len="med"/>
            <a:tailEnd type="none" w="med" len="med"/>
          </a:ln>
        </p:spPr>
      </p:sp>
    </p:spTree>
  </p:cSld>
  <p:clrMapOvr>
    <a:masterClrMapping/>
  </p:clrMapOvr>
</p:sld>
</file>

<file path=ppt/theme/theme1.xml><?xml version="1.0" encoding="utf-8"?>
<a:theme xmlns:a="http://schemas.openxmlformats.org/drawingml/2006/main" name="Business Major for College: Hotel Management by Slidesgo">
  <a:themeElements>
    <a:clrScheme name="Simple Light">
      <a:dk1>
        <a:srgbClr val="000000"/>
      </a:dk1>
      <a:lt1>
        <a:srgbClr val="FFFBF5"/>
      </a:lt1>
      <a:dk2>
        <a:srgbClr val="B96B15"/>
      </a:dk2>
      <a:lt2>
        <a:srgbClr val="F6ECDE"/>
      </a:lt2>
      <a:accent1>
        <a:srgbClr val="FCB293"/>
      </a:accent1>
      <a:accent2>
        <a:srgbClr val="FE4F1C"/>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2392</Words>
  <Application>WPS Presentation</Application>
  <PresentationFormat/>
  <Paragraphs>151</Paragraphs>
  <Slides>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SimSun</vt:lpstr>
      <vt:lpstr>Wingdings</vt:lpstr>
      <vt:lpstr>Arial</vt:lpstr>
      <vt:lpstr>Philosopher</vt:lpstr>
      <vt:lpstr>Dosis</vt:lpstr>
      <vt:lpstr>Abhaya Libre</vt:lpstr>
      <vt:lpstr>MV Boli</vt:lpstr>
      <vt:lpstr>Roboto</vt:lpstr>
      <vt:lpstr>Times New Roman</vt:lpstr>
      <vt:lpstr>Wingdings</vt:lpstr>
      <vt:lpstr>Microsoft YaHei</vt:lpstr>
      <vt:lpstr>Arial Unicode MS</vt:lpstr>
      <vt:lpstr>Business Major for College: Hotel Management by Slidesgo</vt:lpstr>
      <vt:lpstr>DATA STRUCTURE INDIVIDUAL PROJECT (HOTEL MANAGEMENT SYSTEM)</vt:lpstr>
      <vt:lpstr>INTRODUCTION</vt:lpstr>
      <vt:lpstr>MAIN OBJECTIVES OF THE PROJECT</vt:lpstr>
      <vt:lpstr>FUNCTIONS</vt:lpstr>
      <vt:lpstr>01</vt:lpstr>
      <vt:lpstr>02</vt:lpstr>
      <vt:lpstr>03</vt:lpstr>
      <vt:lpstr>04</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INDIVIDUAL PROJECT (HOTEL MANAGEMENT SYSTEM)</dc:title>
  <dc:creator/>
  <cp:lastModifiedBy>HARDIK</cp:lastModifiedBy>
  <cp:revision>14</cp:revision>
  <dcterms:created xsi:type="dcterms:W3CDTF">2023-09-10T10:09:00Z</dcterms:created>
  <dcterms:modified xsi:type="dcterms:W3CDTF">2023-09-29T04:43:36Z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291BEE16936D4F4A85C1A2651CF424D6_13</vt:lpwstr>
  </property>
  <property fmtid="{D5CDD505-2E9C-101B-9397-08002B2CF9AE}" pid="3" name="KSOProductBuildVer">
    <vt:lpwstr>1033-12.2.0.13215</vt:lpwstr>
  </property>
</Properties>
</file>