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60" r:id="rId7"/>
    <p:sldId id="263" r:id="rId8"/>
    <p:sldId id="264" r:id="rId9"/>
    <p:sldId id="269" r:id="rId10"/>
    <p:sldId id="278" r:id="rId11"/>
    <p:sldId id="281" r:id="rId12"/>
    <p:sldId id="290" r:id="rId13"/>
  </p:sldIdLst>
  <p:sldSz cx="9144000" cy="5143500"/>
  <p:notesSz cx="6858000" cy="9144000"/>
  <p:embeddedFontLst>
    <p:embeddedFont>
      <p:font typeface="Philosopher" panose="00000500000000000000"/>
      <p:regular r:id="rId17"/>
    </p:embeddedFont>
    <p:embeddedFont>
      <p:font typeface="Dosis"/>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10ca782004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a782004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3" name="Shape 1383"/>
        <p:cNvGrpSpPr/>
        <p:nvPr/>
      </p:nvGrpSpPr>
      <p:grpSpPr>
        <a:xfrm>
          <a:off x="0" y="0"/>
          <a:ext cx="0" cy="0"/>
          <a:chOff x="0" y="0"/>
          <a:chExt cx="0" cy="0"/>
        </a:xfrm>
      </p:grpSpPr>
      <p:sp>
        <p:nvSpPr>
          <p:cNvPr id="1384" name="Google Shape;1384;g110ed0ca36c_0_8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10ed0ca36c_0_8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10ed0ca36c_0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0ed0ca36c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10fc6b24401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0fc6b24401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110ed0ca36c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0ed0ca36c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110ed0ca36c_0_1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0ed0ca36c_0_1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10fc6b24401_0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fc6b24401_0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g11130dd9598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1130dd9598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4" name="Shape 854"/>
        <p:cNvGrpSpPr/>
        <p:nvPr/>
      </p:nvGrpSpPr>
      <p:grpSpPr>
        <a:xfrm>
          <a:off x="0" y="0"/>
          <a:ext cx="0" cy="0"/>
          <a:chOff x="0" y="0"/>
          <a:chExt cx="0" cy="0"/>
        </a:xfrm>
      </p:grpSpPr>
      <p:sp>
        <p:nvSpPr>
          <p:cNvPr id="855" name="Google Shape;855;g11130dd9598_0_2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1130dd9598_0_2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7" name="Shape 1037"/>
        <p:cNvGrpSpPr/>
        <p:nvPr/>
      </p:nvGrpSpPr>
      <p:grpSpPr>
        <a:xfrm>
          <a:off x="0" y="0"/>
          <a:ext cx="0" cy="0"/>
          <a:chOff x="0" y="0"/>
          <a:chExt cx="0" cy="0"/>
        </a:xfrm>
      </p:grpSpPr>
      <p:sp>
        <p:nvSpPr>
          <p:cNvPr id="1038" name="Google Shape;1038;g11130dd9598_0_2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1130dd9598_0_2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0" name="Google Shape;10;p2"/>
          <p:cNvSpPr txBox="1"/>
          <p:nvPr>
            <p:ph type="ctrTitle"/>
          </p:nvPr>
        </p:nvSpPr>
        <p:spPr>
          <a:xfrm>
            <a:off x="4193950" y="582375"/>
            <a:ext cx="4025100" cy="296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atin typeface="Philosopher" panose="00000500000000000000"/>
                <a:ea typeface="Philosopher" panose="00000500000000000000"/>
                <a:cs typeface="Philosopher" panose="00000500000000000000"/>
                <a:sym typeface="Philosopher" panose="000005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4193800" y="4156125"/>
            <a:ext cx="4025100" cy="40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p:nvPr/>
        </p:nvSpPr>
        <p:spPr>
          <a:xfrm flipH="1">
            <a:off x="0" y="0"/>
            <a:ext cx="9144000" cy="5143500"/>
          </a:xfrm>
          <a:prstGeom prst="rect">
            <a:avLst/>
          </a:prstGeom>
          <a:gradFill>
            <a:gsLst>
              <a:gs pos="0">
                <a:srgbClr val="000000">
                  <a:alpha val="0"/>
                </a:srgbClr>
              </a:gs>
              <a:gs pos="50000">
                <a:srgbClr val="000000">
                  <a:alpha val="26274"/>
                </a:srgbClr>
              </a:gs>
              <a:gs pos="100000">
                <a:srgbClr val="FFFBF5">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8" name="Google Shape;48;p11"/>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9" name="Google Shape;49;p11"/>
          <p:cNvSpPr txBox="1"/>
          <p:nvPr>
            <p:ph type="subTitle" idx="1"/>
          </p:nvPr>
        </p:nvSpPr>
        <p:spPr>
          <a:xfrm>
            <a:off x="1666450" y="3142425"/>
            <a:ext cx="5811000" cy="4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50" name="Google Shape;50;p11"/>
          <p:cNvSpPr txBox="1"/>
          <p:nvPr>
            <p:ph type="title" hasCustomPrompt="1"/>
          </p:nvPr>
        </p:nvSpPr>
        <p:spPr>
          <a:xfrm>
            <a:off x="1666450" y="1556700"/>
            <a:ext cx="5811000" cy="157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52" name="Shape 52"/>
        <p:cNvGrpSpPr/>
        <p:nvPr/>
      </p:nvGrpSpPr>
      <p:grpSpPr>
        <a:xfrm>
          <a:off x="0" y="0"/>
          <a:ext cx="0" cy="0"/>
          <a:chOff x="0" y="0"/>
          <a:chExt cx="0" cy="0"/>
        </a:xfrm>
      </p:grpSpPr>
      <p:pic>
        <p:nvPicPr>
          <p:cNvPr id="53" name="Google Shape;53;p1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54" name="Google Shape;54;p13"/>
          <p:cNvSpPr txBox="1"/>
          <p:nvPr>
            <p:ph type="title" hasCustomPrompt="1"/>
          </p:nvPr>
        </p:nvSpPr>
        <p:spPr>
          <a:xfrm>
            <a:off x="2847625" y="28611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55" name="Google Shape;55;p13"/>
          <p:cNvSpPr txBox="1"/>
          <p:nvPr>
            <p:ph type="title" idx="2"/>
          </p:nvPr>
        </p:nvSpPr>
        <p:spPr>
          <a:xfrm>
            <a:off x="2847600" y="33831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56" name="Google Shape;56;p13"/>
          <p:cNvSpPr txBox="1"/>
          <p:nvPr>
            <p:ph type="subTitle" idx="1"/>
          </p:nvPr>
        </p:nvSpPr>
        <p:spPr>
          <a:xfrm>
            <a:off x="2847600" y="38047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57" name="Google Shape;57;p13"/>
          <p:cNvSpPr txBox="1"/>
          <p:nvPr>
            <p:ph type="title" idx="3"/>
          </p:nvPr>
        </p:nvSpPr>
        <p:spPr>
          <a:xfrm>
            <a:off x="5491750" y="3114825"/>
            <a:ext cx="2942400" cy="111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type="title" idx="4" hasCustomPrompt="1"/>
          </p:nvPr>
        </p:nvSpPr>
        <p:spPr>
          <a:xfrm>
            <a:off x="720000" y="28611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59" name="Google Shape;59;p13"/>
          <p:cNvSpPr txBox="1"/>
          <p:nvPr>
            <p:ph type="title" idx="5"/>
          </p:nvPr>
        </p:nvSpPr>
        <p:spPr>
          <a:xfrm>
            <a:off x="720000" y="33831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0" name="Google Shape;60;p13"/>
          <p:cNvSpPr txBox="1"/>
          <p:nvPr>
            <p:ph type="subTitle" idx="6"/>
          </p:nvPr>
        </p:nvSpPr>
        <p:spPr>
          <a:xfrm>
            <a:off x="720000" y="38047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61" name="Google Shape;61;p13"/>
          <p:cNvSpPr txBox="1"/>
          <p:nvPr>
            <p:ph type="title" idx="7" hasCustomPrompt="1"/>
          </p:nvPr>
        </p:nvSpPr>
        <p:spPr>
          <a:xfrm>
            <a:off x="2847625" y="8914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62" name="Google Shape;62;p13"/>
          <p:cNvSpPr txBox="1"/>
          <p:nvPr>
            <p:ph type="title" idx="8"/>
          </p:nvPr>
        </p:nvSpPr>
        <p:spPr>
          <a:xfrm>
            <a:off x="2847600" y="14134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3" name="Google Shape;63;p13"/>
          <p:cNvSpPr txBox="1"/>
          <p:nvPr>
            <p:ph type="subTitle" idx="9"/>
          </p:nvPr>
        </p:nvSpPr>
        <p:spPr>
          <a:xfrm>
            <a:off x="2847600" y="18350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64" name="Google Shape;64;p13"/>
          <p:cNvSpPr txBox="1"/>
          <p:nvPr>
            <p:ph type="title" idx="13" hasCustomPrompt="1"/>
          </p:nvPr>
        </p:nvSpPr>
        <p:spPr>
          <a:xfrm>
            <a:off x="720025" y="8914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65" name="Google Shape;65;p13"/>
          <p:cNvSpPr txBox="1"/>
          <p:nvPr>
            <p:ph type="title" idx="14"/>
          </p:nvPr>
        </p:nvSpPr>
        <p:spPr>
          <a:xfrm>
            <a:off x="720000" y="14134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6" name="Google Shape;66;p13"/>
          <p:cNvSpPr txBox="1"/>
          <p:nvPr>
            <p:ph type="subTitle" idx="15"/>
          </p:nvPr>
        </p:nvSpPr>
        <p:spPr>
          <a:xfrm>
            <a:off x="720000" y="18350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69" name="Google Shape;69;p14"/>
          <p:cNvSpPr txBox="1"/>
          <p:nvPr>
            <p:ph type="title"/>
          </p:nvPr>
        </p:nvSpPr>
        <p:spPr>
          <a:xfrm flipH="1">
            <a:off x="4232625" y="2130688"/>
            <a:ext cx="393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0" name="Google Shape;70;p14"/>
          <p:cNvSpPr txBox="1"/>
          <p:nvPr>
            <p:ph type="subTitle" idx="1"/>
          </p:nvPr>
        </p:nvSpPr>
        <p:spPr>
          <a:xfrm flipH="1">
            <a:off x="5086575" y="3324950"/>
            <a:ext cx="2232000" cy="40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solidFill>
                  <a:schemeClr val="dk1"/>
                </a:solidFill>
                <a:latin typeface="Dosis"/>
                <a:ea typeface="Dosis"/>
                <a:cs typeface="Dosis"/>
                <a:sym typeface="Dosi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1" name="Google Shape;71;p14"/>
          <p:cNvSpPr txBox="1"/>
          <p:nvPr>
            <p:ph type="title" idx="2" hasCustomPrompt="1"/>
          </p:nvPr>
        </p:nvSpPr>
        <p:spPr>
          <a:xfrm flipH="1">
            <a:off x="5803275" y="1423475"/>
            <a:ext cx="798600" cy="45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74" name="Google Shape;74;p15"/>
          <p:cNvSpPr txBox="1"/>
          <p:nvPr>
            <p:ph type="title"/>
          </p:nvPr>
        </p:nvSpPr>
        <p:spPr>
          <a:xfrm>
            <a:off x="3482538" y="2898350"/>
            <a:ext cx="4692300" cy="614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75" name="Google Shape;75;p15"/>
          <p:cNvSpPr txBox="1"/>
          <p:nvPr>
            <p:ph type="subTitle" idx="1"/>
          </p:nvPr>
        </p:nvSpPr>
        <p:spPr>
          <a:xfrm>
            <a:off x="3482538" y="1716125"/>
            <a:ext cx="4692300" cy="11823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Font typeface="Philosopher" panose="00000500000000000000"/>
              <a:buNone/>
              <a:defRPr sz="25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78" name="Google Shape;78;p16"/>
          <p:cNvSpPr txBox="1"/>
          <p:nvPr>
            <p:ph type="subTitle" idx="1"/>
          </p:nvPr>
        </p:nvSpPr>
        <p:spPr>
          <a:xfrm>
            <a:off x="1891129" y="2056949"/>
            <a:ext cx="19704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9" name="Google Shape;79;p16"/>
          <p:cNvSpPr txBox="1"/>
          <p:nvPr>
            <p:ph type="title" hasCustomPrompt="1"/>
          </p:nvPr>
        </p:nvSpPr>
        <p:spPr>
          <a:xfrm>
            <a:off x="1891126" y="1080699"/>
            <a:ext cx="1970400" cy="9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 name="Google Shape;80;p16"/>
          <p:cNvSpPr txBox="1"/>
          <p:nvPr>
            <p:ph type="subTitle" idx="2"/>
          </p:nvPr>
        </p:nvSpPr>
        <p:spPr>
          <a:xfrm>
            <a:off x="4705526" y="1358859"/>
            <a:ext cx="27258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1" name="Google Shape;81;p16"/>
          <p:cNvSpPr txBox="1"/>
          <p:nvPr>
            <p:ph type="title" idx="3" hasCustomPrompt="1"/>
          </p:nvPr>
        </p:nvSpPr>
        <p:spPr>
          <a:xfrm>
            <a:off x="4705526" y="766499"/>
            <a:ext cx="2725800" cy="586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rgbClr val="19191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6"/>
          <p:cNvSpPr txBox="1"/>
          <p:nvPr>
            <p:ph type="subTitle" idx="4"/>
          </p:nvPr>
        </p:nvSpPr>
        <p:spPr>
          <a:xfrm>
            <a:off x="4705526" y="2368859"/>
            <a:ext cx="27258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3" name="Google Shape;83;p16"/>
          <p:cNvSpPr txBox="1"/>
          <p:nvPr>
            <p:ph type="title" idx="5" hasCustomPrompt="1"/>
          </p:nvPr>
        </p:nvSpPr>
        <p:spPr>
          <a:xfrm>
            <a:off x="4705526" y="1776624"/>
            <a:ext cx="2725800" cy="586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rgbClr val="19191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86" name="Google Shape;86;p17"/>
          <p:cNvSpPr txBox="1"/>
          <p:nvPr>
            <p:ph type="subTitle" idx="1"/>
          </p:nvPr>
        </p:nvSpPr>
        <p:spPr>
          <a:xfrm>
            <a:off x="961659"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87" name="Google Shape;87;p17"/>
          <p:cNvSpPr txBox="1"/>
          <p:nvPr>
            <p:ph type="subTitle" idx="2"/>
          </p:nvPr>
        </p:nvSpPr>
        <p:spPr>
          <a:xfrm>
            <a:off x="3549034"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88" name="Google Shape;88;p17"/>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7"/>
          <p:cNvSpPr txBox="1"/>
          <p:nvPr>
            <p:ph type="title" idx="3"/>
          </p:nvPr>
        </p:nvSpPr>
        <p:spPr>
          <a:xfrm>
            <a:off x="961659"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7"/>
          <p:cNvSpPr txBox="1"/>
          <p:nvPr>
            <p:ph type="title" idx="4"/>
          </p:nvPr>
        </p:nvSpPr>
        <p:spPr>
          <a:xfrm>
            <a:off x="3549021"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7"/>
          <p:cNvSpPr txBox="1"/>
          <p:nvPr>
            <p:ph type="subTitle" idx="5"/>
          </p:nvPr>
        </p:nvSpPr>
        <p:spPr>
          <a:xfrm>
            <a:off x="6136341"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2" name="Google Shape;92;p17"/>
          <p:cNvSpPr txBox="1"/>
          <p:nvPr>
            <p:ph type="title" idx="6"/>
          </p:nvPr>
        </p:nvSpPr>
        <p:spPr>
          <a:xfrm>
            <a:off x="6136333"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95" name="Google Shape;95;p18"/>
          <p:cNvSpPr txBox="1"/>
          <p:nvPr>
            <p:ph type="subTitle" idx="1"/>
          </p:nvPr>
        </p:nvSpPr>
        <p:spPr>
          <a:xfrm>
            <a:off x="1069500"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6" name="Google Shape;96;p18"/>
          <p:cNvSpPr txBox="1"/>
          <p:nvPr>
            <p:ph type="subTitle" idx="2"/>
          </p:nvPr>
        </p:nvSpPr>
        <p:spPr>
          <a:xfrm>
            <a:off x="3656814"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7" name="Google Shape;97;p18"/>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8"/>
          <p:cNvSpPr txBox="1"/>
          <p:nvPr>
            <p:ph type="title" idx="3"/>
          </p:nvPr>
        </p:nvSpPr>
        <p:spPr>
          <a:xfrm>
            <a:off x="1069500"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8"/>
          <p:cNvSpPr txBox="1"/>
          <p:nvPr>
            <p:ph type="title" idx="4"/>
          </p:nvPr>
        </p:nvSpPr>
        <p:spPr>
          <a:xfrm>
            <a:off x="3656812"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8"/>
          <p:cNvSpPr txBox="1"/>
          <p:nvPr>
            <p:ph type="subTitle" idx="5"/>
          </p:nvPr>
        </p:nvSpPr>
        <p:spPr>
          <a:xfrm>
            <a:off x="6244102"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1" name="Google Shape;101;p18"/>
          <p:cNvSpPr txBox="1"/>
          <p:nvPr>
            <p:ph type="title" idx="6"/>
          </p:nvPr>
        </p:nvSpPr>
        <p:spPr>
          <a:xfrm>
            <a:off x="6244099"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04" name="Google Shape;104;p19"/>
          <p:cNvSpPr txBox="1"/>
          <p:nvPr>
            <p:ph type="subTitle" idx="1"/>
          </p:nvPr>
        </p:nvSpPr>
        <p:spPr>
          <a:xfrm>
            <a:off x="3799499" y="3548440"/>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5" name="Google Shape;105;p19"/>
          <p:cNvSpPr txBox="1"/>
          <p:nvPr>
            <p:ph type="subTitle" idx="2"/>
          </p:nvPr>
        </p:nvSpPr>
        <p:spPr>
          <a:xfrm>
            <a:off x="6135724" y="3548440"/>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6" name="Google Shape;106;p19"/>
          <p:cNvSpPr txBox="1"/>
          <p:nvPr>
            <p:ph type="title"/>
          </p:nvPr>
        </p:nvSpPr>
        <p:spPr>
          <a:xfrm>
            <a:off x="4445617" y="674389"/>
            <a:ext cx="3327900" cy="75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9"/>
          <p:cNvSpPr txBox="1"/>
          <p:nvPr>
            <p:ph type="title" idx="3"/>
          </p:nvPr>
        </p:nvSpPr>
        <p:spPr>
          <a:xfrm>
            <a:off x="3799499" y="3196540"/>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19"/>
          <p:cNvSpPr txBox="1"/>
          <p:nvPr>
            <p:ph type="title" idx="4"/>
          </p:nvPr>
        </p:nvSpPr>
        <p:spPr>
          <a:xfrm>
            <a:off x="6135724" y="3196540"/>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19"/>
          <p:cNvSpPr txBox="1"/>
          <p:nvPr>
            <p:ph type="subTitle" idx="5"/>
          </p:nvPr>
        </p:nvSpPr>
        <p:spPr>
          <a:xfrm>
            <a:off x="3799499" y="2210515"/>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0" name="Google Shape;110;p19"/>
          <p:cNvSpPr txBox="1"/>
          <p:nvPr>
            <p:ph type="subTitle" idx="6"/>
          </p:nvPr>
        </p:nvSpPr>
        <p:spPr>
          <a:xfrm>
            <a:off x="6135724" y="2210515"/>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1" name="Google Shape;111;p19"/>
          <p:cNvSpPr txBox="1"/>
          <p:nvPr>
            <p:ph type="title" idx="7"/>
          </p:nvPr>
        </p:nvSpPr>
        <p:spPr>
          <a:xfrm>
            <a:off x="3799499" y="1858615"/>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9"/>
          <p:cNvSpPr txBox="1"/>
          <p:nvPr>
            <p:ph type="title" idx="8"/>
          </p:nvPr>
        </p:nvSpPr>
        <p:spPr>
          <a:xfrm>
            <a:off x="6135724" y="1858615"/>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15" name="Google Shape;115;p20"/>
          <p:cNvSpPr txBox="1"/>
          <p:nvPr>
            <p:ph type="subTitle" idx="1"/>
          </p:nvPr>
        </p:nvSpPr>
        <p:spPr>
          <a:xfrm>
            <a:off x="1097931"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6" name="Google Shape;116;p20"/>
          <p:cNvSpPr txBox="1"/>
          <p:nvPr>
            <p:ph type="subTitle" idx="2"/>
          </p:nvPr>
        </p:nvSpPr>
        <p:spPr>
          <a:xfrm>
            <a:off x="6207665"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7" name="Google Shape;117;p20"/>
          <p:cNvSpPr txBox="1"/>
          <p:nvPr>
            <p:ph type="title"/>
          </p:nvPr>
        </p:nvSpPr>
        <p:spPr>
          <a:xfrm>
            <a:off x="1097931"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0"/>
          <p:cNvSpPr txBox="1"/>
          <p:nvPr>
            <p:ph type="title" idx="3"/>
          </p:nvPr>
        </p:nvSpPr>
        <p:spPr>
          <a:xfrm>
            <a:off x="6207665"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20"/>
          <p:cNvSpPr txBox="1"/>
          <p:nvPr>
            <p:ph type="subTitle" idx="4"/>
          </p:nvPr>
        </p:nvSpPr>
        <p:spPr>
          <a:xfrm>
            <a:off x="1097931"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0" name="Google Shape;120;p20"/>
          <p:cNvSpPr txBox="1"/>
          <p:nvPr>
            <p:ph type="subTitle" idx="5"/>
          </p:nvPr>
        </p:nvSpPr>
        <p:spPr>
          <a:xfrm>
            <a:off x="6207665"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1" name="Google Shape;121;p20"/>
          <p:cNvSpPr txBox="1"/>
          <p:nvPr>
            <p:ph type="title" idx="6"/>
          </p:nvPr>
        </p:nvSpPr>
        <p:spPr>
          <a:xfrm>
            <a:off x="1097931"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0"/>
          <p:cNvSpPr txBox="1"/>
          <p:nvPr>
            <p:ph type="title" idx="7"/>
          </p:nvPr>
        </p:nvSpPr>
        <p:spPr>
          <a:xfrm>
            <a:off x="6207665"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20"/>
          <p:cNvSpPr txBox="1"/>
          <p:nvPr>
            <p:ph type="subTitle" idx="8"/>
          </p:nvPr>
        </p:nvSpPr>
        <p:spPr>
          <a:xfrm>
            <a:off x="3499736"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4" name="Google Shape;124;p20"/>
          <p:cNvSpPr txBox="1"/>
          <p:nvPr>
            <p:ph type="title" idx="9"/>
          </p:nvPr>
        </p:nvSpPr>
        <p:spPr>
          <a:xfrm>
            <a:off x="3499736"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0"/>
          <p:cNvSpPr txBox="1"/>
          <p:nvPr>
            <p:ph type="subTitle" idx="13"/>
          </p:nvPr>
        </p:nvSpPr>
        <p:spPr>
          <a:xfrm>
            <a:off x="3499736"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6" name="Google Shape;126;p20"/>
          <p:cNvSpPr txBox="1"/>
          <p:nvPr>
            <p:ph type="title" idx="14"/>
          </p:nvPr>
        </p:nvSpPr>
        <p:spPr>
          <a:xfrm>
            <a:off x="3499736"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0"/>
          <p:cNvSpPr txBox="1"/>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 name="Google Shape;14;p3"/>
          <p:cNvSpPr txBox="1"/>
          <p:nvPr>
            <p:ph type="title"/>
          </p:nvPr>
        </p:nvSpPr>
        <p:spPr>
          <a:xfrm>
            <a:off x="972200" y="2130688"/>
            <a:ext cx="3939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500">
                <a:latin typeface="Philosopher" panose="00000500000000000000"/>
                <a:ea typeface="Philosopher" panose="00000500000000000000"/>
                <a:cs typeface="Philosopher" panose="00000500000000000000"/>
                <a:sym typeface="Philosopher" panose="0000050000000000000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ubTitle" idx="1"/>
          </p:nvPr>
        </p:nvSpPr>
        <p:spPr>
          <a:xfrm>
            <a:off x="1826150" y="3324950"/>
            <a:ext cx="2232000" cy="40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solidFill>
                  <a:schemeClr val="dk1"/>
                </a:solidFill>
                <a:latin typeface="Dosis"/>
                <a:ea typeface="Dosis"/>
                <a:cs typeface="Dosis"/>
                <a:sym typeface="Dosi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 name="Google Shape;16;p3"/>
          <p:cNvSpPr txBox="1"/>
          <p:nvPr>
            <p:ph type="title" idx="2" hasCustomPrompt="1"/>
          </p:nvPr>
        </p:nvSpPr>
        <p:spPr>
          <a:xfrm>
            <a:off x="2542850" y="1423475"/>
            <a:ext cx="798600" cy="45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28" name="Shape 128"/>
        <p:cNvGrpSpPr/>
        <p:nvPr/>
      </p:nvGrpSpPr>
      <p:grpSpPr>
        <a:xfrm>
          <a:off x="0" y="0"/>
          <a:ext cx="0" cy="0"/>
          <a:chOff x="0" y="0"/>
          <a:chExt cx="0" cy="0"/>
        </a:xfrm>
      </p:grpSpPr>
      <p:pic>
        <p:nvPicPr>
          <p:cNvPr id="129" name="Google Shape;129;p21"/>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0" name="Google Shape;130;p21"/>
          <p:cNvSpPr txBox="1"/>
          <p:nvPr>
            <p:ph type="title"/>
          </p:nvPr>
        </p:nvSpPr>
        <p:spPr>
          <a:xfrm>
            <a:off x="1301839" y="1557875"/>
            <a:ext cx="2443200" cy="1011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131" name="Google Shape;131;p21"/>
          <p:cNvSpPr txBox="1"/>
          <p:nvPr>
            <p:ph type="subTitle" idx="1"/>
          </p:nvPr>
        </p:nvSpPr>
        <p:spPr>
          <a:xfrm>
            <a:off x="1301851" y="2574600"/>
            <a:ext cx="2331300" cy="101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4_3">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4" name="Google Shape;134;p22"/>
          <p:cNvSpPr txBox="1"/>
          <p:nvPr>
            <p:ph type="title"/>
          </p:nvPr>
        </p:nvSpPr>
        <p:spPr>
          <a:xfrm flipH="1">
            <a:off x="5394750" y="1557887"/>
            <a:ext cx="2127600" cy="1011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135" name="Google Shape;135;p22"/>
          <p:cNvSpPr txBox="1"/>
          <p:nvPr>
            <p:ph type="subTitle" idx="1"/>
          </p:nvPr>
        </p:nvSpPr>
        <p:spPr>
          <a:xfrm flipH="1">
            <a:off x="5394725" y="2574600"/>
            <a:ext cx="2370300" cy="101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8" name="Google Shape;138;p23"/>
          <p:cNvSpPr txBox="1"/>
          <p:nvPr>
            <p:ph type="title"/>
          </p:nvPr>
        </p:nvSpPr>
        <p:spPr>
          <a:xfrm>
            <a:off x="720000" y="2739300"/>
            <a:ext cx="3774600" cy="1111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9" name="Google Shape;139;p23"/>
          <p:cNvSpPr txBox="1"/>
          <p:nvPr>
            <p:ph type="subTitle" idx="1"/>
          </p:nvPr>
        </p:nvSpPr>
        <p:spPr>
          <a:xfrm>
            <a:off x="720000" y="3951900"/>
            <a:ext cx="3774600" cy="6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4_2_1">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2" name="Google Shape;142;p24"/>
          <p:cNvSpPr txBox="1"/>
          <p:nvPr>
            <p:ph type="subTitle" idx="1"/>
          </p:nvPr>
        </p:nvSpPr>
        <p:spPr>
          <a:xfrm>
            <a:off x="2790350" y="1104300"/>
            <a:ext cx="3563700" cy="460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24"/>
          <p:cNvSpPr txBox="1"/>
          <p:nvPr>
            <p:ph type="subTitle" idx="2"/>
          </p:nvPr>
        </p:nvSpPr>
        <p:spPr>
          <a:xfrm>
            <a:off x="720000" y="1564800"/>
            <a:ext cx="3925800" cy="3038700"/>
          </a:xfrm>
          <a:prstGeom prst="rect">
            <a:avLst/>
          </a:prstGeom>
          <a:noFill/>
        </p:spPr>
        <p:txBody>
          <a:bodyPr spcFirstLastPara="1" wrap="square" lIns="91425" tIns="91425" rIns="91425" bIns="91425" anchor="t"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4" name="Google Shape;144;p2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4"/>
          <p:cNvSpPr txBox="1"/>
          <p:nvPr>
            <p:ph type="subTitle" idx="3"/>
          </p:nvPr>
        </p:nvSpPr>
        <p:spPr>
          <a:xfrm>
            <a:off x="4645800" y="1564875"/>
            <a:ext cx="3778500" cy="3038700"/>
          </a:xfrm>
          <a:prstGeom prst="rect">
            <a:avLst/>
          </a:prstGeom>
          <a:noFill/>
        </p:spPr>
        <p:txBody>
          <a:bodyPr spcFirstLastPara="1" wrap="square" lIns="91425" tIns="91425" rIns="91425" bIns="91425" anchor="b"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4_2_1_1">
    <p:spTree>
      <p:nvGrpSpPr>
        <p:cNvPr id="146" name="Shape 146"/>
        <p:cNvGrpSpPr/>
        <p:nvPr/>
      </p:nvGrpSpPr>
      <p:grpSpPr>
        <a:xfrm>
          <a:off x="0" y="0"/>
          <a:ext cx="0" cy="0"/>
          <a:chOff x="0" y="0"/>
          <a:chExt cx="0" cy="0"/>
        </a:xfrm>
      </p:grpSpPr>
      <p:pic>
        <p:nvPicPr>
          <p:cNvPr id="147" name="Google Shape;147;p2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8" name="Google Shape;148;p25"/>
          <p:cNvSpPr txBox="1"/>
          <p:nvPr>
            <p:ph type="subTitle" idx="1"/>
          </p:nvPr>
        </p:nvSpPr>
        <p:spPr>
          <a:xfrm>
            <a:off x="2790350" y="1104300"/>
            <a:ext cx="3563700" cy="460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2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5"/>
          <p:cNvSpPr txBox="1"/>
          <p:nvPr>
            <p:ph type="subTitle" idx="2"/>
          </p:nvPr>
        </p:nvSpPr>
        <p:spPr>
          <a:xfrm>
            <a:off x="720000" y="1564800"/>
            <a:ext cx="3925800" cy="3038700"/>
          </a:xfrm>
          <a:prstGeom prst="rect">
            <a:avLst/>
          </a:prstGeom>
          <a:noFill/>
        </p:spPr>
        <p:txBody>
          <a:bodyPr spcFirstLastPara="1" wrap="square" lIns="91425" tIns="91425" rIns="91425" bIns="91425" anchor="ctr"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51" name="Google Shape;151;p25"/>
          <p:cNvSpPr txBox="1"/>
          <p:nvPr>
            <p:ph type="subTitle" idx="3"/>
          </p:nvPr>
        </p:nvSpPr>
        <p:spPr>
          <a:xfrm>
            <a:off x="4645800" y="1564875"/>
            <a:ext cx="3778500" cy="3038700"/>
          </a:xfrm>
          <a:prstGeom prst="rect">
            <a:avLst/>
          </a:prstGeom>
          <a:noFill/>
        </p:spPr>
        <p:txBody>
          <a:bodyPr spcFirstLastPara="1" wrap="square" lIns="91425" tIns="91425" rIns="91425" bIns="91425" anchor="t"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4_1">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54" name="Google Shape;154;p26"/>
          <p:cNvSpPr txBox="1"/>
          <p:nvPr>
            <p:ph type="ctrTitle"/>
          </p:nvPr>
        </p:nvSpPr>
        <p:spPr>
          <a:xfrm>
            <a:off x="3693225" y="540000"/>
            <a:ext cx="4730700" cy="9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8500"/>
            </a:lvl1pPr>
            <a:lvl2pPr lvl="1"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2pPr>
            <a:lvl3pPr lvl="2"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3pPr>
            <a:lvl4pPr lvl="3"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4pPr>
            <a:lvl5pPr lvl="4"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5pPr>
            <a:lvl6pPr lvl="5"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6pPr>
            <a:lvl7pPr lvl="6"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7pPr>
            <a:lvl8pPr lvl="7"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8pPr>
            <a:lvl9pPr lvl="8"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9pPr>
          </a:lstStyle>
          <a:p/>
        </p:txBody>
      </p:sp>
      <p:sp>
        <p:nvSpPr>
          <p:cNvPr id="155" name="Google Shape;155;p26"/>
          <p:cNvSpPr txBox="1"/>
          <p:nvPr>
            <p:ph type="subTitle" idx="1"/>
          </p:nvPr>
        </p:nvSpPr>
        <p:spPr>
          <a:xfrm>
            <a:off x="3693300" y="2291500"/>
            <a:ext cx="4730700" cy="13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26"/>
          <p:cNvSpPr txBox="1"/>
          <p:nvPr/>
        </p:nvSpPr>
        <p:spPr>
          <a:xfrm>
            <a:off x="4000725" y="4067800"/>
            <a:ext cx="4115700" cy="4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300"/>
              </a:spcBef>
              <a:spcAft>
                <a:spcPts val="0"/>
              </a:spcAft>
              <a:buNone/>
            </a:pPr>
            <a:r>
              <a:rPr lang="en-GB" sz="1200">
                <a:solidFill>
                  <a:schemeClr val="dk1"/>
                </a:solidFill>
                <a:latin typeface="Dosis"/>
                <a:ea typeface="Dosis"/>
                <a:cs typeface="Dosis"/>
                <a:sym typeface="Dosis"/>
              </a:rPr>
              <a:t>CREDITS: This presentation template was created by </a:t>
            </a:r>
            <a:r>
              <a:rPr lang="en-GB" sz="1200" b="1">
                <a:solidFill>
                  <a:schemeClr val="dk1"/>
                </a:solidFill>
                <a:uFill>
                  <a:noFill/>
                </a:uFill>
                <a:latin typeface="Dosis"/>
                <a:ea typeface="Dosis"/>
                <a:cs typeface="Dosis"/>
                <a:sym typeface="Dosis"/>
                <a:hlinkClick r:id="rId3"/>
              </a:rPr>
              <a:t>Slidesgo</a:t>
            </a:r>
            <a:r>
              <a:rPr lang="en-GB" sz="1200">
                <a:solidFill>
                  <a:schemeClr val="dk1"/>
                </a:solidFill>
                <a:latin typeface="Dosis"/>
                <a:ea typeface="Dosis"/>
                <a:cs typeface="Dosis"/>
                <a:sym typeface="Dosis"/>
              </a:rPr>
              <a:t>, including icons by </a:t>
            </a:r>
            <a:r>
              <a:rPr lang="en-GB" sz="1200" b="1">
                <a:solidFill>
                  <a:schemeClr val="dk1"/>
                </a:solidFill>
                <a:uFill>
                  <a:noFill/>
                </a:uFill>
                <a:latin typeface="Dosis"/>
                <a:ea typeface="Dosis"/>
                <a:cs typeface="Dosis"/>
                <a:sym typeface="Dosis"/>
                <a:hlinkClick r:id="rId4"/>
              </a:rPr>
              <a:t>Flaticon</a:t>
            </a:r>
            <a:r>
              <a:rPr lang="en-GB" sz="1200">
                <a:solidFill>
                  <a:schemeClr val="dk1"/>
                </a:solidFill>
                <a:latin typeface="Dosis"/>
                <a:ea typeface="Dosis"/>
                <a:cs typeface="Dosis"/>
                <a:sym typeface="Dosis"/>
              </a:rPr>
              <a:t> and infographics &amp; images by </a:t>
            </a:r>
            <a:r>
              <a:rPr lang="en-GB" sz="1200" b="1">
                <a:solidFill>
                  <a:schemeClr val="dk1"/>
                </a:solidFill>
                <a:uFill>
                  <a:noFill/>
                </a:uFill>
                <a:latin typeface="Dosis"/>
                <a:ea typeface="Dosis"/>
                <a:cs typeface="Dosis"/>
                <a:sym typeface="Dosis"/>
                <a:hlinkClick r:id="rId5"/>
              </a:rPr>
              <a:t>Freepik</a:t>
            </a:r>
            <a:endParaRPr sz="1200" b="1">
              <a:solidFill>
                <a:schemeClr val="dk1"/>
              </a:solidFill>
              <a:latin typeface="Dosis"/>
              <a:ea typeface="Dosis"/>
              <a:cs typeface="Dosis"/>
              <a:sym typeface="Dosi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57" name="Shape 157"/>
        <p:cNvGrpSpPr/>
        <p:nvPr/>
      </p:nvGrpSpPr>
      <p:grpSpPr>
        <a:xfrm>
          <a:off x="0" y="0"/>
          <a:ext cx="0" cy="0"/>
          <a:chOff x="0" y="0"/>
          <a:chExt cx="0" cy="0"/>
        </a:xfrm>
      </p:grpSpPr>
      <p:pic>
        <p:nvPicPr>
          <p:cNvPr id="158" name="Google Shape;158;p2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59" name="Google Shape;159;p27"/>
          <p:cNvSpPr/>
          <p:nvPr/>
        </p:nvSpPr>
        <p:spPr>
          <a:xfrm flipH="1">
            <a:off x="8983674" y="0"/>
            <a:ext cx="159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7"/>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1" name="Google Shape;161;p27"/>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2" name="Google Shape;162;p27"/>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3" name="Google Shape;163;p27"/>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64" name="Google Shape;164;p27"/>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67" name="Google Shape;167;p28"/>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8" name="Google Shape;168;p28"/>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9" name="Google Shape;169;p28"/>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70" name="Google Shape;170;p28"/>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71" name="Google Shape;171;p28"/>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172" name="Google Shape;172;p28"/>
          <p:cNvSpPr/>
          <p:nvPr/>
        </p:nvSpPr>
        <p:spPr>
          <a:xfrm>
            <a:off x="-8"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9" name="Google Shape;19;p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type="body" idx="1"/>
          </p:nvPr>
        </p:nvSpPr>
        <p:spPr>
          <a:xfrm>
            <a:off x="720000" y="1141525"/>
            <a:ext cx="7704000" cy="3462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subTitle" idx="1"/>
          </p:nvPr>
        </p:nvSpPr>
        <p:spPr>
          <a:xfrm>
            <a:off x="1382525" y="3141800"/>
            <a:ext cx="2473500" cy="77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23" name="Google Shape;23;p5"/>
          <p:cNvSpPr txBox="1"/>
          <p:nvPr>
            <p:ph type="subTitle" idx="2"/>
          </p:nvPr>
        </p:nvSpPr>
        <p:spPr>
          <a:xfrm>
            <a:off x="5287875" y="3141800"/>
            <a:ext cx="24735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pic>
        <p:nvPicPr>
          <p:cNvPr id="24" name="Google Shape;24;p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25" name="Google Shape;25;p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type="title" idx="3"/>
          </p:nvPr>
        </p:nvSpPr>
        <p:spPr>
          <a:xfrm>
            <a:off x="1382525" y="2737325"/>
            <a:ext cx="24735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type="title" idx="4"/>
          </p:nvPr>
        </p:nvSpPr>
        <p:spPr>
          <a:xfrm>
            <a:off x="5287875" y="2737325"/>
            <a:ext cx="24735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0" name="Google Shape;30;p6"/>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3" name="Google Shape;33;p7"/>
          <p:cNvSpPr txBox="1"/>
          <p:nvPr>
            <p:ph type="title"/>
          </p:nvPr>
        </p:nvSpPr>
        <p:spPr>
          <a:xfrm>
            <a:off x="720000" y="660525"/>
            <a:ext cx="3388200" cy="755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720000" y="1881525"/>
            <a:ext cx="3547500" cy="2506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600">
                <a:latin typeface="Dosis"/>
                <a:ea typeface="Dosis"/>
                <a:cs typeface="Dosis"/>
                <a:sym typeface="Dosis"/>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flipH="1">
            <a:off x="0" y="0"/>
            <a:ext cx="9144000" cy="5143500"/>
          </a:xfrm>
          <a:prstGeom prst="rect">
            <a:avLst/>
          </a:prstGeom>
          <a:gradFill>
            <a:gsLst>
              <a:gs pos="0">
                <a:srgbClr val="000000">
                  <a:alpha val="0"/>
                </a:srgbClr>
              </a:gs>
              <a:gs pos="50000">
                <a:srgbClr val="000000">
                  <a:alpha val="12941"/>
                </a:srgbClr>
              </a:gs>
              <a:gs pos="100000">
                <a:srgbClr val="FFFBF5">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7" name="Google Shape;37;p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8" name="Google Shape;38;p8"/>
          <p:cNvSpPr txBox="1"/>
          <p:nvPr>
            <p:ph type="title"/>
          </p:nvPr>
        </p:nvSpPr>
        <p:spPr>
          <a:xfrm>
            <a:off x="2370450" y="1656150"/>
            <a:ext cx="4403100" cy="183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1" name="Google Shape;41;p9"/>
          <p:cNvSpPr txBox="1"/>
          <p:nvPr>
            <p:ph type="title"/>
          </p:nvPr>
        </p:nvSpPr>
        <p:spPr>
          <a:xfrm>
            <a:off x="4627850" y="2919900"/>
            <a:ext cx="3796200" cy="7230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4627875" y="3642900"/>
            <a:ext cx="3796200" cy="960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pic>
        <p:nvPicPr>
          <p:cNvPr id="44" name="Google Shape;44;p10"/>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5" name="Google Shape;45;p10"/>
          <p:cNvSpPr txBox="1"/>
          <p:nvPr>
            <p:ph type="body" idx="1"/>
          </p:nvPr>
        </p:nvSpPr>
        <p:spPr>
          <a:xfrm>
            <a:off x="720000" y="2744525"/>
            <a:ext cx="4976400" cy="1859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a:latin typeface="Philosopher" panose="00000500000000000000"/>
                <a:ea typeface="Philosopher" panose="00000500000000000000"/>
                <a:cs typeface="Philosopher" panose="00000500000000000000"/>
                <a:sym typeface="Philosopher" panose="00000500000000000000"/>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Philosopher" panose="00000500000000000000"/>
              <a:buNone/>
              <a:defRPr sz="3000">
                <a:solidFill>
                  <a:schemeClr val="dk1"/>
                </a:solidFill>
                <a:latin typeface="Philosopher" panose="00000500000000000000"/>
                <a:ea typeface="Philosopher" panose="00000500000000000000"/>
                <a:cs typeface="Philosopher" panose="00000500000000000000"/>
                <a:sym typeface="Philosopher" panose="00000500000000000000"/>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720000" y="1237097"/>
            <a:ext cx="7704000" cy="33663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5.xml"/><Relationship Id="rId2" Type="http://schemas.openxmlformats.org/officeDocument/2006/relationships/image" Target="../media/image9.jpe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2"/>
          <p:cNvSpPr txBox="1"/>
          <p:nvPr>
            <p:ph type="ctrTitle"/>
          </p:nvPr>
        </p:nvSpPr>
        <p:spPr>
          <a:xfrm>
            <a:off x="4194175" y="85725"/>
            <a:ext cx="4025265" cy="1875155"/>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en-GB" sz="2400" dirty="0">
                <a:sym typeface="+mn-ea"/>
              </a:rPr>
              <a:t>JAVA INDIVIDUAL PROJECT</a:t>
            </a:r>
            <a:br>
              <a:rPr sz="2400" dirty="0"/>
            </a:br>
            <a:r>
              <a:rPr lang="en-GB" sz="2400" dirty="0">
                <a:sym typeface="+mn-ea"/>
              </a:rPr>
              <a:t>(</a:t>
            </a:r>
            <a:r>
              <a:rPr lang="en-GB" sz="2400" dirty="0">
                <a:solidFill>
                  <a:schemeClr val="dk2"/>
                </a:solidFill>
                <a:sym typeface="+mn-ea"/>
              </a:rPr>
              <a:t>HOTEL MANAGEMENT SYSTEM</a:t>
            </a:r>
            <a:r>
              <a:rPr lang="en-GB" sz="2400" dirty="0">
                <a:sym typeface="+mn-ea"/>
              </a:rPr>
              <a:t>)</a:t>
            </a:r>
            <a:endParaRPr lang="en-GB" sz="2400" dirty="0">
              <a:sym typeface="+mn-ea"/>
            </a:endParaRPr>
          </a:p>
        </p:txBody>
      </p:sp>
      <p:pic>
        <p:nvPicPr>
          <p:cNvPr id="184" name="Google Shape;184;p32"/>
          <p:cNvPicPr preferRelativeResize="0"/>
          <p:nvPr/>
        </p:nvPicPr>
        <p:blipFill rotWithShape="1">
          <a:blip r:embed="rId1"/>
          <a:srcRect l="23616" r="27488"/>
          <a:stretch>
            <a:fillRect/>
          </a:stretch>
        </p:blipFill>
        <p:spPr>
          <a:xfrm>
            <a:off x="725" y="0"/>
            <a:ext cx="3773327" cy="5143501"/>
          </a:xfrm>
          <a:prstGeom prst="rect">
            <a:avLst/>
          </a:prstGeom>
          <a:noFill/>
          <a:ln>
            <a:noFill/>
          </a:ln>
        </p:spPr>
      </p:pic>
      <p:grpSp>
        <p:nvGrpSpPr>
          <p:cNvPr id="185" name="Google Shape;185;p32"/>
          <p:cNvGrpSpPr/>
          <p:nvPr/>
        </p:nvGrpSpPr>
        <p:grpSpPr>
          <a:xfrm>
            <a:off x="7676356" y="1084108"/>
            <a:ext cx="338524" cy="338517"/>
            <a:chOff x="1623000" y="855750"/>
            <a:chExt cx="1185725" cy="1185700"/>
          </a:xfrm>
        </p:grpSpPr>
        <p:sp>
          <p:nvSpPr>
            <p:cNvPr id="186" name="Google Shape;186;p32"/>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2"/>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32"/>
          <p:cNvSpPr txBox="1"/>
          <p:nvPr>
            <p:ph type="subTitle" idx="1"/>
          </p:nvPr>
        </p:nvSpPr>
        <p:spPr>
          <a:xfrm>
            <a:off x="4193540" y="2096770"/>
            <a:ext cx="4025265" cy="2917825"/>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en-GB" dirty="0">
                <a:sym typeface="+mn-ea"/>
              </a:rPr>
              <a:t>PREPARED BY :</a:t>
            </a:r>
            <a:endParaRPr dirty="0"/>
          </a:p>
          <a:p>
            <a:pPr marL="0" lvl="0" indent="0" algn="l" rtl="0">
              <a:spcBef>
                <a:spcPts val="0"/>
              </a:spcBef>
              <a:spcAft>
                <a:spcPts val="0"/>
              </a:spcAft>
              <a:buNone/>
            </a:pPr>
            <a:r>
              <a:rPr lang="en-GB" dirty="0">
                <a:sym typeface="+mn-ea"/>
              </a:rPr>
              <a:t>NAME : GOHEL HARDIK</a:t>
            </a:r>
            <a:endParaRPr dirty="0"/>
          </a:p>
          <a:p>
            <a:pPr marL="0" lvl="0" indent="0" algn="l" rtl="0">
              <a:spcBef>
                <a:spcPts val="0"/>
              </a:spcBef>
              <a:spcAft>
                <a:spcPts val="0"/>
              </a:spcAft>
              <a:buNone/>
            </a:pPr>
            <a:r>
              <a:rPr lang="en-GB" dirty="0">
                <a:sym typeface="+mn-ea"/>
              </a:rPr>
              <a:t>ROLL NO. :206</a:t>
            </a:r>
            <a:endParaRPr dirty="0"/>
          </a:p>
          <a:p>
            <a:pPr marL="0" lvl="0" indent="0" algn="l" rtl="0">
              <a:spcBef>
                <a:spcPts val="0"/>
              </a:spcBef>
              <a:spcAft>
                <a:spcPts val="0"/>
              </a:spcAft>
              <a:buNone/>
            </a:pPr>
            <a:r>
              <a:rPr lang="en-GB" dirty="0">
                <a:sym typeface="+mn-ea"/>
              </a:rPr>
              <a:t>DIV :7</a:t>
            </a:r>
            <a:endParaRPr dirty="0"/>
          </a:p>
          <a:p>
            <a:pPr marL="0" lvl="0" indent="0" algn="l" rtl="0">
              <a:spcBef>
                <a:spcPts val="0"/>
              </a:spcBef>
              <a:spcAft>
                <a:spcPts val="0"/>
              </a:spcAft>
              <a:buNone/>
            </a:pPr>
            <a:r>
              <a:rPr lang="en-GB" dirty="0">
                <a:sym typeface="+mn-ea"/>
              </a:rPr>
              <a:t>ENROLL : 22002170110036</a:t>
            </a:r>
            <a:endParaRPr lang="en-GB"/>
          </a:p>
        </p:txBody>
      </p:sp>
      <p:grpSp>
        <p:nvGrpSpPr>
          <p:cNvPr id="189" name="Google Shape;189;p32"/>
          <p:cNvGrpSpPr/>
          <p:nvPr/>
        </p:nvGrpSpPr>
        <p:grpSpPr>
          <a:xfrm>
            <a:off x="8085455" y="1082675"/>
            <a:ext cx="338455" cy="310515"/>
            <a:chOff x="437300" y="855750"/>
            <a:chExt cx="1185725" cy="1185700"/>
          </a:xfrm>
        </p:grpSpPr>
        <p:sp>
          <p:nvSpPr>
            <p:cNvPr id="190" name="Google Shape;190;p32"/>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2"/>
            <p:cNvSpPr/>
            <p:nvPr/>
          </p:nvSpPr>
          <p:spPr>
            <a:xfrm>
              <a:off x="437300" y="855750"/>
              <a:ext cx="1185725" cy="1054764"/>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2" name="Google Shape;192;p32"/>
          <p:cNvSpPr txBox="1"/>
          <p:nvPr/>
        </p:nvSpPr>
        <p:spPr>
          <a:xfrm>
            <a:off x="720000" y="334950"/>
            <a:ext cx="10194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grpSp>
        <p:nvGrpSpPr>
          <p:cNvPr id="193" name="Google Shape;193;p32"/>
          <p:cNvGrpSpPr/>
          <p:nvPr/>
        </p:nvGrpSpPr>
        <p:grpSpPr>
          <a:xfrm>
            <a:off x="4298950" y="1689100"/>
            <a:ext cx="3801745" cy="202565"/>
            <a:chOff x="4229100" y="-847725"/>
            <a:chExt cx="946938" cy="120300"/>
          </a:xfrm>
        </p:grpSpPr>
        <p:sp>
          <p:nvSpPr>
            <p:cNvPr id="194" name="Google Shape;194;p32"/>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2"/>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2"/>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 name="Google Shape;197;p32"/>
          <p:cNvSpPr txBox="1"/>
          <p:nvPr/>
        </p:nvSpPr>
        <p:spPr>
          <a:xfrm>
            <a:off x="8300" y="4286449"/>
            <a:ext cx="3773400" cy="857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9400">
                <a:solidFill>
                  <a:schemeClr val="lt1"/>
                </a:solidFill>
                <a:latin typeface="Philosopher" panose="00000500000000000000"/>
                <a:ea typeface="Philosopher" panose="00000500000000000000"/>
                <a:cs typeface="Philosopher" panose="00000500000000000000"/>
                <a:sym typeface="Philosopher" panose="00000500000000000000"/>
              </a:rPr>
              <a:t>HOTEL</a:t>
            </a:r>
            <a:endParaRPr sz="6800">
              <a:solidFill>
                <a:schemeClr val="lt1"/>
              </a:solidFill>
            </a:endParaRPr>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204" name="Google Shape;204;p32"/>
          <p:cNvSpPr/>
          <p:nvPr/>
        </p:nvSpPr>
        <p:spPr>
          <a:xfrm>
            <a:off x="3764517"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6" name="Shape 1386"/>
        <p:cNvGrpSpPr/>
        <p:nvPr/>
      </p:nvGrpSpPr>
      <p:grpSpPr>
        <a:xfrm>
          <a:off x="0" y="0"/>
          <a:ext cx="0" cy="0"/>
          <a:chOff x="0" y="0"/>
          <a:chExt cx="0" cy="0"/>
        </a:xfrm>
      </p:grpSpPr>
      <p:sp>
        <p:nvSpPr>
          <p:cNvPr id="1387" name="Google Shape;1387;p66"/>
          <p:cNvSpPr txBox="1"/>
          <p:nvPr>
            <p:ph type="ctrTitle"/>
          </p:nvPr>
        </p:nvSpPr>
        <p:spPr>
          <a:xfrm>
            <a:off x="3626550" y="891790"/>
            <a:ext cx="4730700" cy="9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a:t>
            </a:r>
            <a:endParaRPr lang="en-GB"/>
          </a:p>
        </p:txBody>
      </p:sp>
      <p:sp>
        <p:nvSpPr>
          <p:cNvPr id="1388" name="Google Shape;1388;p66"/>
          <p:cNvSpPr txBox="1"/>
          <p:nvPr>
            <p:ph type="subTitle" idx="1"/>
          </p:nvPr>
        </p:nvSpPr>
        <p:spPr>
          <a:xfrm>
            <a:off x="3707765" y="123825"/>
            <a:ext cx="4456430" cy="4546600"/>
          </a:xfrm>
          <a:prstGeom prst="rect">
            <a:avLst/>
          </a:prstGeom>
          <a:blipFill>
            <a:blip r:embed="rId1"/>
          </a:blipFill>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panose="020B0604020202020204"/>
              <a:buNone/>
            </a:pPr>
            <a:r>
              <a:rPr lang="en-US" altLang="en-GB" sz="7200"/>
              <a:t>THANKS!</a:t>
            </a:r>
            <a:endParaRPr lang="en-US" altLang="en-GB" sz="7200"/>
          </a:p>
        </p:txBody>
      </p:sp>
      <p:sp>
        <p:nvSpPr>
          <p:cNvPr id="1390" name="Google Shape;1390;p66"/>
          <p:cNvSpPr/>
          <p:nvPr/>
        </p:nvSpPr>
        <p:spPr>
          <a:xfrm>
            <a:off x="899712" y="284528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1391" name="Google Shape;1391;p66"/>
          <p:cNvSpPr/>
          <p:nvPr/>
        </p:nvSpPr>
        <p:spPr>
          <a:xfrm>
            <a:off x="208721" y="285544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1392" name="Google Shape;1392;p66"/>
          <p:cNvSpPr/>
          <p:nvPr/>
        </p:nvSpPr>
        <p:spPr>
          <a:xfrm>
            <a:off x="1590703" y="285544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pic>
        <p:nvPicPr>
          <p:cNvPr id="1393" name="Google Shape;1393;p66"/>
          <p:cNvPicPr preferRelativeResize="0"/>
          <p:nvPr/>
        </p:nvPicPr>
        <p:blipFill rotWithShape="1">
          <a:blip r:embed="rId2"/>
          <a:srcRect r="49904"/>
          <a:stretch>
            <a:fillRect/>
          </a:stretch>
        </p:blipFill>
        <p:spPr>
          <a:xfrm>
            <a:off x="0" y="0"/>
            <a:ext cx="3435576" cy="5143500"/>
          </a:xfrm>
          <a:prstGeom prst="rect">
            <a:avLst/>
          </a:prstGeom>
          <a:noFill/>
          <a:ln>
            <a:noFill/>
          </a:ln>
        </p:spPr>
      </p:pic>
      <p:sp>
        <p:nvSpPr>
          <p:cNvPr id="1394" name="Google Shape;1394;p66"/>
          <p:cNvSpPr/>
          <p:nvPr/>
        </p:nvSpPr>
        <p:spPr>
          <a:xfrm flipH="1">
            <a:off x="3435576" y="150"/>
            <a:ext cx="1932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66"/>
          <p:cNvSpPr txBox="1"/>
          <p:nvPr/>
        </p:nvSpPr>
        <p:spPr>
          <a:xfrm rot="-5400000">
            <a:off x="-2143200" y="2123030"/>
            <a:ext cx="5143500" cy="857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6400">
                <a:solidFill>
                  <a:schemeClr val="lt1"/>
                </a:solidFill>
              </a:rPr>
              <a:t>PROJECT</a:t>
            </a:r>
            <a:endParaRPr lang="en-US" sz="6400">
              <a:solidFill>
                <a:schemeClr val="lt1"/>
              </a:solidFill>
            </a:endParaRPr>
          </a:p>
        </p:txBody>
      </p:sp>
      <p:grpSp>
        <p:nvGrpSpPr>
          <p:cNvPr id="1408" name="Google Shape;1408;p66"/>
          <p:cNvGrpSpPr/>
          <p:nvPr/>
        </p:nvGrpSpPr>
        <p:grpSpPr>
          <a:xfrm rot="5400000">
            <a:off x="4567976" y="4181266"/>
            <a:ext cx="150750" cy="1438109"/>
            <a:chOff x="8500760" y="1847641"/>
            <a:chExt cx="150750" cy="1438109"/>
          </a:xfrm>
        </p:grpSpPr>
        <p:sp>
          <p:nvSpPr>
            <p:cNvPr id="1409" name="Google Shape;1409;p66"/>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1410" name="Google Shape;1410;p66"/>
            <p:cNvGrpSpPr/>
            <p:nvPr/>
          </p:nvGrpSpPr>
          <p:grpSpPr>
            <a:xfrm>
              <a:off x="8500760" y="1847641"/>
              <a:ext cx="150750" cy="182125"/>
              <a:chOff x="-471550" y="1158800"/>
              <a:chExt cx="150750" cy="182125"/>
            </a:xfrm>
          </p:grpSpPr>
          <p:sp>
            <p:nvSpPr>
              <p:cNvPr id="1411" name="Google Shape;1411;p66"/>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1412" name="Google Shape;1412;p66"/>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1413" name="Google Shape;1413;p66"/>
          <p:cNvGrpSpPr/>
          <p:nvPr/>
        </p:nvGrpSpPr>
        <p:grpSpPr>
          <a:xfrm rot="5400000">
            <a:off x="4424536" y="6707754"/>
            <a:ext cx="437631" cy="452439"/>
            <a:chOff x="8594870" y="925616"/>
            <a:chExt cx="437631" cy="452439"/>
          </a:xfrm>
        </p:grpSpPr>
        <p:sp>
          <p:nvSpPr>
            <p:cNvPr id="1414" name="Google Shape;1414;p66"/>
            <p:cNvSpPr/>
            <p:nvPr/>
          </p:nvSpPr>
          <p:spPr>
            <a:xfrm flipH="1">
              <a:off x="8594870" y="1026334"/>
              <a:ext cx="338518" cy="351721"/>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415" name="Google Shape;1415;p66"/>
            <p:cNvSpPr/>
            <p:nvPr/>
          </p:nvSpPr>
          <p:spPr>
            <a:xfrm rot="-2700000" flipH="1">
              <a:off x="8670221" y="985379"/>
              <a:ext cx="296735" cy="308298"/>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sp>
        <p:nvSpPr>
          <p:cNvPr id="2" name="Text Box 1"/>
          <p:cNvSpPr txBox="1"/>
          <p:nvPr/>
        </p:nvSpPr>
        <p:spPr>
          <a:xfrm>
            <a:off x="4552950" y="4012565"/>
            <a:ext cx="3048000" cy="520065"/>
          </a:xfrm>
          <a:prstGeom prst="rect">
            <a:avLst/>
          </a:prstGeom>
          <a:noFill/>
        </p:spPr>
        <p:txBody>
          <a:bodyPr wrap="square" rtlCol="0">
            <a:noAutofit/>
          </a:bodyPr>
          <a:p>
            <a:endParaRPr lang="en-US"/>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5" name="Google Shape;1390;p66"/>
          <p:cNvSpPr/>
          <p:nvPr/>
        </p:nvSpPr>
        <p:spPr>
          <a:xfrm>
            <a:off x="5652052"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3" name="Google Shape;1391;p66"/>
          <p:cNvSpPr/>
          <p:nvPr/>
        </p:nvSpPr>
        <p:spPr>
          <a:xfrm>
            <a:off x="4961061"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 name="Google Shape;1392;p66"/>
          <p:cNvSpPr/>
          <p:nvPr/>
        </p:nvSpPr>
        <p:spPr>
          <a:xfrm>
            <a:off x="6343043"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ym typeface="+mn-ea"/>
              </a:rPr>
              <a:t>MAIN OBJECTIVES OF THE PROJECT</a:t>
            </a:r>
            <a:endParaRPr lang="en-GB"/>
          </a:p>
        </p:txBody>
      </p:sp>
      <p:sp>
        <p:nvSpPr>
          <p:cNvPr id="210" name="Google Shape;210;p33"/>
          <p:cNvSpPr txBox="1"/>
          <p:nvPr>
            <p:ph type="body" idx="1"/>
          </p:nvPr>
        </p:nvSpPr>
        <p:spPr>
          <a:xfrm>
            <a:off x="643890" y="1141730"/>
            <a:ext cx="7658735" cy="3462020"/>
          </a:xfrm>
          <a:prstGeom prst="rect">
            <a:avLst/>
          </a:prstGeom>
        </p:spPr>
        <p:style>
          <a:lnRef idx="2">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457200" lvl="0" indent="-355600" algn="l" rtl="0">
              <a:spcBef>
                <a:spcPts val="150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Effortless Check-In: "Streamlined check-in for a swift arrival experience."</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Seamless Check-Out: "Hassle-free check-out, right from your room."</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Real-time Room Availability: "Instantly know which rooms are ready to welcome you."</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Occupancy Status at a Glance: "Stay informed with real-time room occupancy updates."</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Effortless Exit: "Bid farewell with ease and fond memories."</a:t>
            </a:r>
            <a:endParaRPr sz="2000" dirty="0">
              <a:solidFill>
                <a:srgbClr val="374151"/>
              </a:solidFill>
              <a:highlight>
                <a:srgbClr val="F7F7F8"/>
              </a:highlight>
              <a:latin typeface="Roboto"/>
              <a:ea typeface="Roboto"/>
              <a:cs typeface="Roboto"/>
              <a:sym typeface="Roboto"/>
            </a:endParaRPr>
          </a:p>
          <a:p>
            <a:pPr marL="0" lvl="0" indent="0" algn="l" rtl="0">
              <a:spcBef>
                <a:spcPts val="0"/>
              </a:spcBef>
              <a:spcAft>
                <a:spcPts val="1200"/>
              </a:spcAft>
              <a:buNone/>
            </a:pPr>
            <a:endParaRPr lang="en-GB" sz="2000" dirty="0">
              <a:solidFill>
                <a:srgbClr val="374151"/>
              </a:solidFill>
              <a:highlight>
                <a:srgbClr val="F7F7F8"/>
              </a:highlight>
              <a:latin typeface="Roboto"/>
              <a:ea typeface="Roboto"/>
              <a:cs typeface="Roboto"/>
              <a:sym typeface="Roboto"/>
            </a:endParaRPr>
          </a:p>
        </p:txBody>
      </p:sp>
      <p:grpSp>
        <p:nvGrpSpPr>
          <p:cNvPr id="211" name="Google Shape;211;p33"/>
          <p:cNvGrpSpPr/>
          <p:nvPr/>
        </p:nvGrpSpPr>
        <p:grpSpPr>
          <a:xfrm>
            <a:off x="7675266" y="634476"/>
            <a:ext cx="338524" cy="338517"/>
            <a:chOff x="1623000" y="855750"/>
            <a:chExt cx="1185725" cy="1185700"/>
          </a:xfrm>
        </p:grpSpPr>
        <p:sp>
          <p:nvSpPr>
            <p:cNvPr id="212" name="Google Shape;212;p33"/>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3"/>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33"/>
          <p:cNvGrpSpPr/>
          <p:nvPr/>
        </p:nvGrpSpPr>
        <p:grpSpPr>
          <a:xfrm>
            <a:off x="369351" y="1847641"/>
            <a:ext cx="150750" cy="1438109"/>
            <a:chOff x="8500760" y="1847641"/>
            <a:chExt cx="150750" cy="1438109"/>
          </a:xfrm>
        </p:grpSpPr>
        <p:sp>
          <p:nvSpPr>
            <p:cNvPr id="215" name="Google Shape;215;p33"/>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216" name="Google Shape;216;p33"/>
            <p:cNvGrpSpPr/>
            <p:nvPr/>
          </p:nvGrpSpPr>
          <p:grpSpPr>
            <a:xfrm>
              <a:off x="8500760" y="1847641"/>
              <a:ext cx="150750" cy="182125"/>
              <a:chOff x="-471550" y="1158800"/>
              <a:chExt cx="150750" cy="182125"/>
            </a:xfrm>
          </p:grpSpPr>
          <p:sp>
            <p:nvSpPr>
              <p:cNvPr id="217" name="Google Shape;217;p33"/>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218" name="Google Shape;218;p33"/>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219" name="Google Shape;219;p33"/>
          <p:cNvGrpSpPr/>
          <p:nvPr/>
        </p:nvGrpSpPr>
        <p:grpSpPr>
          <a:xfrm>
            <a:off x="225911" y="4374129"/>
            <a:ext cx="437631" cy="452439"/>
            <a:chOff x="8594870" y="925616"/>
            <a:chExt cx="437631" cy="452439"/>
          </a:xfrm>
        </p:grpSpPr>
        <p:sp>
          <p:nvSpPr>
            <p:cNvPr id="220" name="Google Shape;220;p33"/>
            <p:cNvSpPr/>
            <p:nvPr/>
          </p:nvSpPr>
          <p:spPr>
            <a:xfrm flipH="1">
              <a:off x="8594870" y="1026334"/>
              <a:ext cx="338518" cy="351721"/>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21" name="Google Shape;221;p33"/>
            <p:cNvSpPr/>
            <p:nvPr/>
          </p:nvSpPr>
          <p:spPr>
            <a:xfrm rot="-2700000" flipH="1">
              <a:off x="8670221" y="985379"/>
              <a:ext cx="296735" cy="308298"/>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42"/>
          <p:cNvSpPr/>
          <p:nvPr/>
        </p:nvSpPr>
        <p:spPr>
          <a:xfrm>
            <a:off x="1207800"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2"/>
          <p:cNvSpPr/>
          <p:nvPr/>
        </p:nvSpPr>
        <p:spPr>
          <a:xfrm>
            <a:off x="3161748"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42"/>
          <p:cNvSpPr/>
          <p:nvPr/>
        </p:nvSpPr>
        <p:spPr>
          <a:xfrm>
            <a:off x="5115697"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42"/>
          <p:cNvSpPr/>
          <p:nvPr/>
        </p:nvSpPr>
        <p:spPr>
          <a:xfrm>
            <a:off x="7069645"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2"/>
          <p:cNvSpPr txBox="1"/>
          <p:nvPr>
            <p:ph type="title"/>
          </p:nvPr>
        </p:nvSpPr>
        <p:spPr>
          <a:xfrm>
            <a:off x="720000" y="540000"/>
            <a:ext cx="7704000" cy="564300"/>
          </a:xfrm>
          <a:prstGeom prst="rect">
            <a:avLst/>
          </a:prstGeom>
        </p:spPr>
        <p:txBody>
          <a:bodyPr spcFirstLastPara="1" wrap="square" lIns="54000" tIns="91425" rIns="54000" bIns="91425" anchor="ctr" anchorCtr="0">
            <a:noAutofit/>
          </a:bodyPr>
          <a:lstStyle/>
          <a:p>
            <a:pPr marL="0" lvl="0" indent="0" algn="ctr" rtl="0">
              <a:spcBef>
                <a:spcPts val="0"/>
              </a:spcBef>
              <a:spcAft>
                <a:spcPts val="0"/>
              </a:spcAft>
              <a:buNone/>
            </a:pPr>
            <a:r>
              <a:rPr lang="en-US">
                <a:solidFill>
                  <a:schemeClr val="dk1"/>
                </a:solidFill>
              </a:rPr>
              <a:t>FUNCTIONS</a:t>
            </a:r>
            <a:endParaRPr lang="en-US">
              <a:solidFill>
                <a:schemeClr val="dk1"/>
              </a:solidFill>
            </a:endParaRPr>
          </a:p>
        </p:txBody>
      </p:sp>
      <p:sp>
        <p:nvSpPr>
          <p:cNvPr id="414" name="Google Shape;414;p42"/>
          <p:cNvSpPr txBox="1"/>
          <p:nvPr/>
        </p:nvSpPr>
        <p:spPr>
          <a:xfrm>
            <a:off x="720000"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15" name="Google Shape;415;p42"/>
          <p:cNvSpPr txBox="1"/>
          <p:nvPr/>
        </p:nvSpPr>
        <p:spPr>
          <a:xfrm>
            <a:off x="2673948"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chemeClr val="dk1"/>
              </a:solidFill>
              <a:latin typeface="Dosis"/>
              <a:ea typeface="Dosis"/>
              <a:cs typeface="Dosis"/>
              <a:sym typeface="Dosis"/>
            </a:endParaRPr>
          </a:p>
        </p:txBody>
      </p:sp>
      <p:sp>
        <p:nvSpPr>
          <p:cNvPr id="416" name="Google Shape;416;p42"/>
          <p:cNvSpPr txBox="1"/>
          <p:nvPr/>
        </p:nvSpPr>
        <p:spPr>
          <a:xfrm>
            <a:off x="720000" y="3239575"/>
            <a:ext cx="18423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CHECK-IN</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17" name="Google Shape;417;p42"/>
          <p:cNvSpPr txBox="1"/>
          <p:nvPr/>
        </p:nvSpPr>
        <p:spPr>
          <a:xfrm>
            <a:off x="2673948" y="3239575"/>
            <a:ext cx="18423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CHECK-OUT</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18" name="Google Shape;418;p42"/>
          <p:cNvSpPr txBox="1"/>
          <p:nvPr/>
        </p:nvSpPr>
        <p:spPr>
          <a:xfrm>
            <a:off x="4627897"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19" name="Google Shape;419;p42"/>
          <p:cNvSpPr txBox="1"/>
          <p:nvPr/>
        </p:nvSpPr>
        <p:spPr>
          <a:xfrm>
            <a:off x="6581845"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20" name="Google Shape;420;p42"/>
          <p:cNvSpPr txBox="1"/>
          <p:nvPr/>
        </p:nvSpPr>
        <p:spPr>
          <a:xfrm>
            <a:off x="4627897" y="3239575"/>
            <a:ext cx="18423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AVAILABLE ROOMS</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1" name="Google Shape;421;p42"/>
          <p:cNvSpPr txBox="1"/>
          <p:nvPr/>
        </p:nvSpPr>
        <p:spPr>
          <a:xfrm>
            <a:off x="6581845" y="3239575"/>
            <a:ext cx="18423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OCCUPIED ROOMS</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cxnSp>
        <p:nvCxnSpPr>
          <p:cNvPr id="423" name="Google Shape;423;p42"/>
          <p:cNvCxnSpPr>
            <a:stCxn id="409" idx="6"/>
            <a:endCxn id="410" idx="2"/>
          </p:cNvCxnSpPr>
          <p:nvPr/>
        </p:nvCxnSpPr>
        <p:spPr>
          <a:xfrm>
            <a:off x="2074500" y="2656725"/>
            <a:ext cx="1087200" cy="0"/>
          </a:xfrm>
          <a:prstGeom prst="straightConnector1">
            <a:avLst/>
          </a:prstGeom>
          <a:noFill/>
          <a:ln w="9525" cap="flat" cmpd="sng">
            <a:solidFill>
              <a:schemeClr val="dk1"/>
            </a:solidFill>
            <a:prstDash val="solid"/>
            <a:round/>
            <a:headEnd type="none" w="med" len="med"/>
            <a:tailEnd type="none" w="med" len="med"/>
          </a:ln>
        </p:spPr>
      </p:cxnSp>
      <p:cxnSp>
        <p:nvCxnSpPr>
          <p:cNvPr id="424" name="Google Shape;424;p42"/>
          <p:cNvCxnSpPr>
            <a:stCxn id="410" idx="6"/>
            <a:endCxn id="411" idx="2"/>
          </p:cNvCxnSpPr>
          <p:nvPr/>
        </p:nvCxnSpPr>
        <p:spPr>
          <a:xfrm>
            <a:off x="4028448" y="2656725"/>
            <a:ext cx="1087200" cy="0"/>
          </a:xfrm>
          <a:prstGeom prst="straightConnector1">
            <a:avLst/>
          </a:prstGeom>
          <a:noFill/>
          <a:ln w="9525" cap="flat" cmpd="sng">
            <a:solidFill>
              <a:schemeClr val="dk1"/>
            </a:solidFill>
            <a:prstDash val="solid"/>
            <a:round/>
            <a:headEnd type="none" w="med" len="med"/>
            <a:tailEnd type="none" w="med" len="med"/>
          </a:ln>
        </p:spPr>
      </p:cxnSp>
      <p:cxnSp>
        <p:nvCxnSpPr>
          <p:cNvPr id="425" name="Google Shape;425;p42"/>
          <p:cNvCxnSpPr>
            <a:stCxn id="411" idx="6"/>
            <a:endCxn id="412" idx="2"/>
          </p:cNvCxnSpPr>
          <p:nvPr/>
        </p:nvCxnSpPr>
        <p:spPr>
          <a:xfrm>
            <a:off x="5982397" y="2656725"/>
            <a:ext cx="1087200" cy="0"/>
          </a:xfrm>
          <a:prstGeom prst="straightConnector1">
            <a:avLst/>
          </a:prstGeom>
          <a:noFill/>
          <a:ln w="9525" cap="flat" cmpd="sng">
            <a:solidFill>
              <a:schemeClr val="dk1"/>
            </a:solidFill>
            <a:prstDash val="solid"/>
            <a:round/>
            <a:headEnd type="none" w="med" len="med"/>
            <a:tailEnd type="none" w="med" len="med"/>
          </a:ln>
        </p:spPr>
      </p:cxnSp>
      <p:sp>
        <p:nvSpPr>
          <p:cNvPr id="427" name="Google Shape;427;p42"/>
          <p:cNvSpPr txBox="1"/>
          <p:nvPr/>
        </p:nvSpPr>
        <p:spPr>
          <a:xfrm>
            <a:off x="1207800"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01</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8" name="Google Shape;428;p42"/>
          <p:cNvSpPr txBox="1"/>
          <p:nvPr/>
        </p:nvSpPr>
        <p:spPr>
          <a:xfrm>
            <a:off x="3161746"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02</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9" name="Google Shape;429;p42"/>
          <p:cNvSpPr txBox="1"/>
          <p:nvPr/>
        </p:nvSpPr>
        <p:spPr>
          <a:xfrm>
            <a:off x="5115693"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03</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30" name="Google Shape;430;p42"/>
          <p:cNvSpPr txBox="1"/>
          <p:nvPr/>
        </p:nvSpPr>
        <p:spPr>
          <a:xfrm>
            <a:off x="7069639"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04</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grpSp>
        <p:nvGrpSpPr>
          <p:cNvPr id="431" name="Google Shape;431;p42"/>
          <p:cNvGrpSpPr/>
          <p:nvPr/>
        </p:nvGrpSpPr>
        <p:grpSpPr>
          <a:xfrm>
            <a:off x="1407178" y="2425262"/>
            <a:ext cx="467944" cy="462925"/>
            <a:chOff x="581525" y="3254850"/>
            <a:chExt cx="297750" cy="294575"/>
          </a:xfrm>
        </p:grpSpPr>
        <p:sp>
          <p:nvSpPr>
            <p:cNvPr id="432" name="Google Shape;432;p42"/>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2"/>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2"/>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42"/>
          <p:cNvGrpSpPr/>
          <p:nvPr/>
        </p:nvGrpSpPr>
        <p:grpSpPr>
          <a:xfrm>
            <a:off x="5315082" y="2424324"/>
            <a:ext cx="467944" cy="464802"/>
            <a:chOff x="946175" y="3619500"/>
            <a:chExt cx="296975" cy="293825"/>
          </a:xfrm>
        </p:grpSpPr>
        <p:sp>
          <p:nvSpPr>
            <p:cNvPr id="442" name="Google Shape;442;p42"/>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42"/>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2"/>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2"/>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42"/>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42"/>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 name="Google Shape;448;p42"/>
          <p:cNvSpPr/>
          <p:nvPr/>
        </p:nvSpPr>
        <p:spPr>
          <a:xfrm>
            <a:off x="7269039" y="2422772"/>
            <a:ext cx="467913" cy="467906"/>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42"/>
          <p:cNvSpPr/>
          <p:nvPr/>
        </p:nvSpPr>
        <p:spPr>
          <a:xfrm>
            <a:off x="1207803"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0" name="Google Shape;450;p42"/>
          <p:cNvSpPr/>
          <p:nvPr/>
        </p:nvSpPr>
        <p:spPr>
          <a:xfrm>
            <a:off x="3161752"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1" name="Google Shape;451;p42"/>
          <p:cNvSpPr/>
          <p:nvPr/>
        </p:nvSpPr>
        <p:spPr>
          <a:xfrm>
            <a:off x="5115700"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2" name="Google Shape;452;p42"/>
          <p:cNvSpPr/>
          <p:nvPr/>
        </p:nvSpPr>
        <p:spPr>
          <a:xfrm>
            <a:off x="7069649"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3" name="Google Shape;453;p42"/>
          <p:cNvSpPr/>
          <p:nvPr/>
        </p:nvSpPr>
        <p:spPr>
          <a:xfrm>
            <a:off x="1411841"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4" name="Google Shape;454;p42"/>
          <p:cNvSpPr/>
          <p:nvPr/>
        </p:nvSpPr>
        <p:spPr>
          <a:xfrm>
            <a:off x="3361725"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5" name="Google Shape;455;p42"/>
          <p:cNvSpPr/>
          <p:nvPr/>
        </p:nvSpPr>
        <p:spPr>
          <a:xfrm>
            <a:off x="5311608"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6" name="Google Shape;456;p42"/>
          <p:cNvSpPr/>
          <p:nvPr/>
        </p:nvSpPr>
        <p:spPr>
          <a:xfrm>
            <a:off x="7261491"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457" name="Google Shape;457;p42"/>
          <p:cNvGrpSpPr/>
          <p:nvPr/>
        </p:nvGrpSpPr>
        <p:grpSpPr>
          <a:xfrm>
            <a:off x="720001" y="1572726"/>
            <a:ext cx="338524" cy="338517"/>
            <a:chOff x="1623000" y="855750"/>
            <a:chExt cx="1185725" cy="1185700"/>
          </a:xfrm>
        </p:grpSpPr>
        <p:sp>
          <p:nvSpPr>
            <p:cNvPr id="458" name="Google Shape;458;p42"/>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42"/>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p42"/>
          <p:cNvGrpSpPr/>
          <p:nvPr/>
        </p:nvGrpSpPr>
        <p:grpSpPr>
          <a:xfrm>
            <a:off x="6470210" y="4374113"/>
            <a:ext cx="338524" cy="338517"/>
            <a:chOff x="437300" y="855750"/>
            <a:chExt cx="1185725" cy="1185700"/>
          </a:xfrm>
        </p:grpSpPr>
        <p:sp>
          <p:nvSpPr>
            <p:cNvPr id="461" name="Google Shape;461;p42"/>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rgbClr val="B96B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2"/>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p42"/>
          <p:cNvGrpSpPr/>
          <p:nvPr/>
        </p:nvGrpSpPr>
        <p:grpSpPr>
          <a:xfrm rot="5400000">
            <a:off x="1120076" y="3928841"/>
            <a:ext cx="150750" cy="1438109"/>
            <a:chOff x="8500760" y="1847641"/>
            <a:chExt cx="150750" cy="1438109"/>
          </a:xfrm>
        </p:grpSpPr>
        <p:sp>
          <p:nvSpPr>
            <p:cNvPr id="464" name="Google Shape;464;p42"/>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465" name="Google Shape;465;p42"/>
            <p:cNvGrpSpPr/>
            <p:nvPr/>
          </p:nvGrpSpPr>
          <p:grpSpPr>
            <a:xfrm>
              <a:off x="8500760" y="1847641"/>
              <a:ext cx="150750" cy="182125"/>
              <a:chOff x="-471550" y="1158800"/>
              <a:chExt cx="150750" cy="182125"/>
            </a:xfrm>
          </p:grpSpPr>
          <p:sp>
            <p:nvSpPr>
              <p:cNvPr id="466" name="Google Shape;466;p42"/>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467" name="Google Shape;467;p42"/>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8843" name="Google Shape;8843;p85"/>
          <p:cNvGrpSpPr/>
          <p:nvPr/>
        </p:nvGrpSpPr>
        <p:grpSpPr>
          <a:xfrm>
            <a:off x="3420174" y="2430696"/>
            <a:ext cx="442373" cy="420775"/>
            <a:chOff x="-6690625" y="3631325"/>
            <a:chExt cx="307225" cy="292225"/>
          </a:xfrm>
        </p:grpSpPr>
        <p:sp>
          <p:nvSpPr>
            <p:cNvPr id="8844" name="Google Shape;8844;p85"/>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5" name="Google Shape;8845;p85"/>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6" name="Google Shape;8846;p85"/>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7" name="Google Shape;8847;p85"/>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8" name="Google Shape;8848;p85"/>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71" name="Shape 271"/>
        <p:cNvGrpSpPr/>
        <p:nvPr/>
      </p:nvGrpSpPr>
      <p:grpSpPr>
        <a:xfrm>
          <a:off x="0" y="0"/>
          <a:ext cx="0" cy="0"/>
          <a:chOff x="0" y="0"/>
          <a:chExt cx="0" cy="0"/>
        </a:xfrm>
      </p:grpSpPr>
      <p:sp>
        <p:nvSpPr>
          <p:cNvPr id="272" name="Google Shape;272;p36"/>
          <p:cNvSpPr txBox="1"/>
          <p:nvPr>
            <p:ph type="title"/>
          </p:nvPr>
        </p:nvSpPr>
        <p:spPr>
          <a:xfrm>
            <a:off x="2677795" y="889635"/>
            <a:ext cx="3736340" cy="3469005"/>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GB" sz="3600">
                <a:solidFill>
                  <a:schemeClr val="lt1"/>
                </a:solidFill>
              </a:rPr>
              <a:t>INTRODUCTION</a:t>
            </a:r>
            <a:endParaRPr lang="en-GB" sz="3600">
              <a:solidFill>
                <a:schemeClr val="lt1"/>
              </a:solidFill>
            </a:endParaRPr>
          </a:p>
        </p:txBody>
      </p:sp>
      <p:sp>
        <p:nvSpPr>
          <p:cNvPr id="273" name="Google Shape;273;p36"/>
          <p:cNvSpPr txBox="1"/>
          <p:nvPr>
            <p:ph type="subTitle" idx="1"/>
          </p:nvPr>
        </p:nvSpPr>
        <p:spPr>
          <a:xfrm>
            <a:off x="4627875" y="3642900"/>
            <a:ext cx="3796200" cy="960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lang="en-US">
              <a:solidFill>
                <a:schemeClr val="lt1"/>
              </a:solidFill>
            </a:endParaRPr>
          </a:p>
        </p:txBody>
      </p:sp>
      <p:sp>
        <p:nvSpPr>
          <p:cNvPr id="274" name="Google Shape;274;p36"/>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100">
                <a:solidFill>
                  <a:schemeClr val="lt1"/>
                </a:solidFill>
                <a:latin typeface="Philosopher" panose="00000500000000000000"/>
                <a:ea typeface="Philosopher" panose="00000500000000000000"/>
                <a:cs typeface="Philosopher" panose="00000500000000000000"/>
                <a:sym typeface="Philosopher" panose="00000500000000000000"/>
              </a:rPr>
              <a:t>2023</a:t>
            </a:r>
            <a:endParaRPr lang="en-US"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5" name="Google Shape;275;p36"/>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lt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lt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6" name="Google Shape;276;p36"/>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lt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7" name="Google Shape;277;p36"/>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chemeClr val="lt1"/>
            </a:solidFill>
            <a:prstDash val="solid"/>
            <a:round/>
            <a:headEnd type="none" w="med" len="med"/>
            <a:tailEnd type="none" w="med" len="med"/>
          </a:ln>
        </p:spPr>
      </p:sp>
      <p:sp>
        <p:nvSpPr>
          <p:cNvPr id="278" name="Google Shape;278;p36"/>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chemeClr val="lt1"/>
            </a:solidFill>
            <a:prstDash val="solid"/>
            <a:round/>
            <a:headEnd type="none" w="med" len="med"/>
            <a:tailEnd type="none" w="med" len="med"/>
          </a:ln>
        </p:spPr>
      </p:sp>
      <p:sp>
        <p:nvSpPr>
          <p:cNvPr id="279" name="Google Shape;279;p36"/>
          <p:cNvSpPr/>
          <p:nvPr/>
        </p:nvSpPr>
        <p:spPr>
          <a:xfrm flipH="1">
            <a:off x="8950801" y="0"/>
            <a:ext cx="1932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pic>
        <p:nvPicPr>
          <p:cNvPr id="318" name="Google Shape;318;p39"/>
          <p:cNvPicPr preferRelativeResize="0"/>
          <p:nvPr/>
        </p:nvPicPr>
        <p:blipFill rotWithShape="1">
          <a:blip r:embed="rId1"/>
          <a:srcRect l="58442" r="2162"/>
          <a:stretch>
            <a:fillRect/>
          </a:stretch>
        </p:blipFill>
        <p:spPr>
          <a:xfrm flipH="1">
            <a:off x="0" y="0"/>
            <a:ext cx="3040174" cy="5143501"/>
          </a:xfrm>
          <a:prstGeom prst="rect">
            <a:avLst/>
          </a:prstGeom>
          <a:noFill/>
          <a:ln>
            <a:noFill/>
          </a:ln>
        </p:spPr>
      </p:pic>
      <p:sp>
        <p:nvSpPr>
          <p:cNvPr id="319" name="Google Shape;319;p39"/>
          <p:cNvSpPr/>
          <p:nvPr/>
        </p:nvSpPr>
        <p:spPr>
          <a:xfrm flipH="1">
            <a:off x="3040176" y="150"/>
            <a:ext cx="1932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9"/>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2023</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1" name="Google Shape;321;p39"/>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2" name="Google Shape;322;p39"/>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3" name="Google Shape;323;p39"/>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324" name="Google Shape;324;p39"/>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325" name="Google Shape;325;p39"/>
          <p:cNvSpPr txBox="1"/>
          <p:nvPr>
            <p:ph type="title"/>
          </p:nvPr>
        </p:nvSpPr>
        <p:spPr>
          <a:xfrm>
            <a:off x="3482340" y="3387090"/>
            <a:ext cx="4692015" cy="121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a:t>
            </a:r>
            <a:r>
              <a:rPr lang="en-US" altLang="en-GB"/>
              <a:t>Introduction</a:t>
            </a:r>
            <a:endParaRPr lang="en-US" altLang="en-GB"/>
          </a:p>
        </p:txBody>
      </p:sp>
      <p:sp>
        <p:nvSpPr>
          <p:cNvPr id="326" name="Google Shape;326;p39"/>
          <p:cNvSpPr txBox="1"/>
          <p:nvPr>
            <p:ph type="subTitle" idx="1"/>
          </p:nvPr>
        </p:nvSpPr>
        <p:spPr>
          <a:xfrm>
            <a:off x="3482340" y="-3175"/>
            <a:ext cx="4692015" cy="3683635"/>
          </a:xfrm>
          <a:prstGeom prst="rect">
            <a:avLst/>
          </a:prstGeom>
        </p:spPr>
        <p:style>
          <a:lnRef idx="2">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r>
              <a:rPr lang="en-GB"/>
              <a:t>"Welcome to our Hotel Management System project powered by Java, where modern technology meets hospitality. With seamless room booking, check-in, and check-out processes, we're here to revolutionize your hotel experience."</a:t>
            </a:r>
            <a:endParaRPr lang="en-GB"/>
          </a:p>
        </p:txBody>
      </p:sp>
      <p:grpSp>
        <p:nvGrpSpPr>
          <p:cNvPr id="327" name="Google Shape;327;p39"/>
          <p:cNvGrpSpPr/>
          <p:nvPr/>
        </p:nvGrpSpPr>
        <p:grpSpPr>
          <a:xfrm>
            <a:off x="6085446" y="3798288"/>
            <a:ext cx="338524" cy="338524"/>
            <a:chOff x="437300" y="2497300"/>
            <a:chExt cx="1185725" cy="1185725"/>
          </a:xfrm>
        </p:grpSpPr>
        <p:sp>
          <p:nvSpPr>
            <p:cNvPr id="328" name="Google Shape;328;p39"/>
            <p:cNvSpPr/>
            <p:nvPr/>
          </p:nvSpPr>
          <p:spPr>
            <a:xfrm>
              <a:off x="437300" y="2497300"/>
              <a:ext cx="1185725" cy="1185725"/>
            </a:xfrm>
            <a:custGeom>
              <a:avLst/>
              <a:gdLst/>
              <a:ahLst/>
              <a:cxnLst/>
              <a:rect l="l" t="t" r="r" b="b"/>
              <a:pathLst>
                <a:path w="47429" h="47429" extrusionOk="0">
                  <a:moveTo>
                    <a:pt x="1" y="1"/>
                  </a:moveTo>
                  <a:lnTo>
                    <a:pt x="1" y="47428"/>
                  </a:lnTo>
                  <a:lnTo>
                    <a:pt x="47429" y="47428"/>
                  </a:lnTo>
                  <a:lnTo>
                    <a:pt x="47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9"/>
            <p:cNvSpPr/>
            <p:nvPr/>
          </p:nvSpPr>
          <p:spPr>
            <a:xfrm>
              <a:off x="552800" y="2636800"/>
              <a:ext cx="475425" cy="479325"/>
            </a:xfrm>
            <a:custGeom>
              <a:avLst/>
              <a:gdLst/>
              <a:ahLst/>
              <a:cxnLst/>
              <a:rect l="l" t="t" r="r" b="b"/>
              <a:pathLst>
                <a:path w="19017" h="19173" extrusionOk="0">
                  <a:moveTo>
                    <a:pt x="10602" y="0"/>
                  </a:moveTo>
                  <a:lnTo>
                    <a:pt x="1" y="10580"/>
                  </a:lnTo>
                  <a:lnTo>
                    <a:pt x="8415" y="19172"/>
                  </a:lnTo>
                  <a:lnTo>
                    <a:pt x="19017" y="19172"/>
                  </a:lnTo>
                  <a:lnTo>
                    <a:pt x="19017"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9"/>
            <p:cNvSpPr/>
            <p:nvPr/>
          </p:nvSpPr>
          <p:spPr>
            <a:xfrm>
              <a:off x="552800" y="2636800"/>
              <a:ext cx="265075" cy="264500"/>
            </a:xfrm>
            <a:custGeom>
              <a:avLst/>
              <a:gdLst/>
              <a:ahLst/>
              <a:cxnLst/>
              <a:rect l="l" t="t" r="r" b="b"/>
              <a:pathLst>
                <a:path w="10603" h="10580" extrusionOk="0">
                  <a:moveTo>
                    <a:pt x="1" y="0"/>
                  </a:moveTo>
                  <a:lnTo>
                    <a:pt x="1"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9"/>
            <p:cNvSpPr/>
            <p:nvPr/>
          </p:nvSpPr>
          <p:spPr>
            <a:xfrm>
              <a:off x="1022625" y="2636800"/>
              <a:ext cx="475425" cy="479325"/>
            </a:xfrm>
            <a:custGeom>
              <a:avLst/>
              <a:gdLst/>
              <a:ahLst/>
              <a:cxnLst/>
              <a:rect l="l" t="t" r="r" b="b"/>
              <a:pathLst>
                <a:path w="19017" h="19173" extrusionOk="0">
                  <a:moveTo>
                    <a:pt x="10602" y="0"/>
                  </a:moveTo>
                  <a:lnTo>
                    <a:pt x="0" y="10580"/>
                  </a:lnTo>
                  <a:lnTo>
                    <a:pt x="8415" y="19172"/>
                  </a:lnTo>
                  <a:lnTo>
                    <a:pt x="19016" y="19172"/>
                  </a:lnTo>
                  <a:lnTo>
                    <a:pt x="19016"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9"/>
            <p:cNvSpPr/>
            <p:nvPr/>
          </p:nvSpPr>
          <p:spPr>
            <a:xfrm>
              <a:off x="1022625" y="2636800"/>
              <a:ext cx="265075" cy="264500"/>
            </a:xfrm>
            <a:custGeom>
              <a:avLst/>
              <a:gdLst/>
              <a:ahLst/>
              <a:cxnLst/>
              <a:rect l="l" t="t" r="r" b="b"/>
              <a:pathLst>
                <a:path w="10603" h="10580" extrusionOk="0">
                  <a:moveTo>
                    <a:pt x="0" y="0"/>
                  </a:moveTo>
                  <a:lnTo>
                    <a:pt x="0"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9"/>
            <p:cNvSpPr/>
            <p:nvPr/>
          </p:nvSpPr>
          <p:spPr>
            <a:xfrm>
              <a:off x="562300" y="3111075"/>
              <a:ext cx="475425" cy="479325"/>
            </a:xfrm>
            <a:custGeom>
              <a:avLst/>
              <a:gdLst/>
              <a:ahLst/>
              <a:cxnLst/>
              <a:rect l="l" t="t" r="r" b="b"/>
              <a:pathLst>
                <a:path w="19017" h="19173" extrusionOk="0">
                  <a:moveTo>
                    <a:pt x="10602" y="0"/>
                  </a:moveTo>
                  <a:lnTo>
                    <a:pt x="0" y="10580"/>
                  </a:lnTo>
                  <a:lnTo>
                    <a:pt x="8415" y="19172"/>
                  </a:lnTo>
                  <a:lnTo>
                    <a:pt x="19016" y="19172"/>
                  </a:lnTo>
                  <a:lnTo>
                    <a:pt x="19016"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9"/>
            <p:cNvSpPr/>
            <p:nvPr/>
          </p:nvSpPr>
          <p:spPr>
            <a:xfrm>
              <a:off x="562300" y="3111075"/>
              <a:ext cx="265050" cy="264500"/>
            </a:xfrm>
            <a:custGeom>
              <a:avLst/>
              <a:gdLst/>
              <a:ahLst/>
              <a:cxnLst/>
              <a:rect l="l" t="t" r="r" b="b"/>
              <a:pathLst>
                <a:path w="10602" h="10580" extrusionOk="0">
                  <a:moveTo>
                    <a:pt x="0" y="0"/>
                  </a:moveTo>
                  <a:lnTo>
                    <a:pt x="0"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9"/>
            <p:cNvSpPr/>
            <p:nvPr/>
          </p:nvSpPr>
          <p:spPr>
            <a:xfrm>
              <a:off x="1032100" y="3111075"/>
              <a:ext cx="474875" cy="479325"/>
            </a:xfrm>
            <a:custGeom>
              <a:avLst/>
              <a:gdLst/>
              <a:ahLst/>
              <a:cxnLst/>
              <a:rect l="l" t="t" r="r" b="b"/>
              <a:pathLst>
                <a:path w="18995" h="19173" extrusionOk="0">
                  <a:moveTo>
                    <a:pt x="10602" y="0"/>
                  </a:moveTo>
                  <a:lnTo>
                    <a:pt x="1" y="10580"/>
                  </a:lnTo>
                  <a:lnTo>
                    <a:pt x="8393" y="19172"/>
                  </a:lnTo>
                  <a:lnTo>
                    <a:pt x="18994" y="19172"/>
                  </a:lnTo>
                  <a:lnTo>
                    <a:pt x="18994"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9"/>
            <p:cNvSpPr/>
            <p:nvPr/>
          </p:nvSpPr>
          <p:spPr>
            <a:xfrm>
              <a:off x="1032100" y="3111075"/>
              <a:ext cx="264525" cy="264500"/>
            </a:xfrm>
            <a:custGeom>
              <a:avLst/>
              <a:gdLst/>
              <a:ahLst/>
              <a:cxnLst/>
              <a:rect l="l" t="t" r="r" b="b"/>
              <a:pathLst>
                <a:path w="10581" h="10580" extrusionOk="0">
                  <a:moveTo>
                    <a:pt x="1" y="0"/>
                  </a:moveTo>
                  <a:lnTo>
                    <a:pt x="1" y="10580"/>
                  </a:lnTo>
                  <a:lnTo>
                    <a:pt x="10580" y="10580"/>
                  </a:lnTo>
                  <a:lnTo>
                    <a:pt x="105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8" name="Google Shape;338;p39"/>
          <p:cNvSpPr/>
          <p:nvPr/>
        </p:nvSpPr>
        <p:spPr>
          <a:xfrm>
            <a:off x="5658485" y="3814445"/>
            <a:ext cx="338455" cy="338455"/>
          </a:xfrm>
          <a:custGeom>
            <a:avLst/>
            <a:gdLst/>
            <a:ahLst/>
            <a:cxnLst/>
            <a:rect l="l" t="t" r="r" b="b"/>
            <a:pathLst>
              <a:path w="47429" h="47429" extrusionOk="0">
                <a:moveTo>
                  <a:pt x="0" y="0"/>
                </a:moveTo>
                <a:lnTo>
                  <a:pt x="0" y="47428"/>
                </a:lnTo>
                <a:lnTo>
                  <a:pt x="47428" y="47428"/>
                </a:lnTo>
                <a:lnTo>
                  <a:pt x="47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9"/>
          <p:cNvSpPr/>
          <p:nvPr/>
        </p:nvSpPr>
        <p:spPr>
          <a:xfrm>
            <a:off x="5712460" y="3867785"/>
            <a:ext cx="231775" cy="231775"/>
          </a:xfrm>
          <a:custGeom>
            <a:avLst/>
            <a:gdLst/>
            <a:ahLst/>
            <a:cxnLst/>
            <a:rect l="l" t="t" r="r" b="b"/>
            <a:pathLst>
              <a:path w="32430" h="32430" extrusionOk="0">
                <a:moveTo>
                  <a:pt x="16226" y="0"/>
                </a:moveTo>
                <a:cubicBezTo>
                  <a:pt x="7254" y="0"/>
                  <a:pt x="0" y="7254"/>
                  <a:pt x="0" y="16204"/>
                </a:cubicBezTo>
                <a:cubicBezTo>
                  <a:pt x="0" y="25176"/>
                  <a:pt x="7254" y="32430"/>
                  <a:pt x="16226" y="32430"/>
                </a:cubicBezTo>
                <a:cubicBezTo>
                  <a:pt x="25176" y="32430"/>
                  <a:pt x="32430" y="25176"/>
                  <a:pt x="32430" y="16204"/>
                </a:cubicBezTo>
                <a:cubicBezTo>
                  <a:pt x="32430" y="7254"/>
                  <a:pt x="25176" y="0"/>
                  <a:pt x="16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9"/>
          <p:cNvSpPr txBox="1"/>
          <p:nvPr/>
        </p:nvSpPr>
        <p:spPr>
          <a:xfrm rot="-5400000">
            <a:off x="-2224000" y="2062650"/>
            <a:ext cx="5134200" cy="1027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6000">
                <a:solidFill>
                  <a:schemeClr val="lt1"/>
                </a:solidFill>
              </a:rPr>
              <a:t>HOTELROOM</a:t>
            </a:r>
            <a:endParaRPr lang="en-US" sz="6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7" name="Google Shape;347;p40"/>
          <p:cNvSpPr txBox="1"/>
          <p:nvPr>
            <p:ph type="title"/>
          </p:nvPr>
        </p:nvSpPr>
        <p:spPr>
          <a:xfrm>
            <a:off x="972185" y="-34290"/>
            <a:ext cx="8171180" cy="12426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1</a:t>
            </a:r>
            <a:endParaRPr lang="en-GB"/>
          </a:p>
        </p:txBody>
      </p:sp>
      <p:sp>
        <p:nvSpPr>
          <p:cNvPr id="348" name="Google Shape;348;p40"/>
          <p:cNvSpPr txBox="1"/>
          <p:nvPr>
            <p:ph type="subTitle" idx="1"/>
          </p:nvPr>
        </p:nvSpPr>
        <p:spPr>
          <a:xfrm>
            <a:off x="1907540" y="800735"/>
            <a:ext cx="6282055" cy="15868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ym typeface="+mn-ea"/>
              </a:rPr>
              <a:t>ROOM CHECK IN</a:t>
            </a:r>
            <a:endParaRPr lang="en-US" altLang="en-GB" sz="2400">
              <a:sym typeface="+mn-ea"/>
            </a:endParaRPr>
          </a:p>
        </p:txBody>
      </p:sp>
      <p:sp>
        <p:nvSpPr>
          <p:cNvPr id="349" name="Google Shape;349;p40"/>
          <p:cNvSpPr txBox="1"/>
          <p:nvPr>
            <p:ph type="title" idx="2"/>
          </p:nvPr>
        </p:nvSpPr>
        <p:spPr>
          <a:xfrm>
            <a:off x="2542540" y="417830"/>
            <a:ext cx="798830" cy="617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50" name="Google Shape;350;p40"/>
          <p:cNvSpPr/>
          <p:nvPr/>
        </p:nvSpPr>
        <p:spPr>
          <a:xfrm rot="6300083">
            <a:off x="2630170" y="276860"/>
            <a:ext cx="641985" cy="81026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351" name="Google Shape;351;p40"/>
          <p:cNvGrpSpPr/>
          <p:nvPr/>
        </p:nvGrpSpPr>
        <p:grpSpPr>
          <a:xfrm>
            <a:off x="4104005" y="900430"/>
            <a:ext cx="1220470" cy="199390"/>
            <a:chOff x="4229100" y="-847725"/>
            <a:chExt cx="946938" cy="120300"/>
          </a:xfrm>
        </p:grpSpPr>
        <p:sp>
          <p:nvSpPr>
            <p:cNvPr id="352" name="Google Shape;352;p40"/>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40"/>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40"/>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 name="Google Shape;355;p40"/>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6" name="Google Shape;356;p40"/>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7" name="Google Shape;357;p40"/>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8" name="Google Shape;358;p40"/>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359" name="Google Shape;359;p40"/>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360" name="Google Shape;360;p40"/>
          <p:cNvSpPr txBox="1"/>
          <p:nvPr/>
        </p:nvSpPr>
        <p:spPr>
          <a:xfrm>
            <a:off x="5324125" y="4286450"/>
            <a:ext cx="3819300" cy="8571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GB" sz="9600">
                <a:solidFill>
                  <a:schemeClr val="lt1"/>
                </a:solidFill>
                <a:latin typeface="Philosopher" panose="00000500000000000000"/>
                <a:ea typeface="Philosopher" panose="00000500000000000000"/>
                <a:cs typeface="Philosopher" panose="00000500000000000000"/>
                <a:sym typeface="Philosopher" panose="00000500000000000000"/>
              </a:rPr>
              <a:t>HOTEL</a:t>
            </a:r>
            <a:endParaRPr sz="7000">
              <a:solidFill>
                <a:schemeClr val="lt1"/>
              </a:solidFill>
            </a:endParaRPr>
          </a:p>
        </p:txBody>
      </p:sp>
      <p:grpSp>
        <p:nvGrpSpPr>
          <p:cNvPr id="361" name="Google Shape;361;p40"/>
          <p:cNvGrpSpPr/>
          <p:nvPr/>
        </p:nvGrpSpPr>
        <p:grpSpPr>
          <a:xfrm>
            <a:off x="3635556" y="418403"/>
            <a:ext cx="338524" cy="338517"/>
            <a:chOff x="1623000" y="855750"/>
            <a:chExt cx="1185725" cy="1185700"/>
          </a:xfrm>
        </p:grpSpPr>
        <p:sp>
          <p:nvSpPr>
            <p:cNvPr id="362" name="Google Shape;362;p40"/>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0"/>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 name="Google Shape;364;p40"/>
          <p:cNvGrpSpPr/>
          <p:nvPr/>
        </p:nvGrpSpPr>
        <p:grpSpPr>
          <a:xfrm>
            <a:off x="3635375" y="1467485"/>
            <a:ext cx="338455" cy="288290"/>
            <a:chOff x="437300" y="388674"/>
            <a:chExt cx="1185725" cy="1652776"/>
          </a:xfrm>
        </p:grpSpPr>
        <p:sp>
          <p:nvSpPr>
            <p:cNvPr id="365" name="Google Shape;365;p40"/>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0"/>
            <p:cNvSpPr/>
            <p:nvPr/>
          </p:nvSpPr>
          <p:spPr>
            <a:xfrm>
              <a:off x="437300" y="388674"/>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972820" y="1858010"/>
            <a:ext cx="5005705" cy="3075305"/>
          </a:xfrm>
          <a:prstGeom prst="rect">
            <a:avLst/>
          </a:prstGeom>
        </p:spPr>
        <p:style>
          <a:lnRef idx="2">
            <a:schemeClr val="accent1"/>
          </a:lnRef>
          <a:fillRef idx="0">
            <a:srgbClr val="FFFFFF"/>
          </a:fillRef>
          <a:effectRef idx="0">
            <a:srgbClr val="FFFFFF"/>
          </a:effectRef>
          <a:fontRef idx="minor">
            <a:schemeClr val="dk1"/>
          </a:fontRef>
        </p:style>
        <p:txBody>
          <a:bodyPr wrap="square" rtlCol="0">
            <a:noAutofit/>
          </a:bodyPr>
          <a:p>
            <a:pPr fontAlgn="t"/>
            <a:r>
              <a:rPr lang="en-GB" sz="1800" dirty="0">
                <a:solidFill>
                  <a:srgbClr val="374151"/>
                </a:solidFill>
                <a:highlight>
                  <a:srgbClr val="F7F7F8"/>
                </a:highlight>
                <a:latin typeface="Roboto"/>
                <a:ea typeface="Roboto"/>
                <a:cs typeface="Roboto"/>
                <a:sym typeface="Roboto"/>
              </a:rPr>
              <a:t>At our hotel, we prioritize your comfort and convenience right from the moment you step through our doors. Our efficient check-in process ensures a smooth and swift arrival. We collect essential details like your name, ID, and mobile number, safeguarding them in a secure array. Through the power of JDBC, your information is seamlessly stored in our database, guaranteeing a safe and effortless start to your stay. Welcome to a world where your needs are not just met, but exceeded.</a:t>
            </a:r>
            <a:endParaRPr sz="1800" dirty="0"/>
          </a:p>
          <a:p>
            <a:pPr fontAlgn="t"/>
            <a:endParaRPr lang="en-US" sz="1800" dirty="0"/>
          </a:p>
        </p:txBody>
      </p:sp>
      <p:pic>
        <p:nvPicPr>
          <p:cNvPr id="653" name="Google Shape;653;p47"/>
          <p:cNvPicPr preferRelativeResize="0"/>
          <p:nvPr/>
        </p:nvPicPr>
        <p:blipFill rotWithShape="1">
          <a:blip r:embed="rId1"/>
          <a:srcRect/>
          <a:stretch>
            <a:fillRect/>
          </a:stretch>
        </p:blipFill>
        <p:spPr>
          <a:xfrm flipH="1">
            <a:off x="6300470" y="304800"/>
            <a:ext cx="3433445" cy="4627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45"/>
          <p:cNvSpPr txBox="1"/>
          <p:nvPr>
            <p:ph type="subTitle" idx="1"/>
          </p:nvPr>
        </p:nvSpPr>
        <p:spPr>
          <a:xfrm flipH="1">
            <a:off x="3340100" y="774065"/>
            <a:ext cx="3724910" cy="1224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000"/>
              <a:t>ROOM CHECK-OUT</a:t>
            </a:r>
            <a:endParaRPr lang="en-US" altLang="en-GB" sz="2000"/>
          </a:p>
        </p:txBody>
      </p:sp>
      <p:sp>
        <p:nvSpPr>
          <p:cNvPr id="577" name="Google Shape;577;p45"/>
          <p:cNvSpPr txBox="1"/>
          <p:nvPr>
            <p:ph type="title"/>
          </p:nvPr>
        </p:nvSpPr>
        <p:spPr>
          <a:xfrm flipH="1">
            <a:off x="3256915" y="0"/>
            <a:ext cx="4225925" cy="14560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2</a:t>
            </a:r>
            <a:endParaRPr lang="en-GB"/>
          </a:p>
        </p:txBody>
      </p:sp>
      <p:sp>
        <p:nvSpPr>
          <p:cNvPr id="578" name="Google Shape;578;p45"/>
          <p:cNvSpPr/>
          <p:nvPr/>
        </p:nvSpPr>
        <p:spPr>
          <a:xfrm rot="5400000">
            <a:off x="3348990" y="313055"/>
            <a:ext cx="884555" cy="86233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579" name="Google Shape;579;p45"/>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0" name="Google Shape;580;p45"/>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1" name="Google Shape;581;p45"/>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2" name="Google Shape;582;p45"/>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583" name="Google Shape;583;p45"/>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585" name="Google Shape;585;p45"/>
          <p:cNvSpPr/>
          <p:nvPr/>
        </p:nvSpPr>
        <p:spPr>
          <a:xfrm>
            <a:off x="3204210" y="0"/>
            <a:ext cx="122555"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45"/>
          <p:cNvSpPr txBox="1"/>
          <p:nvPr/>
        </p:nvSpPr>
        <p:spPr>
          <a:xfrm>
            <a:off x="8300" y="4229750"/>
            <a:ext cx="3802800" cy="914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0300">
                <a:solidFill>
                  <a:schemeClr val="lt1"/>
                </a:solidFill>
                <a:latin typeface="Philosopher" panose="00000500000000000000"/>
                <a:ea typeface="Philosopher" panose="00000500000000000000"/>
                <a:cs typeface="Philosopher" panose="00000500000000000000"/>
                <a:sym typeface="Philosopher" panose="00000500000000000000"/>
              </a:rPr>
              <a:t>VIEWS</a:t>
            </a:r>
            <a:endParaRPr sz="10300">
              <a:solidFill>
                <a:schemeClr val="lt1"/>
              </a:solidFill>
            </a:endParaRPr>
          </a:p>
        </p:txBody>
      </p:sp>
      <p:grpSp>
        <p:nvGrpSpPr>
          <p:cNvPr id="587" name="Google Shape;587;p45"/>
          <p:cNvGrpSpPr/>
          <p:nvPr/>
        </p:nvGrpSpPr>
        <p:grpSpPr>
          <a:xfrm flipH="1" flipV="1">
            <a:off x="4390390" y="999490"/>
            <a:ext cx="1254760" cy="186690"/>
            <a:chOff x="4229100" y="-847725"/>
            <a:chExt cx="946938" cy="120300"/>
          </a:xfrm>
        </p:grpSpPr>
        <p:sp>
          <p:nvSpPr>
            <p:cNvPr id="588" name="Google Shape;588;p45"/>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5"/>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5"/>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1" name="Google Shape;591;p45"/>
          <p:cNvSpPr txBox="1"/>
          <p:nvPr>
            <p:ph type="title" idx="2"/>
          </p:nvPr>
        </p:nvSpPr>
        <p:spPr>
          <a:xfrm flipH="1">
            <a:off x="2953385" y="8890"/>
            <a:ext cx="1722755" cy="14166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 name="Text Box 1"/>
          <p:cNvSpPr txBox="1"/>
          <p:nvPr/>
        </p:nvSpPr>
        <p:spPr>
          <a:xfrm>
            <a:off x="3874135" y="1572260"/>
            <a:ext cx="4366260" cy="3416935"/>
          </a:xfrm>
          <a:prstGeom prst="rect">
            <a:avLst/>
          </a:prstGeom>
          <a:noFill/>
        </p:spPr>
        <p:txBody>
          <a:bodyPr wrap="square" rtlCol="0">
            <a:noAutofit/>
          </a:bodyPr>
          <a:p>
            <a:r>
              <a:rPr lang="en-GB" sz="1800" dirty="0">
                <a:solidFill>
                  <a:srgbClr val="374151"/>
                </a:solidFill>
                <a:highlight>
                  <a:srgbClr val="F7F7F8"/>
                </a:highlight>
                <a:latin typeface="Roboto"/>
                <a:ea typeface="Roboto"/>
                <a:cs typeface="Roboto"/>
                <a:sym typeface="Roboto"/>
              </a:rPr>
              <a:t>When it's time to bid adieu, our streamlined check-out process ensures your farewell is as pleasant as your stay. We calculate your bill based on the number of days you've enjoyed and the room type you selected. Your detailed billing statement is generated with precision, and a record is securely stored in a text file, </a:t>
            </a:r>
            <a:r>
              <a:rPr lang="en-GB" sz="1800" dirty="0" err="1">
                <a:solidFill>
                  <a:srgbClr val="374151"/>
                </a:solidFill>
                <a:highlight>
                  <a:srgbClr val="F7F7F8"/>
                </a:highlight>
                <a:latin typeface="Roboto"/>
                <a:ea typeface="Roboto"/>
                <a:cs typeface="Roboto"/>
                <a:sym typeface="Roboto"/>
              </a:rPr>
              <a:t>labeled</a:t>
            </a:r>
            <a:r>
              <a:rPr lang="en-GB" sz="1800" dirty="0">
                <a:solidFill>
                  <a:srgbClr val="374151"/>
                </a:solidFill>
                <a:highlight>
                  <a:srgbClr val="F7F7F8"/>
                </a:highlight>
                <a:latin typeface="Roboto"/>
                <a:ea typeface="Roboto"/>
                <a:cs typeface="Roboto"/>
                <a:sym typeface="Roboto"/>
              </a:rPr>
              <a:t> with your room number. We believe in making every aspect of your departure hassle-free, leaving you with fond memories of your stay.</a:t>
            </a:r>
            <a:endParaRPr sz="1800" dirty="0"/>
          </a:p>
          <a:p>
            <a:endParaRPr lang="en-US" sz="1800" dirty="0"/>
          </a:p>
        </p:txBody>
      </p:sp>
      <p:pic>
        <p:nvPicPr>
          <p:cNvPr id="871" name="Google Shape;871;p54"/>
          <p:cNvPicPr preferRelativeResize="0"/>
          <p:nvPr/>
        </p:nvPicPr>
        <p:blipFill rotWithShape="1">
          <a:blip r:embed="rId1"/>
          <a:srcRect l="29362" r="21147"/>
          <a:stretch>
            <a:fillRect/>
          </a:stretch>
        </p:blipFill>
        <p:spPr>
          <a:xfrm flipH="1">
            <a:off x="-107950" y="635"/>
            <a:ext cx="3311525" cy="5143500"/>
          </a:xfrm>
          <a:prstGeom prst="rect">
            <a:avLst/>
          </a:prstGeom>
          <a:noFill/>
          <a:ln>
            <a:noFill/>
          </a:ln>
        </p:spPr>
      </p:pic>
      <p:sp>
        <p:nvSpPr>
          <p:cNvPr id="3" name="Text Box 2"/>
          <p:cNvSpPr txBox="1"/>
          <p:nvPr/>
        </p:nvSpPr>
        <p:spPr>
          <a:xfrm rot="16200000">
            <a:off x="-1895475" y="2134870"/>
            <a:ext cx="4572000" cy="874395"/>
          </a:xfrm>
          <a:prstGeom prst="rect">
            <a:avLst/>
          </a:prstGeom>
          <a:noFill/>
        </p:spPr>
        <p:txBody>
          <a:bodyPr wrap="square" rtlCol="0" anchor="t">
            <a:noAutofit/>
          </a:bodyPr>
          <a:p>
            <a:pPr marL="0" lvl="0" indent="0" algn="l" rtl="0">
              <a:spcBef>
                <a:spcPts val="0"/>
              </a:spcBef>
              <a:spcAft>
                <a:spcPts val="0"/>
              </a:spcAft>
              <a:buNone/>
            </a:pPr>
            <a:r>
              <a:rPr lang="en-US" altLang="en-GB" sz="6000">
                <a:solidFill>
                  <a:schemeClr val="lt1"/>
                </a:solidFill>
                <a:latin typeface="Philosopher" panose="00000500000000000000"/>
                <a:ea typeface="Philosopher" panose="00000500000000000000"/>
                <a:cs typeface="Philosopher" panose="00000500000000000000"/>
                <a:sym typeface="Philosopher" panose="00000500000000000000"/>
              </a:rPr>
              <a:t>          HOTEL</a:t>
            </a:r>
            <a:endParaRPr lang="en-US" altLang="en-GB" sz="60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57" name="Shape 857"/>
        <p:cNvGrpSpPr/>
        <p:nvPr/>
      </p:nvGrpSpPr>
      <p:grpSpPr>
        <a:xfrm>
          <a:off x="0" y="0"/>
          <a:ext cx="0" cy="0"/>
          <a:chOff x="0" y="0"/>
          <a:chExt cx="0" cy="0"/>
        </a:xfrm>
      </p:grpSpPr>
      <p:sp>
        <p:nvSpPr>
          <p:cNvPr id="858" name="Google Shape;858;p54"/>
          <p:cNvSpPr/>
          <p:nvPr/>
        </p:nvSpPr>
        <p:spPr>
          <a:xfrm>
            <a:off x="893445" y="118110"/>
            <a:ext cx="695960" cy="58674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859" name="Google Shape;859;p54"/>
          <p:cNvGrpSpPr/>
          <p:nvPr/>
        </p:nvGrpSpPr>
        <p:grpSpPr>
          <a:xfrm>
            <a:off x="2665730" y="593090"/>
            <a:ext cx="552450" cy="104775"/>
            <a:chOff x="4229100" y="-847725"/>
            <a:chExt cx="946938" cy="120300"/>
          </a:xfrm>
        </p:grpSpPr>
        <p:sp>
          <p:nvSpPr>
            <p:cNvPr id="860" name="Google Shape;860;p54"/>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54"/>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54"/>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3" name="Google Shape;863;p54"/>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4" name="Google Shape;864;p54"/>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5" name="Google Shape;865;p54"/>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6" name="Google Shape;866;p54"/>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867" name="Google Shape;867;p54"/>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868" name="Google Shape;868;p54"/>
          <p:cNvSpPr txBox="1"/>
          <p:nvPr>
            <p:ph type="title"/>
          </p:nvPr>
        </p:nvSpPr>
        <p:spPr>
          <a:xfrm>
            <a:off x="972185" y="0"/>
            <a:ext cx="3940175" cy="704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3</a:t>
            </a:r>
            <a:endParaRPr lang="en-GB"/>
          </a:p>
        </p:txBody>
      </p:sp>
      <p:sp>
        <p:nvSpPr>
          <p:cNvPr id="869" name="Google Shape;869;p54"/>
          <p:cNvSpPr txBox="1"/>
          <p:nvPr>
            <p:ph type="subTitle" idx="1"/>
          </p:nvPr>
        </p:nvSpPr>
        <p:spPr>
          <a:xfrm>
            <a:off x="1826260" y="766445"/>
            <a:ext cx="2232025" cy="683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a:t>VIEW AVAILABLE ROOMS AND OCCUPIED ROOMS</a:t>
            </a:r>
            <a:endParaRPr lang="en-US" altLang="en-GB" sz="1800"/>
          </a:p>
        </p:txBody>
      </p:sp>
      <p:sp>
        <p:nvSpPr>
          <p:cNvPr id="870" name="Google Shape;870;p54"/>
          <p:cNvSpPr txBox="1"/>
          <p:nvPr>
            <p:ph type="title" idx="2"/>
          </p:nvPr>
        </p:nvSpPr>
        <p:spPr>
          <a:xfrm>
            <a:off x="-43180" y="0"/>
            <a:ext cx="2544445" cy="751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872" name="Google Shape;872;p54"/>
          <p:cNvSpPr/>
          <p:nvPr/>
        </p:nvSpPr>
        <p:spPr>
          <a:xfrm flipH="1">
            <a:off x="5164524" y="0"/>
            <a:ext cx="159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3" name="Google Shape;873;p54"/>
          <p:cNvGrpSpPr/>
          <p:nvPr/>
        </p:nvGrpSpPr>
        <p:grpSpPr>
          <a:xfrm>
            <a:off x="4123039" y="182749"/>
            <a:ext cx="338524" cy="338517"/>
            <a:chOff x="437300" y="855750"/>
            <a:chExt cx="1185725" cy="1185700"/>
          </a:xfrm>
        </p:grpSpPr>
        <p:sp>
          <p:nvSpPr>
            <p:cNvPr id="874" name="Google Shape;874;p54"/>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54"/>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6" name="Google Shape;876;p54"/>
          <p:cNvSpPr txBox="1"/>
          <p:nvPr/>
        </p:nvSpPr>
        <p:spPr>
          <a:xfrm rot="-5400000">
            <a:off x="5986175" y="1967400"/>
            <a:ext cx="5143500" cy="12087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2900">
                <a:solidFill>
                  <a:schemeClr val="lt1"/>
                </a:solidFill>
                <a:latin typeface="Philosopher" panose="00000500000000000000"/>
                <a:ea typeface="Philosopher" panose="00000500000000000000"/>
                <a:cs typeface="Philosopher" panose="00000500000000000000"/>
                <a:sym typeface="Philosopher" panose="00000500000000000000"/>
              </a:rPr>
              <a:t>HOTEL</a:t>
            </a:r>
            <a:endParaRPr sz="12900">
              <a:solidFill>
                <a:schemeClr val="lt1"/>
              </a:solidFill>
            </a:endParaRPr>
          </a:p>
        </p:txBody>
      </p:sp>
      <p:sp>
        <p:nvSpPr>
          <p:cNvPr id="4" name="Text Box 3"/>
          <p:cNvSpPr txBox="1"/>
          <p:nvPr/>
        </p:nvSpPr>
        <p:spPr>
          <a:xfrm>
            <a:off x="1075055" y="1635760"/>
            <a:ext cx="3048000" cy="3386455"/>
          </a:xfrm>
          <a:prstGeom prst="rect">
            <a:avLst/>
          </a:prstGeom>
        </p:spPr>
        <p:style>
          <a:lnRef idx="2">
            <a:schemeClr val="accent1"/>
          </a:lnRef>
          <a:fillRef idx="0">
            <a:srgbClr val="FFFFFF"/>
          </a:fillRef>
          <a:effectRef idx="0">
            <a:srgbClr val="FFFFFF"/>
          </a:effectRef>
          <a:fontRef idx="minor">
            <a:schemeClr val="dk1"/>
          </a:fontRef>
        </p:style>
        <p:txBody>
          <a:bodyPr wrap="square" rtlCol="0">
            <a:noAutofit/>
          </a:bodyPr>
          <a:p>
            <a:pPr marL="457200" lvl="0" indent="-400050" algn="l" rtl="0">
              <a:spcBef>
                <a:spcPts val="0"/>
              </a:spcBef>
              <a:spcAft>
                <a:spcPts val="0"/>
              </a:spcAft>
              <a:buClr>
                <a:srgbClr val="374151"/>
              </a:buClr>
              <a:buSzPts val="2700"/>
              <a:buFont typeface="Roboto"/>
              <a:buChar char="➢"/>
            </a:pPr>
            <a:r>
              <a:rPr lang="en-GB" sz="1600">
                <a:solidFill>
                  <a:srgbClr val="374151"/>
                </a:solidFill>
                <a:highlight>
                  <a:srgbClr val="F7F7F8"/>
                </a:highlight>
                <a:latin typeface="Roboto"/>
                <a:ea typeface="Roboto"/>
                <a:cs typeface="Roboto"/>
                <a:sym typeface="Roboto"/>
              </a:rPr>
              <a:t>Planning your stay has never been easier. With our Hotel Management System, you can effortlessly view both available and occupied rooms in real-time. Find your ideal sanctuary among the available options or gain insight into the heartbeat of our hotel by checking the occupied rooms.</a:t>
            </a:r>
            <a:endParaRPr lang="en-GB" sz="1600">
              <a:solidFill>
                <a:srgbClr val="374151"/>
              </a:solidFill>
              <a:highlight>
                <a:srgbClr val="F7F7F8"/>
              </a:highlight>
              <a:latin typeface="Roboto"/>
              <a:ea typeface="Roboto"/>
              <a:cs typeface="Roboto"/>
              <a:sym typeface="Roboto"/>
            </a:endParaRPr>
          </a:p>
        </p:txBody>
      </p:sp>
      <p:pic>
        <p:nvPicPr>
          <p:cNvPr id="584" name="Google Shape;584;p45"/>
          <p:cNvPicPr preferRelativeResize="0"/>
          <p:nvPr/>
        </p:nvPicPr>
        <p:blipFill rotWithShape="1">
          <a:blip r:embed="rId1"/>
          <a:srcRect l="22929" r="27577"/>
          <a:stretch>
            <a:fillRect/>
          </a:stretch>
        </p:blipFill>
        <p:spPr>
          <a:xfrm>
            <a:off x="5323840" y="0"/>
            <a:ext cx="3766820" cy="5143500"/>
          </a:xfrm>
          <a:prstGeom prst="rect">
            <a:avLst/>
          </a:prstGeom>
          <a:noFill/>
          <a:ln>
            <a:noFill/>
          </a:ln>
        </p:spPr>
      </p:pic>
      <p:sp>
        <p:nvSpPr>
          <p:cNvPr id="2" name="Text Box 1"/>
          <p:cNvSpPr txBox="1"/>
          <p:nvPr/>
        </p:nvSpPr>
        <p:spPr>
          <a:xfrm rot="16200000">
            <a:off x="6657340" y="1370330"/>
            <a:ext cx="3048000" cy="306705"/>
          </a:xfrm>
          <a:prstGeom prst="rect">
            <a:avLst/>
          </a:prstGeom>
          <a:noFill/>
        </p:spPr>
        <p:txBody>
          <a:bodyPr wrap="square" rtlCol="0">
            <a:spAutoFit/>
          </a:bodyPr>
          <a:p>
            <a:r>
              <a:rPr lang="en-US"/>
              <a:t>VIEW</a:t>
            </a:r>
            <a:endParaRPr lang="en-US"/>
          </a:p>
        </p:txBody>
      </p:sp>
      <p:sp>
        <p:nvSpPr>
          <p:cNvPr id="3" name="Text Box 2"/>
          <p:cNvSpPr txBox="1"/>
          <p:nvPr/>
        </p:nvSpPr>
        <p:spPr>
          <a:xfrm>
            <a:off x="5507990" y="3423285"/>
            <a:ext cx="3552190" cy="1703070"/>
          </a:xfrm>
          <a:prstGeom prst="rect">
            <a:avLst/>
          </a:prstGeom>
          <a:noFill/>
        </p:spPr>
        <p:txBody>
          <a:bodyPr wrap="square" rtlCol="0" anchor="t">
            <a:noAutofit/>
          </a:bodyPr>
          <a:p>
            <a:pPr marL="0" lvl="0" indent="0" algn="l" rtl="0">
              <a:spcBef>
                <a:spcPts val="0"/>
              </a:spcBef>
              <a:spcAft>
                <a:spcPts val="0"/>
              </a:spcAft>
              <a:buNone/>
            </a:pPr>
            <a:r>
              <a:rPr lang="en-GB" sz="10300">
                <a:solidFill>
                  <a:schemeClr val="lt1"/>
                </a:solidFill>
                <a:latin typeface="Philosopher" panose="00000500000000000000"/>
                <a:ea typeface="Philosopher" panose="00000500000000000000"/>
                <a:cs typeface="Philosopher" panose="00000500000000000000"/>
                <a:sym typeface="Philosopher" panose="00000500000000000000"/>
              </a:rPr>
              <a:t>VIEWS</a:t>
            </a:r>
            <a:endParaRPr lang="en-GB" sz="103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0" name="Shape 1040"/>
        <p:cNvGrpSpPr/>
        <p:nvPr/>
      </p:nvGrpSpPr>
      <p:grpSpPr>
        <a:xfrm>
          <a:off x="0" y="0"/>
          <a:ext cx="0" cy="0"/>
          <a:chOff x="0" y="0"/>
          <a:chExt cx="0" cy="0"/>
        </a:xfrm>
      </p:grpSpPr>
      <p:sp>
        <p:nvSpPr>
          <p:cNvPr id="1041" name="Google Shape;1041;p57"/>
          <p:cNvSpPr/>
          <p:nvPr/>
        </p:nvSpPr>
        <p:spPr>
          <a:xfrm rot="6300083">
            <a:off x="5835453" y="1259997"/>
            <a:ext cx="734243" cy="762959"/>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042" name="Google Shape;1042;p57"/>
          <p:cNvSpPr txBox="1"/>
          <p:nvPr>
            <p:ph type="title"/>
          </p:nvPr>
        </p:nvSpPr>
        <p:spPr>
          <a:xfrm flipH="1">
            <a:off x="4232625" y="2130688"/>
            <a:ext cx="393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EXIT</a:t>
            </a:r>
            <a:endParaRPr lang="en-US" altLang="en-GB"/>
          </a:p>
        </p:txBody>
      </p:sp>
      <p:grpSp>
        <p:nvGrpSpPr>
          <p:cNvPr id="1043" name="Google Shape;1043;p57"/>
          <p:cNvGrpSpPr/>
          <p:nvPr/>
        </p:nvGrpSpPr>
        <p:grpSpPr>
          <a:xfrm>
            <a:off x="5926259" y="3008376"/>
            <a:ext cx="552633" cy="120300"/>
            <a:chOff x="4229100" y="-847725"/>
            <a:chExt cx="946938" cy="120300"/>
          </a:xfrm>
        </p:grpSpPr>
        <p:sp>
          <p:nvSpPr>
            <p:cNvPr id="1044" name="Google Shape;1044;p57"/>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57"/>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57"/>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3" name="Google Shape;1053;p57"/>
          <p:cNvSpPr txBox="1"/>
          <p:nvPr/>
        </p:nvSpPr>
        <p:spPr>
          <a:xfrm>
            <a:off x="0" y="4286400"/>
            <a:ext cx="3810600" cy="857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9800">
              <a:solidFill>
                <a:schemeClr val="lt1"/>
              </a:solidFill>
            </a:endParaRPr>
          </a:p>
        </p:txBody>
      </p:sp>
      <p:sp>
        <p:nvSpPr>
          <p:cNvPr id="1054" name="Google Shape;1054;p57"/>
          <p:cNvSpPr txBox="1"/>
          <p:nvPr>
            <p:ph type="subTitle" idx="1"/>
          </p:nvPr>
        </p:nvSpPr>
        <p:spPr>
          <a:xfrm flipH="1">
            <a:off x="5086575" y="3324950"/>
            <a:ext cx="2232000" cy="4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sp>
        <p:nvSpPr>
          <p:cNvPr id="1055" name="Google Shape;1055;p57"/>
          <p:cNvSpPr txBox="1"/>
          <p:nvPr>
            <p:ph type="title" idx="2"/>
          </p:nvPr>
        </p:nvSpPr>
        <p:spPr>
          <a:xfrm flipH="1">
            <a:off x="5803275" y="1423475"/>
            <a:ext cx="798600" cy="45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056" name="Google Shape;1056;p57"/>
          <p:cNvSpPr/>
          <p:nvPr/>
        </p:nvSpPr>
        <p:spPr>
          <a:xfrm>
            <a:off x="3811219" y="150"/>
            <a:ext cx="155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6" name="Google Shape;1776;p73"/>
          <p:cNvGrpSpPr/>
          <p:nvPr/>
        </p:nvGrpSpPr>
        <p:grpSpPr>
          <a:xfrm>
            <a:off x="5395235" y="3222809"/>
            <a:ext cx="1970333" cy="208784"/>
            <a:chOff x="6336019" y="3733725"/>
            <a:chExt cx="2566206" cy="351310"/>
          </a:xfrm>
        </p:grpSpPr>
        <p:sp>
          <p:nvSpPr>
            <p:cNvPr id="1777" name="Google Shape;1777;p73"/>
            <p:cNvSpPr/>
            <p:nvPr/>
          </p:nvSpPr>
          <p:spPr>
            <a:xfrm>
              <a:off x="6336019" y="3733735"/>
              <a:ext cx="1881300" cy="351300"/>
            </a:xfrm>
            <a:prstGeom prst="homePlate">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78" name="Google Shape;1778;p73"/>
            <p:cNvSpPr/>
            <p:nvPr/>
          </p:nvSpPr>
          <p:spPr>
            <a:xfrm>
              <a:off x="80985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79" name="Google Shape;1779;p73"/>
            <p:cNvSpPr/>
            <p:nvPr/>
          </p:nvSpPr>
          <p:spPr>
            <a:xfrm>
              <a:off x="83271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80" name="Google Shape;1780;p73"/>
            <p:cNvSpPr/>
            <p:nvPr/>
          </p:nvSpPr>
          <p:spPr>
            <a:xfrm>
              <a:off x="85557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653" name="Google Shape;653;p47"/>
          <p:cNvPicPr preferRelativeResize="0"/>
          <p:nvPr/>
        </p:nvPicPr>
        <p:blipFill rotWithShape="1">
          <a:blip r:embed="rId1"/>
          <a:srcRect/>
          <a:stretch>
            <a:fillRect/>
          </a:stretch>
        </p:blipFill>
        <p:spPr>
          <a:xfrm flipH="1">
            <a:off x="-5715" y="0"/>
            <a:ext cx="3819525" cy="5143500"/>
          </a:xfrm>
          <a:prstGeom prst="rect">
            <a:avLst/>
          </a:prstGeom>
          <a:noFill/>
          <a:ln>
            <a:noFill/>
          </a:ln>
        </p:spPr>
      </p:pic>
      <p:sp>
        <p:nvSpPr>
          <p:cNvPr id="2" name="Text Box 1"/>
          <p:cNvSpPr txBox="1"/>
          <p:nvPr/>
        </p:nvSpPr>
        <p:spPr>
          <a:xfrm rot="16200000">
            <a:off x="734695" y="2073910"/>
            <a:ext cx="4502150" cy="1637665"/>
          </a:xfrm>
          <a:prstGeom prst="rect">
            <a:avLst/>
          </a:prstGeom>
          <a:noFill/>
        </p:spPr>
        <p:txBody>
          <a:bodyPr wrap="square" rtlCol="0" anchor="t">
            <a:noAutofit/>
          </a:bodyPr>
          <a:p>
            <a:pPr marL="0" lvl="0" indent="0" algn="r" rtl="0">
              <a:spcBef>
                <a:spcPts val="0"/>
              </a:spcBef>
              <a:spcAft>
                <a:spcPts val="0"/>
              </a:spcAft>
              <a:buNone/>
            </a:pPr>
            <a:r>
              <a:rPr lang="en-GB" sz="11100">
                <a:solidFill>
                  <a:schemeClr val="lt1"/>
                </a:solidFill>
                <a:latin typeface="Philosopher" panose="00000500000000000000"/>
                <a:ea typeface="Philosopher" panose="00000500000000000000"/>
                <a:cs typeface="Philosopher" panose="00000500000000000000"/>
                <a:sym typeface="Philosopher" panose="00000500000000000000"/>
              </a:rPr>
              <a:t>RELAX</a:t>
            </a:r>
            <a:endParaRPr lang="en-GB" sz="1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
</file>

<file path=ppt/theme/theme1.xml><?xml version="1.0" encoding="utf-8"?>
<a:theme xmlns:a="http://schemas.openxmlformats.org/drawingml/2006/main" name="Business Major for College: Hotel Management by Slidesgo">
  <a:themeElements>
    <a:clrScheme name="Simple Light">
      <a:dk1>
        <a:srgbClr val="000000"/>
      </a:dk1>
      <a:lt1>
        <a:srgbClr val="FFFBF5"/>
      </a:lt1>
      <a:dk2>
        <a:srgbClr val="B96B15"/>
      </a:dk2>
      <a:lt2>
        <a:srgbClr val="F6ECDE"/>
      </a:lt2>
      <a:accent1>
        <a:srgbClr val="FCB293"/>
      </a:accent1>
      <a:accent2>
        <a:srgbClr val="FE4F1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2604</Words>
  <Application>WPS Presentation</Application>
  <PresentationFormat/>
  <Paragraphs>161</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Philosopher</vt:lpstr>
      <vt:lpstr>Dosis</vt:lpstr>
      <vt:lpstr>Abhaya Libre</vt:lpstr>
      <vt:lpstr>MV Boli</vt:lpstr>
      <vt:lpstr>Roboto</vt:lpstr>
      <vt:lpstr>Times New Roman</vt:lpstr>
      <vt:lpstr>Microsoft YaHei</vt:lpstr>
      <vt:lpstr>Arial Unicode MS</vt:lpstr>
      <vt:lpstr>Business Major for College: Hotel Management by Slidesgo</vt:lpstr>
      <vt:lpstr>JAVA INDIVIDUAL PROJECT (HOTEL MANAGEMENT SYSTEM)</vt:lpstr>
      <vt:lpstr>MAIN OBJECTIVES OF THE PROJECT</vt:lpstr>
      <vt:lpstr>FUNCTIONS</vt:lpstr>
      <vt:lpstr>INTRODUCTION</vt:lpstr>
      <vt:lpstr>—Introduction</vt:lpstr>
      <vt:lpstr>01</vt:lpstr>
      <vt:lpstr>02</vt:lpstr>
      <vt:lpstr>03</vt:lpstr>
      <vt:lpstr>04</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INDIVIDUAL PROJECT (HOTEL MANAGEMENT SYSTEM)</dc:title>
  <dc:creator/>
  <cp:lastModifiedBy>HARDIK</cp:lastModifiedBy>
  <cp:revision>12</cp:revision>
  <dcterms:created xsi:type="dcterms:W3CDTF">2023-09-10T10:09:00Z</dcterms:created>
  <dcterms:modified xsi:type="dcterms:W3CDTF">2023-10-05T08:17:59Z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291BEE16936D4F4A85C1A2651CF424D6_13</vt:lpwstr>
  </property>
  <property fmtid="{D5CDD505-2E9C-101B-9397-08002B2CF9AE}" pid="3" name="KSOProductBuildVer">
    <vt:lpwstr>1033-12.2.0.13215</vt:lpwstr>
  </property>
</Properties>
</file>