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42" r:id="rId3"/>
    <p:sldId id="385" r:id="rId5"/>
    <p:sldId id="375" r:id="rId6"/>
    <p:sldId id="359" r:id="rId7"/>
    <p:sldId id="376" r:id="rId8"/>
    <p:sldId id="377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A1B5D5-9B99-4C35-A422-299274C8766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37" hasCustomPrompt="1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210" indent="-283210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7055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790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189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/>
            <p:cNvPicPr>
              <a:picLocks noChangeAspect="1"/>
            </p:cNvPicPr>
            <p:nvPr/>
          </p:nvPicPr>
          <p:blipFill rotWithShape="1">
            <a:blip r:embed="rId2" cstate="screen"/>
            <a:srcRect b="-93"/>
            <a:stretch>
              <a:fillRect/>
            </a:stretch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Apna PG</a:t>
            </a:r>
            <a:endParaRPr lang="en-US" dirty="0"/>
          </a:p>
        </p:txBody>
      </p:sp>
      <p:sp>
        <p:nvSpPr>
          <p:cNvPr id="9" name="Subtitle 3"/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922020"/>
          </a:xfrm>
        </p:spPr>
        <p:txBody>
          <a:bodyPr/>
          <a:p>
            <a:r>
              <a:rPr lang="en-US" sz="4800" dirty="0">
                <a:sym typeface="+mn-ea"/>
              </a:rPr>
              <a:t>Our Team</a:t>
            </a:r>
            <a:endParaRPr lang="en-US" sz="4800"/>
          </a:p>
        </p:txBody>
      </p:sp>
      <p:sp>
        <p:nvSpPr>
          <p:cNvPr id="9" name="Text Box 8"/>
          <p:cNvSpPr txBox="1"/>
          <p:nvPr/>
        </p:nvSpPr>
        <p:spPr>
          <a:xfrm>
            <a:off x="570865" y="1927225"/>
            <a:ext cx="5525135" cy="129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Hardik Gohel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191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22002170110036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A6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CE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96000" y="1673860"/>
            <a:ext cx="5014595" cy="154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Aryan Chauhan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  <a:sym typeface="+mn-ea"/>
              </a:rPr>
              <a:t>183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22002171410008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A6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CE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70230" y="4451985"/>
            <a:ext cx="5526405" cy="142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Parin Mahishvari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209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22002170110066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A6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CE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095365" y="4451985"/>
            <a:ext cx="5351145" cy="142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Vraj Patel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201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22002170110136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A6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  <a:p>
            <a:pPr algn="l"/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+mj-lt"/>
                <a:cs typeface="+mj-lt"/>
              </a:rPr>
              <a:t>CE</a:t>
            </a:r>
            <a:endParaRPr lang="en-US" sz="2400">
              <a:solidFill>
                <a:schemeClr val="accent3">
                  <a:lumMod val="75000"/>
                </a:schemeClr>
              </a:solidFill>
              <a:latin typeface="+mj-lt"/>
              <a:cs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28820" y="1220470"/>
            <a:ext cx="3234690" cy="63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sym typeface="+mn-ea"/>
              </a:rPr>
              <a:t>INRODUCTION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  <a:sym typeface="+mn-ea"/>
              </a:rPr>
              <a:t>The program manages a paying guest accommodation (PG) where rooms can be added, removed, and guests can be added or removed from the rooms. It stores data about rooms and guests in a text file named "apna_pg_data.txt".</a:t>
            </a:r>
            <a:endParaRPr lang="en-US" dirty="0">
              <a:solidFill>
                <a:schemeClr val="accent3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>
          <a:xfrm>
            <a:off x="838200" y="2656205"/>
            <a:ext cx="4466590" cy="3404235"/>
          </a:xfrm>
        </p:spPr>
        <p:txBody>
          <a:bodyPr anchor="t"/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Adding Rooms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Removing Rooms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Displaying Rooms Details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Adding Guest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Removing Guest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Changing Room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Validating Room and Guest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Exiting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665" y="162560"/>
            <a:ext cx="3986530" cy="1616710"/>
          </a:xfrm>
        </p:spPr>
        <p:txBody>
          <a:bodyPr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dirty="0"/>
              <a:t>mERITS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Structured Management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Persistence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Payment Verification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Room Availability Check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Guest Details Management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Limited Error Handling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Concurrency Issues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Command-Line Interface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Dependency on Text File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Complexity in Room Modification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951345" y="289560"/>
            <a:ext cx="4271645" cy="161671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dirty="0"/>
              <a:t>DEmERITS                           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Graphical User Interface (GUI)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Database Integration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Enhanced Error Handling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Usage Reports and Analytics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Notifications and Alerts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F6E7B4D-FB62-47B7-AAA7-0DEC9938DB8A}">
  <ds:schemaRefs/>
</ds:datastoreItem>
</file>

<file path=customXml/itemProps2.xml><?xml version="1.0" encoding="utf-8"?>
<ds:datastoreItem xmlns:ds="http://schemas.openxmlformats.org/officeDocument/2006/customXml" ds:itemID="{A78D9019-7CE1-4B77-8F5D-67F6576598CB}">
  <ds:schemaRefs/>
</ds:datastoreItem>
</file>

<file path=customXml/itemProps3.xml><?xml version="1.0" encoding="utf-8"?>
<ds:datastoreItem xmlns:ds="http://schemas.openxmlformats.org/officeDocument/2006/customXml" ds:itemID="{E42E6C21-1752-4E06-9FE3-208D45ADB66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Presentation</Application>
  <PresentationFormat>Widescreen</PresentationFormat>
  <Paragraphs>77</Paragraphs>
  <Slides>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Biome</vt:lpstr>
      <vt:lpstr>Yu Gothic UI</vt:lpstr>
      <vt:lpstr>Biome Light</vt:lpstr>
      <vt:lpstr>Yu Gothic UI Light</vt:lpstr>
      <vt:lpstr>Arial Nova</vt:lpstr>
      <vt:lpstr>Wingdings</vt:lpstr>
      <vt:lpstr>Calibri</vt:lpstr>
      <vt:lpstr>Microsoft YaHei</vt:lpstr>
      <vt:lpstr>Arial Unicode MS</vt:lpstr>
      <vt:lpstr>Arial Nova</vt:lpstr>
      <vt:lpstr>Custom</vt:lpstr>
      <vt:lpstr>Apna PG</vt:lpstr>
      <vt:lpstr>Our Team</vt:lpstr>
      <vt:lpstr>INRODUCTION</vt:lpstr>
      <vt:lpstr>Agenda</vt:lpstr>
      <vt:lpstr>mERITS                            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Apna PG</dc:title>
  <dc:creator/>
  <cp:lastModifiedBy>HARDIK</cp:lastModifiedBy>
  <cp:revision>5</cp:revision>
  <dcterms:created xsi:type="dcterms:W3CDTF">2024-04-05T00:44:00Z</dcterms:created>
  <dcterms:modified xsi:type="dcterms:W3CDTF">2024-04-05T05:04:12Z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2D574A20A4D140AAA75EF0FD1EFFB79A_13</vt:lpwstr>
  </property>
  <property fmtid="{D5CDD505-2E9C-101B-9397-08002B2CF9AE}" pid="4" name="KSOProductBuildVer">
    <vt:lpwstr>1033-12.2.0.13489</vt:lpwstr>
  </property>
</Properties>
</file>