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rketData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025163-635B-4075-8818-F628669B7C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Market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74491B-7681-4000-A4DF-28CD952DEC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1/16/2024 7:57:13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BF0C0D0-9187-40B8-A9BF-BF2245D28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739"/>
            <a:ext cx="12192000" cy="47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2024-01-16T07:57:13Z</dcterms:created>
  <dcterms:modified xsi:type="dcterms:W3CDTF">2024-01-16T07:57:13Z</dcterms:modified>
</cp:coreProperties>
</file>