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57" r:id="rId4"/>
    <p:sldId id="265" r:id="rId5"/>
    <p:sldId id="258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8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9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94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40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9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5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7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2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8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5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72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6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33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3D05D0-47EB-4F9A-9707-D3929E8ADB9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2D11-A867-498D-82F3-1E908B96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70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E5F-00C6-30E3-162D-0F81ABBB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86381"/>
            <a:ext cx="8825658" cy="1000432"/>
          </a:xfrm>
        </p:spPr>
        <p:txBody>
          <a:bodyPr/>
          <a:lstStyle/>
          <a:p>
            <a:r>
              <a:rPr lang="en-US" dirty="0"/>
              <a:t>Laravel Course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F086B-B610-FF54-1B60-E4C3F0AB3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05231"/>
            <a:ext cx="8825658" cy="2537271"/>
          </a:xfrm>
        </p:spPr>
        <p:txBody>
          <a:bodyPr/>
          <a:lstStyle/>
          <a:p>
            <a:r>
              <a:rPr lang="en-US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D</a:t>
            </a:r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hruv Gohil</a:t>
            </a:r>
          </a:p>
          <a:p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D</a:t>
            </a:r>
          </a:p>
          <a:p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E.no</a:t>
            </a:r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:23000510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2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63C11-C4D0-A796-DD7D-F2DF39548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1" y="1241410"/>
            <a:ext cx="9198821" cy="51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1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1A627-F8C4-5960-00DD-19D4F8270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19" y="879255"/>
            <a:ext cx="8724426" cy="50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0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2A326-14C4-4D05-2C8C-98642468E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25" y="862966"/>
            <a:ext cx="8220275" cy="53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6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1973-4F3C-D564-E909-B3CDF3EF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23235"/>
            <a:ext cx="9404723" cy="746817"/>
          </a:xfrm>
        </p:spPr>
        <p:txBody>
          <a:bodyPr/>
          <a:lstStyle/>
          <a:p>
            <a:r>
              <a:rPr lang="en-IN" dirty="0"/>
              <a:t>Learning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66275-E77F-22E7-E082-F01360906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8" b="20558"/>
          <a:stretch/>
        </p:blipFill>
        <p:spPr>
          <a:xfrm>
            <a:off x="646111" y="1976284"/>
            <a:ext cx="8499471" cy="38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8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E8DAE-31E8-3C00-8416-288E3F38F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7" y="673510"/>
            <a:ext cx="9699665" cy="58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F8B0-07E8-705C-A1FF-5986D18F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627" y="2728735"/>
            <a:ext cx="4948444" cy="1400530"/>
          </a:xfrm>
        </p:spPr>
        <p:txBody>
          <a:bodyPr/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098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60D1C4-1E96-FEE7-9F0F-A45C691B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2" y="1342241"/>
            <a:ext cx="9842092" cy="4800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3A547-CFEB-3B85-6F8C-C25B4C06806F}"/>
              </a:ext>
            </a:extLst>
          </p:cNvPr>
          <p:cNvSpPr txBox="1"/>
          <p:nvPr/>
        </p:nvSpPr>
        <p:spPr>
          <a:xfrm>
            <a:off x="491612" y="361421"/>
            <a:ext cx="322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Dashboard:</a:t>
            </a:r>
          </a:p>
        </p:txBody>
      </p:sp>
    </p:spTree>
    <p:extLst>
      <p:ext uri="{BB962C8B-B14F-4D97-AF65-F5344CB8AC3E}">
        <p14:creationId xmlns:p14="http://schemas.microsoft.com/office/powerpoint/2010/main" val="424492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C46B6-4F87-101F-2A0C-427FD5F40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" t="6025" r="30769" b="21282"/>
          <a:stretch/>
        </p:blipFill>
        <p:spPr>
          <a:xfrm>
            <a:off x="1238865" y="1681280"/>
            <a:ext cx="7570838" cy="4698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0B9B94-9C89-9625-78B0-ABC27DE219F4}"/>
              </a:ext>
            </a:extLst>
          </p:cNvPr>
          <p:cNvSpPr txBox="1"/>
          <p:nvPr/>
        </p:nvSpPr>
        <p:spPr>
          <a:xfrm>
            <a:off x="1238865" y="884903"/>
            <a:ext cx="707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01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3982D-A4FA-A294-EA46-A73988E0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6" y="1209367"/>
            <a:ext cx="9709257" cy="50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0FC6-0B7B-F969-5D1F-72A9CD96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23" y="614690"/>
            <a:ext cx="9625235" cy="5818194"/>
          </a:xfrm>
        </p:spPr>
        <p:txBody>
          <a:bodyPr/>
          <a:lstStyle/>
          <a:p>
            <a:r>
              <a:rPr lang="en-US" sz="4000" dirty="0"/>
              <a:t>MVC</a:t>
            </a:r>
            <a:br>
              <a:rPr lang="en-US" sz="4000" dirty="0"/>
            </a:br>
            <a:r>
              <a:rPr lang="en-US" sz="2500" dirty="0"/>
              <a:t> Model view controller is a software design pattern used in web development to separate an application into three interconnects : Model , View and Controller</a:t>
            </a:r>
            <a:br>
              <a:rPr lang="en-US" sz="2500" dirty="0"/>
            </a:br>
            <a:br>
              <a:rPr lang="en-US" sz="2500" dirty="0"/>
            </a:br>
            <a:r>
              <a:rPr lang="en-US" sz="3000" dirty="0"/>
              <a:t>Model :</a:t>
            </a:r>
            <a:r>
              <a:rPr lang="en-US" sz="2500" dirty="0"/>
              <a:t> The model represent the data and business logic of the application.</a:t>
            </a:r>
            <a:br>
              <a:rPr lang="en-US" sz="2500" dirty="0"/>
            </a:br>
            <a:br>
              <a:rPr lang="en-US" sz="2500" dirty="0"/>
            </a:br>
            <a:r>
              <a:rPr lang="en-US" sz="3000" dirty="0"/>
              <a:t>View</a:t>
            </a:r>
            <a:r>
              <a:rPr lang="en-US" sz="2500" dirty="0"/>
              <a:t> : The View is responsible for presenting the data to the users.</a:t>
            </a:r>
            <a:br>
              <a:rPr lang="en-US" sz="2500" dirty="0"/>
            </a:br>
            <a:br>
              <a:rPr lang="en-US" sz="2500" dirty="0"/>
            </a:br>
            <a:r>
              <a:rPr lang="en-US" sz="3000" dirty="0"/>
              <a:t>Controller</a:t>
            </a:r>
            <a:r>
              <a:rPr lang="en-US" sz="2500" dirty="0"/>
              <a:t> :The controllers is acts as an intermediary between the model and view.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52883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A629-966C-A09F-4E7D-18303750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6178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Laravel Purpose?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+mn-lt"/>
                <a:cs typeface="Times New Roman" panose="02020603050405020304" pitchFamily="18" charset="0"/>
              </a:rPr>
              <a:t>Laravel is a PHP Framework that helps developers build modern web applications and websites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8DD5B-AD3E-8D1C-A440-F2E8DC9AE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83279"/>
            <a:ext cx="10695658" cy="42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6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00998B-E6C4-9A69-0A1B-10E46E015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1" y="1074821"/>
            <a:ext cx="9517466" cy="52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1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12CD9-6E2A-FEF6-95A0-2B578888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" y="1060178"/>
            <a:ext cx="9319702" cy="55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6F62F-A545-DA1B-6CCF-64B89BA2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8"/>
          <a:stretch/>
        </p:blipFill>
        <p:spPr>
          <a:xfrm>
            <a:off x="889076" y="1203077"/>
            <a:ext cx="9466246" cy="48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67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120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Times New Roman</vt:lpstr>
      <vt:lpstr>Wingdings 3</vt:lpstr>
      <vt:lpstr>Ion</vt:lpstr>
      <vt:lpstr>Laravel Course</vt:lpstr>
      <vt:lpstr>PowerPoint Presentation</vt:lpstr>
      <vt:lpstr>PowerPoint Presentation</vt:lpstr>
      <vt:lpstr>PowerPoint Presentation</vt:lpstr>
      <vt:lpstr>MVC  Model view controller is a software design pattern used in web development to separate an application into three interconnects : Model , View and Controller  Model : The model represent the data and business logic of the application.  View : The View is responsible for presenting the data to the users.  Controller :The controllers is acts as an intermediary between the model and view.</vt:lpstr>
      <vt:lpstr>What’s the Laravel Purpose? Laravel is a PHP Framework that helps developers build modern web applications and websites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outcomes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Gohildhruv2433@outlook.com</dc:creator>
  <cp:lastModifiedBy>Gohildhruv2433@outlook.com</cp:lastModifiedBy>
  <cp:revision>3</cp:revision>
  <dcterms:created xsi:type="dcterms:W3CDTF">2024-10-26T10:50:43Z</dcterms:created>
  <dcterms:modified xsi:type="dcterms:W3CDTF">2024-10-28T07:58:12Z</dcterms:modified>
</cp:coreProperties>
</file>