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images/head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other_company.odoads.com/media/other_company/media/images/newLEDatCPOuterCircleChemsfordTurnin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0" y="4457700"/>
            <a:ext cx="3657600" cy="2400300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FFFFFF"/>
                </a:solidFill>
              </a:rPr>
              <a:t>Name : CP Outer Circle (Chemsford Turning)</a:t>
            </a:r>
            <a:endParaRPr lang="en-US" sz="1500" dirty="0"/>
          </a:p>
          <a:p>
            <a:r>
              <a:rPr lang="en-US" sz="1500" dirty="0">
                <a:solidFill>
                  <a:srgbClr val="FFFFFF"/>
                </a:solidFill>
              </a:rPr>
              <a:t>Media Type : Hoarding LED</a:t>
            </a:r>
            <a:endParaRPr lang="en-US" sz="1500" dirty="0"/>
          </a:p>
          <a:p>
            <a:r>
              <a:rPr lang="en-US" sz="1500" dirty="0">
                <a:solidFill>
                  <a:srgbClr val="FFFFFF"/>
                </a:solidFill>
              </a:rPr>
              <a:t>City : Delhi</a:t>
            </a:r>
            <a:endParaRPr lang="en-US" sz="1500" dirty="0"/>
          </a:p>
          <a:p>
            <a:r>
              <a:rPr lang="en-US" sz="1500" dirty="0">
                <a:solidFill>
                  <a:srgbClr val="FFFFFF"/>
                </a:solidFill>
              </a:rPr>
              <a:t>Location : CP Outer Circle (Chemsford Turning)</a:t>
            </a:r>
            <a:endParaRPr lang="en-US" sz="1500" dirty="0"/>
          </a:p>
          <a:p>
            <a:r>
              <a:rPr lang="en-US" sz="1500" dirty="0">
                <a:solidFill>
                  <a:srgbClr val="FFFFFF"/>
                </a:solidFill>
              </a:rPr>
              <a:t>GEO Location : </a:t>
            </a:r>
            <a:endParaRPr lang="en-US" sz="1500" dirty="0"/>
          </a:p>
          <a:p>
            <a:r>
              <a:rPr lang="en-US" sz="1500" dirty="0">
                <a:solidFill>
                  <a:srgbClr val="FFFFFF"/>
                </a:solidFill>
              </a:rPr>
              <a:t>Size : </a:t>
            </a:r>
            <a:endParaRPr lang="en-US" sz="1500" dirty="0"/>
          </a:p>
          <a:p>
            <a:r>
              <a:rPr lang="en-US" sz="1500" dirty="0">
                <a:solidFill>
                  <a:srgbClr val="FFFFFF"/>
                </a:solidFill>
              </a:rPr>
              <a:t>Illumination : Ledscreen</a:t>
            </a:r>
            <a:endParaRPr lang="en-US" sz="1500" dirty="0"/>
          </a:p>
          <a:p>
            <a:r>
              <a:rPr lang="en-US" sz="1500" dirty="0">
                <a:solidFill>
                  <a:srgbClr val="FFFFFF"/>
                </a:solidFill>
              </a:rPr>
              <a:t>Price : 440000</a:t>
            </a:r>
            <a:endParaRPr lang="en-US" sz="1500" dirty="0"/>
          </a:p>
          <a:p>
            <a:r>
              <a:rPr lang="en-US" sz="1500" dirty="0">
                <a:solidFill>
                  <a:srgbClr val="FFFFFF"/>
                </a:solidFill>
              </a:rPr>
              <a:t>Foot fall : 0</a:t>
            </a:r>
            <a:endParaRPr lang="en-US"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other_company.odoads.com/media/other_company/media/images/newLEDatCPouterCircleShivajiStadiumTurnin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0" y="4457700"/>
            <a:ext cx="3657600" cy="2400300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FFFFFF"/>
                </a:solidFill>
              </a:rPr>
              <a:t>Name : CP Outer Circle (Shivaji Stadium Turning)</a:t>
            </a:r>
            <a:endParaRPr lang="en-US" sz="1500" dirty="0"/>
          </a:p>
          <a:p>
            <a:r>
              <a:rPr lang="en-US" sz="1500" dirty="0">
                <a:solidFill>
                  <a:srgbClr val="FFFFFF"/>
                </a:solidFill>
              </a:rPr>
              <a:t>Media Type : Hoarding LED</a:t>
            </a:r>
            <a:endParaRPr lang="en-US" sz="1500" dirty="0"/>
          </a:p>
          <a:p>
            <a:r>
              <a:rPr lang="en-US" sz="1500" dirty="0">
                <a:solidFill>
                  <a:srgbClr val="FFFFFF"/>
                </a:solidFill>
              </a:rPr>
              <a:t>City : Delhi</a:t>
            </a:r>
            <a:endParaRPr lang="en-US" sz="1500" dirty="0"/>
          </a:p>
          <a:p>
            <a:r>
              <a:rPr lang="en-US" sz="1500" dirty="0">
                <a:solidFill>
                  <a:srgbClr val="FFFFFF"/>
                </a:solidFill>
              </a:rPr>
              <a:t>Location : CP Outer Circle (Shivaji Stadium Turning)</a:t>
            </a:r>
            <a:endParaRPr lang="en-US" sz="1500" dirty="0"/>
          </a:p>
          <a:p>
            <a:r>
              <a:rPr lang="en-US" sz="1500" dirty="0">
                <a:solidFill>
                  <a:srgbClr val="FFFFFF"/>
                </a:solidFill>
              </a:rPr>
              <a:t>GEO Location : </a:t>
            </a:r>
            <a:endParaRPr lang="en-US" sz="1500" dirty="0"/>
          </a:p>
          <a:p>
            <a:r>
              <a:rPr lang="en-US" sz="1500" dirty="0">
                <a:solidFill>
                  <a:srgbClr val="FFFFFF"/>
                </a:solidFill>
              </a:rPr>
              <a:t>Size : </a:t>
            </a:r>
            <a:endParaRPr lang="en-US" sz="1500" dirty="0"/>
          </a:p>
          <a:p>
            <a:r>
              <a:rPr lang="en-US" sz="1500" dirty="0">
                <a:solidFill>
                  <a:srgbClr val="FFFFFF"/>
                </a:solidFill>
              </a:rPr>
              <a:t>Illumination : Ledscreen</a:t>
            </a:r>
            <a:endParaRPr lang="en-US" sz="1500" dirty="0"/>
          </a:p>
          <a:p>
            <a:r>
              <a:rPr lang="en-US" sz="1500" dirty="0">
                <a:solidFill>
                  <a:srgbClr val="FFFFFF"/>
                </a:solidFill>
              </a:rPr>
              <a:t>Price : 440000</a:t>
            </a:r>
            <a:endParaRPr lang="en-US" sz="1500" dirty="0"/>
          </a:p>
          <a:p>
            <a:r>
              <a:rPr lang="en-US" sz="1500" dirty="0">
                <a:solidFill>
                  <a:srgbClr val="FFFFFF"/>
                </a:solidFill>
              </a:rPr>
              <a:t>Foot fall : 0</a:t>
            </a:r>
            <a:endParaRPr lang="en-US"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images/foot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2023-02-28T10:39:35Z</dcterms:created>
  <dcterms:modified xsi:type="dcterms:W3CDTF">2023-02-28T10:39:35Z</dcterms:modified>
</cp:coreProperties>
</file>