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notesMasterIdLst>
    <p:notesMasterId r:id="rId5"/>
  </p:notesMasterIdLst>
  <p:sldSz cx="9144000" cy="6858000"/>
  <p:notesSz cx="68580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images/headerppt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media_24x7.odoads.com/media/media_24x7/media/images/new1568265648_28718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0" y="4457700"/>
            <a:ext cx="3657600" cy="2400300"/>
          </a:xfrm>
          <a:prstGeom prst="rect">
            <a:avLst/>
          </a:prstGeom>
          <a:solidFill>
            <a:srgbClr val="000000"/>
          </a:solidFill>
          <a:ln/>
        </p:spPr>
        <p:txBody>
          <a:bodyPr wrap="square" rtlCol="0" anchor="ctr"/>
          <a:lstStyle/>
          <a:p>
            <a:r>
              <a:rPr lang="en-US" sz="1500" dirty="0">
                <a:solidFill>
                  <a:srgbClr val="FFFFFF"/>
                </a:solidFill>
              </a:rPr>
              <a:t>Name : Golf Course (Noida), Noida</a:t>
            </a:r>
            <a:endParaRPr lang="en-US" sz="1500" dirty="0"/>
          </a:p>
          <a:p>
            <a:r>
              <a:rPr lang="en-US" sz="1500" dirty="0">
                <a:solidFill>
                  <a:srgbClr val="FFFFFF"/>
                </a:solidFill>
              </a:rPr>
              <a:t>Media Type : Unipole</a:t>
            </a:r>
            <a:endParaRPr lang="en-US" sz="1500" dirty="0"/>
          </a:p>
          <a:p>
            <a:r>
              <a:rPr lang="en-US" sz="1500" dirty="0">
                <a:solidFill>
                  <a:srgbClr val="FFFFFF"/>
                </a:solidFill>
              </a:rPr>
              <a:t>City : Noida</a:t>
            </a:r>
            <a:endParaRPr lang="en-US" sz="1500" dirty="0"/>
          </a:p>
          <a:p>
            <a:r>
              <a:rPr lang="en-US" sz="1500" dirty="0">
                <a:solidFill>
                  <a:srgbClr val="FFFFFF"/>
                </a:solidFill>
              </a:rPr>
              <a:t>Location : Unnamed Road, Sector 39</a:t>
            </a:r>
            <a:endParaRPr lang="en-US" sz="1500" dirty="0"/>
          </a:p>
          <a:p>
            <a:r>
              <a:rPr lang="en-US" sz="1500" dirty="0">
                <a:solidFill>
                  <a:srgbClr val="FFFFFF"/>
                </a:solidFill>
              </a:rPr>
              <a:t>GEO Location : 28.573242 ,  77.354566</a:t>
            </a:r>
            <a:endParaRPr lang="en-US" sz="1500" dirty="0"/>
          </a:p>
          <a:p>
            <a:r>
              <a:rPr lang="en-US" sz="1500" dirty="0">
                <a:solidFill>
                  <a:srgbClr val="FFFFFF"/>
                </a:solidFill>
              </a:rPr>
              <a:t>Size : 200 Sq. Ft</a:t>
            </a:r>
            <a:endParaRPr lang="en-US" sz="1500" dirty="0"/>
          </a:p>
          <a:p>
            <a:r>
              <a:rPr lang="en-US" sz="1500" dirty="0">
                <a:solidFill>
                  <a:srgbClr val="FFFFFF"/>
                </a:solidFill>
              </a:rPr>
              <a:t>Illumination : Nonlit</a:t>
            </a:r>
            <a:endParaRPr lang="en-US" sz="1500" dirty="0"/>
          </a:p>
          <a:p>
            <a:r>
              <a:rPr lang="en-US" sz="1500" dirty="0">
                <a:solidFill>
                  <a:srgbClr val="FFFFFF"/>
                </a:solidFill>
              </a:rPr>
              <a:t>Price : 150000</a:t>
            </a:r>
            <a:endParaRPr lang="en-US" sz="1500" dirty="0"/>
          </a:p>
          <a:p>
            <a:r>
              <a:rPr lang="en-US" sz="1500" dirty="0">
                <a:solidFill>
                  <a:srgbClr val="FFFFFF"/>
                </a:solidFill>
              </a:rPr>
              <a:t>Foot fall : 0</a:t>
            </a:r>
            <a:endParaRPr lang="en-US" sz="15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images/footerppt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Slide 1</vt:lpstr>
      <vt:lpstr>Slide 2</vt:lpstr>
      <vt:lpstr>Slide 3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2023-02-28T10:41:58Z</dcterms:created>
  <dcterms:modified xsi:type="dcterms:W3CDTF">2023-02-28T10:41:58Z</dcterms:modified>
</cp:coreProperties>
</file>