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leadspace.odoads.com/media/leadspace/media/images/new1568264270_4408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Hitech city, Hyderabad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Hitech city,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K P H B Phase 4, Kukatpally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17.472886 ,  78.387401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2023-12-08T11:41:56Z</dcterms:created>
  <dcterms:modified xsi:type="dcterms:W3CDTF">2023-12-08T11:41:56Z</dcterms:modified>
</cp:coreProperties>
</file>