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lakh_advertising.odoads.com/media/alakh_advertising/media/images/new1568264729_9288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Dadar, Mumbai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Dadar,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Dighe Nagar, Parel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19.007517 ,  72.835615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450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192500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2023-12-08T11:46:35Z</dcterms:created>
  <dcterms:modified xsi:type="dcterms:W3CDTF">2023-12-08T11:46:35Z</dcterms:modified>
</cp:coreProperties>
</file>