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AE/media/images/RedbatSt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Redat St.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Redat St.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Dubai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Redat St.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128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Backlit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190000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2025-03-26T11:10:44Z</dcterms:created>
  <dcterms:modified xsi:type="dcterms:W3CDTF">2025-03-26T11:10:44Z</dcterms:modified>
</cp:coreProperties>
</file>