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ther_company.odoads.com/media/other_company/media/images/newMumbaiBusSampl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Best Buses - type 1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Bus Branding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Best Buses - type 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Bus Branding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55000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1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2023-12-08T13:25:24Z</dcterms:created>
  <dcterms:modified xsi:type="dcterms:W3CDTF">2023-12-08T13:25:24Z</dcterms:modified>
</cp:coreProperties>
</file>