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laqshya_media.odoads.com/media/laqshya_media/media/images/new1575525655_777-15745098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Unipole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City to Airport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,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Various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1100000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2023-12-08T13:25:25Z</dcterms:created>
  <dcterms:modified xsi:type="dcterms:W3CDTF">2023-12-08T13:25:25Z</dcterms:modified>
</cp:coreProperties>
</file>