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elanza_media.odoads.com/media/elanza_media/media/images/new1568374785_516-156810332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Ambience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Digital Signage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Ambience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Digital Signage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Gurgaon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In second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28.504151 ,  77.097055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140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385000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2023-12-09T07:06:46Z</dcterms:created>
  <dcterms:modified xsi:type="dcterms:W3CDTF">2023-12-09T07:06:46Z</dcterms:modified>
</cp:coreProperties>
</file>