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slipdisc.odoads.com/media/slipdisc/media/images/image_148223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Margao Entrance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Margao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Margao Entrance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820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80000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2023-12-13T06:11:59Z</dcterms:created>
  <dcterms:modified xsi:type="dcterms:W3CDTF">2023-12-13T06:11:59Z</dcterms:modified>
</cp:coreProperties>
</file>