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mediashop.odoads.com/media/mediashop/media/images/new1568374786_731-1568103522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DLF Promenade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Facade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DLF Promenade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Facade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Facing Nelson Mandela Road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28.542582 ,  77.156283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495000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dlf_promenade-delhi.odoads.com/media/dlf_promenade-delhi/media/images/new1568374786_947-156810354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DLF Promenade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Food Court Signage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DLF Promenade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Food Court Signage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Food Court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28.542693 ,  77.155550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84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55000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2023-09-08T08:26:36Z</dcterms:created>
  <dcterms:modified xsi:type="dcterms:W3CDTF">2023-09-08T08:26:36Z</dcterms:modified>
</cp:coreProperties>
</file>