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ad_age.odoads.com/media/ad_age/media/images/new1568264271_97449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Punjagutta, Hyderabad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Punjagutta, Hyderabad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Hyderabad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Durga Nagar, Somajiguda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17.427099 ,  78.452831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1250 Sq. Ft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Frontlit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137500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ad_age.odoads.com/media/ad_age/media/images/new1568264271_68525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Jubilee Hills, Hyderabad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Unipole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Jubilee Hills, Hyderabad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Unipole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Hyderabad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Jawahar Colony, Jubilee Hills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17.428956 ,  78.413188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1600 Sq. Ft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Frontlit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357500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darpan_publicity.odoads.com/media/darpan_publicity/media/images/new1568263768_9400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MG Road, Agra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Pole Kiosks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MG Road, Agra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Pole Kiosks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Agra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Panchkuian, Rakabganj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27.180235 ,  78.002713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4 Sq. Ft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16500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2023-09-08T08:25:26Z</dcterms:created>
  <dcterms:modified xsi:type="dcterms:W3CDTF">2023-09-08T08:25:26Z</dcterms:modified>
</cp:coreProperties>
</file>