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abhinav_advertising.odoads.com/media/abhinav_advertising/media/images/new1568263765_96324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Ramdevi, Kanpur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Unipole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Ramdevi, Kanpur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Unipole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Kanpur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Shiv Katra, Krishna Nagar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26.415256 ,  80.382684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300 Sq. Ft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16500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day_night.odoads.com/media/day_night/media/images/new1568263765_94515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V.I.P. Road, Kanpur sdfsdf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Billboard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V.I.P. Road, Kanpur sdfsdf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Billboard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Kanpur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Chandra Shekhar Azad University of Agriculture and, Nawabganj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26.488411 ,  80.308720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600 Sq. Ft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39600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2023-09-08T10:26:28Z</dcterms:created>
  <dcterms:modified xsi:type="dcterms:W3CDTF">2023-09-08T10:26:28Z</dcterms:modified>
</cp:coreProperties>
</file>