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day_night.odoads.com/media/day_night/media/images/new1568263765_9451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V.I.P. Road, Kanpur sdfsdf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V.I.P. Road, Kanpur sdfsdf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Chandra Shekhar Azad University of Agriculture and, Nawabganj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26.488411 ,  80.308720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39600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2023-09-08T10:27:21Z</dcterms:created>
  <dcterms:modified xsi:type="dcterms:W3CDTF">2023-09-08T10:27:21Z</dcterms:modified>
</cp:coreProperties>
</file>