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selvel_media.odoads.com/media/selvel_media/media/images/new1568263766_9055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Bada Chauraha, Kanpur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Bus Shelter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Bada Chauraha,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Bus Shelter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near Bada Chauraha, Civil Lines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26.472796 ,  80.352813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228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16500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selvel_media.odoads.com/media/selvel_media/media/images/new1568263766_1336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Bada Chauraha, Kanpur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Bus Shelter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Bada Chauraha,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Bus Shelter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Shiwala, Patkapur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26.473277 ,  80.351128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228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16500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2023-09-08T10:28:38Z</dcterms:created>
  <dcterms:modified xsi:type="dcterms:W3CDTF">2023-09-08T10:28:38Z</dcterms:modified>
</cp:coreProperties>
</file>