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ther_company.odoads.com/media/other_company/media/images/newNoidaAutoFlexHood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Auto Flex Hood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Auto Advertising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Auto Flex Hood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Auto Advertising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Noida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Noida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605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1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2023-09-22T10:53:49Z</dcterms:created>
  <dcterms:modified xsi:type="dcterms:W3CDTF">2023-09-22T10:53:49Z</dcterms:modified>
</cp:coreProperties>
</file>