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focus_media.odoads.com/media/focus_media/media/images/new1568264685_1665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Nungambakkam, Chennai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Nungambakkam, Chennai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Chennai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Tirumurthy Nagar, Nungambakkam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13.063790 ,  80.243561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330000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2023-09-24T08:23:20Z</dcterms:created>
  <dcterms:modified xsi:type="dcterms:W3CDTF">2023-09-24T08:23:20Z</dcterms:modified>
</cp:coreProperties>
</file>