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dvision.odoads.com/media/advision/media/images/new1568264685_7835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T Nagar, Chennai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T Nagar, Chennai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Chennai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Parthasarathi Puram, T. Nagar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13.040304 ,  80.233751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49500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2023-10-07T10:28:55Z</dcterms:created>
  <dcterms:modified xsi:type="dcterms:W3CDTF">2023-10-07T10:28:55Z</dcterms:modified>
</cp:coreProperties>
</file>