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notesMasterIdLst>
    <p:notesMasterId r:id="rId5"/>
  </p:notesMasterIdLst>
  <p:sldSz cx="9144000" cy="6858000"/>
  <p:notesSz cx="68580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jpg"/><Relationship Id="rId2" Type="http://schemas.openxmlformats.org/officeDocument/2006/relationships/image" Target="../media/image-2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gohoardings.com/images/web_pics/headerppt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228600" y="2057400"/>
            <a:ext cx="5029200" cy="4114800"/>
          </a:xfrm>
          <a:prstGeom prst="rect">
            <a:avLst/>
          </a:prstGeom>
          <a:solidFill>
            <a:srgbClr val="FFFFFF"/>
          </a:solidFill>
          <a:ln/>
          <a:effectLst>
            <a:outerShdw sx="100000" sy="100000" kx="0" ky="0" algn="bl" rotWithShape="0" blurRad="63500" dist="25400" dir="2700000">
              <a:srgbClr val="808080">
                <a:alpha val="75000"/>
              </a:srgbClr>
            </a:outerShdw>
          </a:effectLst>
        </p:spPr>
      </p:sp>
      <p:pic>
        <p:nvPicPr>
          <p:cNvPr id="3" name="Image 0" descr="https://taksh_media.odoads.com/media/taksh_media/media/images/new1568268985_81109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2400300"/>
            <a:ext cx="4572000" cy="3429000"/>
          </a:xfrm>
          <a:prstGeom prst="rect">
            <a:avLst/>
          </a:prstGeom>
        </p:spPr>
      </p:pic>
      <p:sp>
        <p:nvSpPr>
          <p:cNvPr id="4" name="Shape 1"/>
          <p:cNvSpPr/>
          <p:nvPr/>
        </p:nvSpPr>
        <p:spPr>
          <a:xfrm>
            <a:off x="0" y="0"/>
            <a:ext cx="9144000" cy="1371600"/>
          </a:xfrm>
          <a:prstGeom prst="rect">
            <a:avLst/>
          </a:prstGeom>
          <a:solidFill>
            <a:srgbClr val="FFFF00"/>
          </a:solidFill>
          <a:ln/>
        </p:spPr>
      </p:sp>
      <p:sp>
        <p:nvSpPr>
          <p:cNvPr id="5" name="Text 2"/>
          <p:cNvSpPr/>
          <p:nvPr/>
        </p:nvSpPr>
        <p:spPr>
          <a:xfrm>
            <a:off x="274320" y="0"/>
            <a:ext cx="91440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000" dirty="0">
                <a:solidFill>
                  <a:srgbClr val="000000"/>
                </a:solidFill>
              </a:rPr>
              <a:t>Site name : Railway Station, Chandigarh</a:t>
            </a:r>
            <a:endParaRPr lang="en-US" sz="2400" dirty="0"/>
          </a:p>
          <a:p>
            <a:r>
              <a:rPr lang="en-US" sz="2000" dirty="0">
                <a:solidFill>
                  <a:srgbClr val="000000"/>
                </a:solidFill>
              </a:rPr>
              <a:t>Media Type : Unipole</a:t>
            </a:r>
            <a:endParaRPr lang="en-US" sz="2400" dirty="0"/>
          </a:p>
        </p:txBody>
      </p:sp>
      <p:sp>
        <p:nvSpPr>
          <p:cNvPr id="6" name="Text 3"/>
          <p:cNvSpPr/>
          <p:nvPr/>
        </p:nvSpPr>
        <p:spPr>
          <a:xfrm>
            <a:off x="5669280" y="-137160"/>
            <a:ext cx="32004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</a:rPr>
              <a:t>CAMPAIGN DETAILS OF</a:t>
            </a:r>
            <a:endParaRPr lang="en-US" sz="2400" dirty="0"/>
          </a:p>
        </p:txBody>
      </p:sp>
      <p:sp>
        <p:nvSpPr>
          <p:cNvPr id="7" name="Text 4"/>
          <p:cNvSpPr/>
          <p:nvPr/>
        </p:nvSpPr>
        <p:spPr>
          <a:xfrm>
            <a:off x="6858000" y="205740"/>
            <a:ext cx="18288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</a:rPr>
              <a:t>SITE</a:t>
            </a:r>
            <a:endParaRPr lang="en-US" sz="2400" dirty="0"/>
          </a:p>
        </p:txBody>
      </p:sp>
      <p:sp>
        <p:nvSpPr>
          <p:cNvPr id="8" name="Text 5"/>
          <p:cNvSpPr/>
          <p:nvPr/>
        </p:nvSpPr>
        <p:spPr>
          <a:xfrm>
            <a:off x="5943600" y="1920240"/>
            <a:ext cx="32004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500" dirty="0">
                <a:solidFill>
                  <a:srgbClr val="000000"/>
                </a:solidFill>
              </a:rPr>
              <a:t>Name : Railway Station, Chandigarh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Media Type : Unipole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City : Chandigarh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Location : Chandigarh, Daria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GEO Location : 30.701959 ,  76.820632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Size : 144 Sq. Ft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Illumination : Nonlit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Price : 192500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Foot fall : 0</a:t>
            </a:r>
            <a:endParaRPr lang="en-US" sz="1600" dirty="0"/>
          </a:p>
        </p:txBody>
      </p:sp>
      <p:sp>
        <p:nvSpPr>
          <p:cNvPr id="9" name="Shape 6"/>
          <p:cNvSpPr/>
          <p:nvPr/>
        </p:nvSpPr>
        <p:spPr>
          <a:xfrm>
            <a:off x="5486400" y="685800"/>
            <a:ext cx="18288" cy="5486400"/>
          </a:xfrm>
          <a:prstGeom prst="rect">
            <a:avLst/>
          </a:prstGeom>
          <a:solidFill>
            <a:srgbClr val="000000"/>
          </a:solidFill>
          <a:ln/>
        </p:spPr>
      </p:sp>
      <p:sp>
        <p:nvSpPr>
          <p:cNvPr id="10" name="Shape 7"/>
          <p:cNvSpPr/>
          <p:nvPr/>
        </p:nvSpPr>
        <p:spPr>
          <a:xfrm>
            <a:off x="5669280" y="1371600"/>
            <a:ext cx="137160" cy="2400300"/>
          </a:xfrm>
          <a:prstGeom prst="rect">
            <a:avLst/>
          </a:prstGeom>
          <a:solidFill>
            <a:srgbClr val="FFFF00"/>
          </a:solidFill>
          <a:ln/>
        </p:spPr>
      </p:sp>
      <p:sp>
        <p:nvSpPr>
          <p:cNvPr id="11" name="Shape 8"/>
          <p:cNvSpPr/>
          <p:nvPr/>
        </p:nvSpPr>
        <p:spPr>
          <a:xfrm>
            <a:off x="5943600" y="5486400"/>
            <a:ext cx="2743200" cy="137160"/>
          </a:xfrm>
          <a:prstGeom prst="rect">
            <a:avLst/>
          </a:prstGeom>
          <a:solidFill>
            <a:srgbClr val="000000"/>
          </a:solidFill>
          <a:ln/>
        </p:spPr>
      </p:sp>
      <p:pic>
        <p:nvPicPr>
          <p:cNvPr id="12" name="Image 1" descr="https://gohoardings.com/images/web_pics/logo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5829300"/>
            <a:ext cx="1828800" cy="3429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gohoardings.com/images/web_pics/footerppt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Slide 1</vt:lpstr>
      <vt:lpstr>Slide 2</vt:lpstr>
      <vt:lpstr>Slide 3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2023-10-08T12:44:39Z</dcterms:created>
  <dcterms:modified xsi:type="dcterms:W3CDTF">2023-10-08T12:44:39Z</dcterms:modified>
</cp:coreProperties>
</file>